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5" r:id="rId2"/>
  </p:sldMasterIdLst>
  <p:notesMasterIdLst>
    <p:notesMasterId r:id="rId48"/>
  </p:notesMasterIdLst>
  <p:sldIdLst>
    <p:sldId id="256" r:id="rId3"/>
    <p:sldId id="287" r:id="rId4"/>
    <p:sldId id="286" r:id="rId5"/>
    <p:sldId id="285" r:id="rId6"/>
    <p:sldId id="337" r:id="rId7"/>
    <p:sldId id="338" r:id="rId8"/>
    <p:sldId id="339" r:id="rId9"/>
    <p:sldId id="340" r:id="rId10"/>
    <p:sldId id="341" r:id="rId11"/>
    <p:sldId id="342" r:id="rId12"/>
    <p:sldId id="332" r:id="rId13"/>
    <p:sldId id="325" r:id="rId14"/>
    <p:sldId id="326" r:id="rId15"/>
    <p:sldId id="330" r:id="rId16"/>
    <p:sldId id="331" r:id="rId17"/>
    <p:sldId id="333" r:id="rId18"/>
    <p:sldId id="334" r:id="rId19"/>
    <p:sldId id="335" r:id="rId20"/>
    <p:sldId id="336" r:id="rId21"/>
    <p:sldId id="323" r:id="rId22"/>
    <p:sldId id="345" r:id="rId23"/>
    <p:sldId id="298" r:id="rId24"/>
    <p:sldId id="262" r:id="rId25"/>
    <p:sldId id="346" r:id="rId26"/>
    <p:sldId id="283" r:id="rId27"/>
    <p:sldId id="277" r:id="rId28"/>
    <p:sldId id="280" r:id="rId29"/>
    <p:sldId id="273" r:id="rId30"/>
    <p:sldId id="274" r:id="rId31"/>
    <p:sldId id="312" r:id="rId32"/>
    <p:sldId id="269" r:id="rId33"/>
    <p:sldId id="313" r:id="rId34"/>
    <p:sldId id="315" r:id="rId35"/>
    <p:sldId id="314" r:id="rId36"/>
    <p:sldId id="316" r:id="rId37"/>
    <p:sldId id="268" r:id="rId38"/>
    <p:sldId id="318" r:id="rId39"/>
    <p:sldId id="319" r:id="rId40"/>
    <p:sldId id="305" r:id="rId41"/>
    <p:sldId id="284" r:id="rId42"/>
    <p:sldId id="263" r:id="rId43"/>
    <p:sldId id="264" r:id="rId44"/>
    <p:sldId id="265" r:id="rId45"/>
    <p:sldId id="266" r:id="rId46"/>
    <p:sldId id="26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56"/>
            <p14:sldId id="287"/>
            <p14:sldId id="286"/>
            <p14:sldId id="285"/>
            <p14:sldId id="337"/>
            <p14:sldId id="338"/>
            <p14:sldId id="339"/>
            <p14:sldId id="340"/>
            <p14:sldId id="341"/>
            <p14:sldId id="342"/>
            <p14:sldId id="332"/>
            <p14:sldId id="325"/>
            <p14:sldId id="326"/>
            <p14:sldId id="330"/>
            <p14:sldId id="331"/>
            <p14:sldId id="333"/>
            <p14:sldId id="334"/>
            <p14:sldId id="335"/>
            <p14:sldId id="336"/>
            <p14:sldId id="323"/>
            <p14:sldId id="345"/>
            <p14:sldId id="298"/>
            <p14:sldId id="262"/>
          </p14:sldIdLst>
        </p14:section>
        <p14:section name="Style Guide" id="{F10F3CE5-E087-40FD-B0AE-505C952C1029}">
          <p14:sldIdLst>
            <p14:sldId id="346"/>
            <p14:sldId id="283"/>
          </p14:sldIdLst>
        </p14:section>
        <p14:section name="Color" id="{A858D5E6-64D0-44B6-B164-CF3066AA9C92}">
          <p14:sldIdLst>
            <p14:sldId id="277"/>
            <p14:sldId id="280"/>
            <p14:sldId id="273"/>
            <p14:sldId id="274"/>
          </p14:sldIdLst>
        </p14:section>
        <p14:section name="Backup Slides" id="{D2EA30EA-0BC0-4C37-A8F8-2B41D5EE3350}">
          <p14:sldIdLst>
            <p14:sldId id="312"/>
            <p14:sldId id="269"/>
            <p14:sldId id="313"/>
            <p14:sldId id="315"/>
            <p14:sldId id="314"/>
            <p14:sldId id="316"/>
            <p14:sldId id="268"/>
            <p14:sldId id="318"/>
            <p14:sldId id="319"/>
            <p14:sldId id="305"/>
          </p14:sldIdLst>
        </p14:section>
        <p14:section name="Layout Tools" id="{99E384DF-C69A-47D7-8514-CCBFF33F9E01}">
          <p14:sldIdLst>
            <p14:sldId id="284"/>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624"/>
    <a:srgbClr val="782F40"/>
    <a:srgbClr val="FFFFFF"/>
    <a:srgbClr val="CEB888"/>
    <a:srgbClr val="F0A16C"/>
    <a:srgbClr val="000000"/>
    <a:srgbClr val="682860"/>
    <a:srgbClr val="1B5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6/11/relationships/changesInfo" Target="changesInfos/changesInfo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Rojas" userId="S::mar19i@fsu.edu::b303a568-9ff1-432b-995f-fb1091d48c0a" providerId="AD" clId="Web-{54428FEA-F210-8111-F8BB-95CEA35124BA}"/>
    <pc:docChg chg="addSld delSld modSld sldOrd modMainMaster modSection">
      <pc:chgData name="Maria Rojas" userId="S::mar19i@fsu.edu::b303a568-9ff1-432b-995f-fb1091d48c0a" providerId="AD" clId="Web-{54428FEA-F210-8111-F8BB-95CEA35124BA}" dt="2024-01-30T04:33:12.733" v="628"/>
      <pc:docMkLst>
        <pc:docMk/>
      </pc:docMkLst>
      <pc:sldChg chg="modTransition">
        <pc:chgData name="Maria Rojas" userId="S::mar19i@fsu.edu::b303a568-9ff1-432b-995f-fb1091d48c0a" providerId="AD" clId="Web-{54428FEA-F210-8111-F8BB-95CEA35124BA}" dt="2024-01-30T02:03:35.430" v="424"/>
        <pc:sldMkLst>
          <pc:docMk/>
          <pc:sldMk cId="2066863649" sldId="256"/>
        </pc:sldMkLst>
      </pc:sldChg>
      <pc:sldChg chg="modTransition">
        <pc:chgData name="Maria Rojas" userId="S::mar19i@fsu.edu::b303a568-9ff1-432b-995f-fb1091d48c0a" providerId="AD" clId="Web-{54428FEA-F210-8111-F8BB-95CEA35124BA}" dt="2024-01-30T02:03:35.430" v="424"/>
        <pc:sldMkLst>
          <pc:docMk/>
          <pc:sldMk cId="2208838817" sldId="262"/>
        </pc:sldMkLst>
      </pc:sldChg>
      <pc:sldChg chg="modTransition">
        <pc:chgData name="Maria Rojas" userId="S::mar19i@fsu.edu::b303a568-9ff1-432b-995f-fb1091d48c0a" providerId="AD" clId="Web-{54428FEA-F210-8111-F8BB-95CEA35124BA}" dt="2024-01-30T02:03:35.430" v="424"/>
        <pc:sldMkLst>
          <pc:docMk/>
          <pc:sldMk cId="4291870476" sldId="263"/>
        </pc:sldMkLst>
      </pc:sldChg>
      <pc:sldChg chg="modTransition">
        <pc:chgData name="Maria Rojas" userId="S::mar19i@fsu.edu::b303a568-9ff1-432b-995f-fb1091d48c0a" providerId="AD" clId="Web-{54428FEA-F210-8111-F8BB-95CEA35124BA}" dt="2024-01-30T02:03:35.430" v="424"/>
        <pc:sldMkLst>
          <pc:docMk/>
          <pc:sldMk cId="859581452" sldId="264"/>
        </pc:sldMkLst>
      </pc:sldChg>
      <pc:sldChg chg="modTransition">
        <pc:chgData name="Maria Rojas" userId="S::mar19i@fsu.edu::b303a568-9ff1-432b-995f-fb1091d48c0a" providerId="AD" clId="Web-{54428FEA-F210-8111-F8BB-95CEA35124BA}" dt="2024-01-30T02:03:35.430" v="424"/>
        <pc:sldMkLst>
          <pc:docMk/>
          <pc:sldMk cId="1264871324" sldId="265"/>
        </pc:sldMkLst>
      </pc:sldChg>
      <pc:sldChg chg="modTransition">
        <pc:chgData name="Maria Rojas" userId="S::mar19i@fsu.edu::b303a568-9ff1-432b-995f-fb1091d48c0a" providerId="AD" clId="Web-{54428FEA-F210-8111-F8BB-95CEA35124BA}" dt="2024-01-30T02:03:35.430" v="424"/>
        <pc:sldMkLst>
          <pc:docMk/>
          <pc:sldMk cId="1612267168" sldId="266"/>
        </pc:sldMkLst>
      </pc:sldChg>
      <pc:sldChg chg="modTransition">
        <pc:chgData name="Maria Rojas" userId="S::mar19i@fsu.edu::b303a568-9ff1-432b-995f-fb1091d48c0a" providerId="AD" clId="Web-{54428FEA-F210-8111-F8BB-95CEA35124BA}" dt="2024-01-30T02:03:35.430" v="424"/>
        <pc:sldMkLst>
          <pc:docMk/>
          <pc:sldMk cId="3807744079" sldId="267"/>
        </pc:sldMkLst>
      </pc:sldChg>
      <pc:sldChg chg="modTransition">
        <pc:chgData name="Maria Rojas" userId="S::mar19i@fsu.edu::b303a568-9ff1-432b-995f-fb1091d48c0a" providerId="AD" clId="Web-{54428FEA-F210-8111-F8BB-95CEA35124BA}" dt="2024-01-30T02:03:35.430" v="424"/>
        <pc:sldMkLst>
          <pc:docMk/>
          <pc:sldMk cId="3808380903" sldId="268"/>
        </pc:sldMkLst>
      </pc:sldChg>
      <pc:sldChg chg="modTransition">
        <pc:chgData name="Maria Rojas" userId="S::mar19i@fsu.edu::b303a568-9ff1-432b-995f-fb1091d48c0a" providerId="AD" clId="Web-{54428FEA-F210-8111-F8BB-95CEA35124BA}" dt="2024-01-30T02:03:35.430" v="424"/>
        <pc:sldMkLst>
          <pc:docMk/>
          <pc:sldMk cId="780381080" sldId="269"/>
        </pc:sldMkLst>
      </pc:sldChg>
      <pc:sldChg chg="modTransition">
        <pc:chgData name="Maria Rojas" userId="S::mar19i@fsu.edu::b303a568-9ff1-432b-995f-fb1091d48c0a" providerId="AD" clId="Web-{54428FEA-F210-8111-F8BB-95CEA35124BA}" dt="2024-01-30T02:03:35.430" v="424"/>
        <pc:sldMkLst>
          <pc:docMk/>
          <pc:sldMk cId="27416348" sldId="273"/>
        </pc:sldMkLst>
      </pc:sldChg>
      <pc:sldChg chg="modTransition">
        <pc:chgData name="Maria Rojas" userId="S::mar19i@fsu.edu::b303a568-9ff1-432b-995f-fb1091d48c0a" providerId="AD" clId="Web-{54428FEA-F210-8111-F8BB-95CEA35124BA}" dt="2024-01-30T02:03:35.430" v="424"/>
        <pc:sldMkLst>
          <pc:docMk/>
          <pc:sldMk cId="2041651053" sldId="274"/>
        </pc:sldMkLst>
      </pc:sldChg>
      <pc:sldChg chg="modTransition">
        <pc:chgData name="Maria Rojas" userId="S::mar19i@fsu.edu::b303a568-9ff1-432b-995f-fb1091d48c0a" providerId="AD" clId="Web-{54428FEA-F210-8111-F8BB-95CEA35124BA}" dt="2024-01-30T02:03:35.430" v="424"/>
        <pc:sldMkLst>
          <pc:docMk/>
          <pc:sldMk cId="1163656728" sldId="277"/>
        </pc:sldMkLst>
      </pc:sldChg>
      <pc:sldChg chg="modTransition">
        <pc:chgData name="Maria Rojas" userId="S::mar19i@fsu.edu::b303a568-9ff1-432b-995f-fb1091d48c0a" providerId="AD" clId="Web-{54428FEA-F210-8111-F8BB-95CEA35124BA}" dt="2024-01-30T02:03:35.430" v="424"/>
        <pc:sldMkLst>
          <pc:docMk/>
          <pc:sldMk cId="3656656740" sldId="280"/>
        </pc:sldMkLst>
      </pc:sldChg>
      <pc:sldChg chg="modTransition">
        <pc:chgData name="Maria Rojas" userId="S::mar19i@fsu.edu::b303a568-9ff1-432b-995f-fb1091d48c0a" providerId="AD" clId="Web-{54428FEA-F210-8111-F8BB-95CEA35124BA}" dt="2024-01-30T02:03:35.430" v="424"/>
        <pc:sldMkLst>
          <pc:docMk/>
          <pc:sldMk cId="1310254636" sldId="283"/>
        </pc:sldMkLst>
      </pc:sldChg>
      <pc:sldChg chg="modTransition">
        <pc:chgData name="Maria Rojas" userId="S::mar19i@fsu.edu::b303a568-9ff1-432b-995f-fb1091d48c0a" providerId="AD" clId="Web-{54428FEA-F210-8111-F8BB-95CEA35124BA}" dt="2024-01-30T02:03:35.430" v="424"/>
        <pc:sldMkLst>
          <pc:docMk/>
          <pc:sldMk cId="2344322084" sldId="284"/>
        </pc:sldMkLst>
      </pc:sldChg>
      <pc:sldChg chg="modTransition">
        <pc:chgData name="Maria Rojas" userId="S::mar19i@fsu.edu::b303a568-9ff1-432b-995f-fb1091d48c0a" providerId="AD" clId="Web-{54428FEA-F210-8111-F8BB-95CEA35124BA}" dt="2024-01-30T02:03:35.430" v="424"/>
        <pc:sldMkLst>
          <pc:docMk/>
          <pc:sldMk cId="3369190698" sldId="285"/>
        </pc:sldMkLst>
      </pc:sldChg>
      <pc:sldChg chg="modTransition">
        <pc:chgData name="Maria Rojas" userId="S::mar19i@fsu.edu::b303a568-9ff1-432b-995f-fb1091d48c0a" providerId="AD" clId="Web-{54428FEA-F210-8111-F8BB-95CEA35124BA}" dt="2024-01-30T02:03:35.430" v="424"/>
        <pc:sldMkLst>
          <pc:docMk/>
          <pc:sldMk cId="1270984281" sldId="286"/>
        </pc:sldMkLst>
      </pc:sldChg>
      <pc:sldChg chg="modTransition">
        <pc:chgData name="Maria Rojas" userId="S::mar19i@fsu.edu::b303a568-9ff1-432b-995f-fb1091d48c0a" providerId="AD" clId="Web-{54428FEA-F210-8111-F8BB-95CEA35124BA}" dt="2024-01-30T02:03:35.430" v="424"/>
        <pc:sldMkLst>
          <pc:docMk/>
          <pc:sldMk cId="2405727058" sldId="287"/>
        </pc:sldMkLst>
      </pc:sldChg>
      <pc:sldChg chg="modTransition">
        <pc:chgData name="Maria Rojas" userId="S::mar19i@fsu.edu::b303a568-9ff1-432b-995f-fb1091d48c0a" providerId="AD" clId="Web-{54428FEA-F210-8111-F8BB-95CEA35124BA}" dt="2024-01-30T02:03:35.430" v="424"/>
        <pc:sldMkLst>
          <pc:docMk/>
          <pc:sldMk cId="1046690166" sldId="298"/>
        </pc:sldMkLst>
      </pc:sldChg>
      <pc:sldChg chg="modTransition">
        <pc:chgData name="Maria Rojas" userId="S::mar19i@fsu.edu::b303a568-9ff1-432b-995f-fb1091d48c0a" providerId="AD" clId="Web-{54428FEA-F210-8111-F8BB-95CEA35124BA}" dt="2024-01-30T02:03:35.430" v="424"/>
        <pc:sldMkLst>
          <pc:docMk/>
          <pc:sldMk cId="2027318209" sldId="305"/>
        </pc:sldMkLst>
      </pc:sldChg>
      <pc:sldChg chg="modTransition">
        <pc:chgData name="Maria Rojas" userId="S::mar19i@fsu.edu::b303a568-9ff1-432b-995f-fb1091d48c0a" providerId="AD" clId="Web-{54428FEA-F210-8111-F8BB-95CEA35124BA}" dt="2024-01-30T02:03:35.430" v="424"/>
        <pc:sldMkLst>
          <pc:docMk/>
          <pc:sldMk cId="3774395048" sldId="312"/>
        </pc:sldMkLst>
      </pc:sldChg>
      <pc:sldChg chg="modTransition">
        <pc:chgData name="Maria Rojas" userId="S::mar19i@fsu.edu::b303a568-9ff1-432b-995f-fb1091d48c0a" providerId="AD" clId="Web-{54428FEA-F210-8111-F8BB-95CEA35124BA}" dt="2024-01-30T02:03:35.430" v="424"/>
        <pc:sldMkLst>
          <pc:docMk/>
          <pc:sldMk cId="274839618" sldId="313"/>
        </pc:sldMkLst>
      </pc:sldChg>
      <pc:sldChg chg="modTransition">
        <pc:chgData name="Maria Rojas" userId="S::mar19i@fsu.edu::b303a568-9ff1-432b-995f-fb1091d48c0a" providerId="AD" clId="Web-{54428FEA-F210-8111-F8BB-95CEA35124BA}" dt="2024-01-30T02:03:35.430" v="424"/>
        <pc:sldMkLst>
          <pc:docMk/>
          <pc:sldMk cId="1487502781" sldId="314"/>
        </pc:sldMkLst>
      </pc:sldChg>
      <pc:sldChg chg="modTransition">
        <pc:chgData name="Maria Rojas" userId="S::mar19i@fsu.edu::b303a568-9ff1-432b-995f-fb1091d48c0a" providerId="AD" clId="Web-{54428FEA-F210-8111-F8BB-95CEA35124BA}" dt="2024-01-30T02:03:35.430" v="424"/>
        <pc:sldMkLst>
          <pc:docMk/>
          <pc:sldMk cId="2223774510" sldId="315"/>
        </pc:sldMkLst>
      </pc:sldChg>
      <pc:sldChg chg="modTransition">
        <pc:chgData name="Maria Rojas" userId="S::mar19i@fsu.edu::b303a568-9ff1-432b-995f-fb1091d48c0a" providerId="AD" clId="Web-{54428FEA-F210-8111-F8BB-95CEA35124BA}" dt="2024-01-30T02:03:35.430" v="424"/>
        <pc:sldMkLst>
          <pc:docMk/>
          <pc:sldMk cId="3314762388" sldId="316"/>
        </pc:sldMkLst>
      </pc:sldChg>
      <pc:sldChg chg="modTransition">
        <pc:chgData name="Maria Rojas" userId="S::mar19i@fsu.edu::b303a568-9ff1-432b-995f-fb1091d48c0a" providerId="AD" clId="Web-{54428FEA-F210-8111-F8BB-95CEA35124BA}" dt="2024-01-30T02:03:35.430" v="424"/>
        <pc:sldMkLst>
          <pc:docMk/>
          <pc:sldMk cId="3059311204" sldId="318"/>
        </pc:sldMkLst>
      </pc:sldChg>
      <pc:sldChg chg="modTransition">
        <pc:chgData name="Maria Rojas" userId="S::mar19i@fsu.edu::b303a568-9ff1-432b-995f-fb1091d48c0a" providerId="AD" clId="Web-{54428FEA-F210-8111-F8BB-95CEA35124BA}" dt="2024-01-30T02:03:35.430" v="424"/>
        <pc:sldMkLst>
          <pc:docMk/>
          <pc:sldMk cId="461595461" sldId="319"/>
        </pc:sldMkLst>
      </pc:sldChg>
      <pc:sldChg chg="addSp modSp del modTransition">
        <pc:chgData name="Maria Rojas" userId="S::mar19i@fsu.edu::b303a568-9ff1-432b-995f-fb1091d48c0a" providerId="AD" clId="Web-{54428FEA-F210-8111-F8BB-95CEA35124BA}" dt="2024-01-30T02:02:06.255" v="417"/>
        <pc:sldMkLst>
          <pc:docMk/>
          <pc:sldMk cId="2524568284" sldId="320"/>
        </pc:sldMkLst>
        <pc:spChg chg="mod">
          <ac:chgData name="Maria Rojas" userId="S::mar19i@fsu.edu::b303a568-9ff1-432b-995f-fb1091d48c0a" providerId="AD" clId="Web-{54428FEA-F210-8111-F8BB-95CEA35124BA}" dt="2024-01-30T00:34:36.423" v="141" actId="20577"/>
          <ac:spMkLst>
            <pc:docMk/>
            <pc:sldMk cId="2524568284" sldId="320"/>
            <ac:spMk id="3" creationId="{A6F81B70-C16E-CFE7-F584-6758CF0C5534}"/>
          </ac:spMkLst>
        </pc:spChg>
        <pc:spChg chg="add mod">
          <ac:chgData name="Maria Rojas" userId="S::mar19i@fsu.edu::b303a568-9ff1-432b-995f-fb1091d48c0a" providerId="AD" clId="Web-{54428FEA-F210-8111-F8BB-95CEA35124BA}" dt="2024-01-30T00:35:22.440" v="144" actId="1076"/>
          <ac:spMkLst>
            <pc:docMk/>
            <pc:sldMk cId="2524568284" sldId="320"/>
            <ac:spMk id="6" creationId="{78671E6A-0B88-339E-81B3-EA38EA7A08DA}"/>
          </ac:spMkLst>
        </pc:spChg>
        <pc:spChg chg="mod">
          <ac:chgData name="Maria Rojas" userId="S::mar19i@fsu.edu::b303a568-9ff1-432b-995f-fb1091d48c0a" providerId="AD" clId="Web-{54428FEA-F210-8111-F8BB-95CEA35124BA}" dt="2024-01-30T01:44:04.800" v="344" actId="20577"/>
          <ac:spMkLst>
            <pc:docMk/>
            <pc:sldMk cId="2524568284" sldId="320"/>
            <ac:spMk id="7" creationId="{FDFB589D-18C5-3597-D188-5160CEE708FF}"/>
          </ac:spMkLst>
        </pc:spChg>
        <pc:spChg chg="mod">
          <ac:chgData name="Maria Rojas" userId="S::mar19i@fsu.edu::b303a568-9ff1-432b-995f-fb1091d48c0a" providerId="AD" clId="Web-{54428FEA-F210-8111-F8BB-95CEA35124BA}" dt="2024-01-30T01:44:07.363" v="345"/>
          <ac:spMkLst>
            <pc:docMk/>
            <pc:sldMk cId="2524568284" sldId="320"/>
            <ac:spMk id="10" creationId="{45A4E466-A3FA-FB83-274D-668563510E76}"/>
          </ac:spMkLst>
        </pc:spChg>
        <pc:spChg chg="mod">
          <ac:chgData name="Maria Rojas" userId="S::mar19i@fsu.edu::b303a568-9ff1-432b-995f-fb1091d48c0a" providerId="AD" clId="Web-{54428FEA-F210-8111-F8BB-95CEA35124BA}" dt="2024-01-30T01:44:13.660" v="347" actId="20577"/>
          <ac:spMkLst>
            <pc:docMk/>
            <pc:sldMk cId="2524568284" sldId="320"/>
            <ac:spMk id="12" creationId="{4684CFD7-0D18-1B2B-94B8-8A70DF9C4266}"/>
          </ac:spMkLst>
        </pc:spChg>
        <pc:spChg chg="mod">
          <ac:chgData name="Maria Rojas" userId="S::mar19i@fsu.edu::b303a568-9ff1-432b-995f-fb1091d48c0a" providerId="AD" clId="Web-{54428FEA-F210-8111-F8BB-95CEA35124BA}" dt="2024-01-30T02:02:03.974" v="416" actId="20577"/>
          <ac:spMkLst>
            <pc:docMk/>
            <pc:sldMk cId="2524568284" sldId="320"/>
            <ac:spMk id="24" creationId="{8F683B90-61B8-22FA-0909-55481DF048B5}"/>
          </ac:spMkLst>
        </pc:spChg>
      </pc:sldChg>
      <pc:sldChg chg="modSp del modTransition">
        <pc:chgData name="Maria Rojas" userId="S::mar19i@fsu.edu::b303a568-9ff1-432b-995f-fb1091d48c0a" providerId="AD" clId="Web-{54428FEA-F210-8111-F8BB-95CEA35124BA}" dt="2024-01-30T04:29:06.957" v="606"/>
        <pc:sldMkLst>
          <pc:docMk/>
          <pc:sldMk cId="3325581019" sldId="321"/>
        </pc:sldMkLst>
        <pc:spChg chg="mod">
          <ac:chgData name="Maria Rojas" userId="S::mar19i@fsu.edu::b303a568-9ff1-432b-995f-fb1091d48c0a" providerId="AD" clId="Web-{54428FEA-F210-8111-F8BB-95CEA35124BA}" dt="2024-01-30T02:28:09.319" v="507" actId="20577"/>
          <ac:spMkLst>
            <pc:docMk/>
            <pc:sldMk cId="3325581019" sldId="321"/>
            <ac:spMk id="13" creationId="{006597D3-0A04-0A9A-6419-93F11938A2C5}"/>
          </ac:spMkLst>
        </pc:spChg>
        <pc:spChg chg="mod">
          <ac:chgData name="Maria Rojas" userId="S::mar19i@fsu.edu::b303a568-9ff1-432b-995f-fb1091d48c0a" providerId="AD" clId="Web-{54428FEA-F210-8111-F8BB-95CEA35124BA}" dt="2024-01-30T04:23:03.666" v="564" actId="20577"/>
          <ac:spMkLst>
            <pc:docMk/>
            <pc:sldMk cId="3325581019" sldId="321"/>
            <ac:spMk id="16" creationId="{2669E678-C288-B43F-9B3C-73001B1910B0}"/>
          </ac:spMkLst>
        </pc:spChg>
        <pc:spChg chg="mod">
          <ac:chgData name="Maria Rojas" userId="S::mar19i@fsu.edu::b303a568-9ff1-432b-995f-fb1091d48c0a" providerId="AD" clId="Web-{54428FEA-F210-8111-F8BB-95CEA35124BA}" dt="2024-01-30T02:28:07.116" v="503" actId="20577"/>
          <ac:spMkLst>
            <pc:docMk/>
            <pc:sldMk cId="3325581019" sldId="321"/>
            <ac:spMk id="17" creationId="{EA428839-3C84-8782-A295-C3459F8ABF35}"/>
          </ac:spMkLst>
        </pc:spChg>
        <pc:spChg chg="mod">
          <ac:chgData name="Maria Rojas" userId="S::mar19i@fsu.edu::b303a568-9ff1-432b-995f-fb1091d48c0a" providerId="AD" clId="Web-{54428FEA-F210-8111-F8BB-95CEA35124BA}" dt="2024-01-30T04:23:00.088" v="554" actId="20577"/>
          <ac:spMkLst>
            <pc:docMk/>
            <pc:sldMk cId="3325581019" sldId="321"/>
            <ac:spMk id="20" creationId="{4237B296-083F-D15C-F8E6-1A876CF2F1BA}"/>
          </ac:spMkLst>
        </pc:spChg>
      </pc:sldChg>
      <pc:sldChg chg="modSp ord modTransition">
        <pc:chgData name="Maria Rojas" userId="S::mar19i@fsu.edu::b303a568-9ff1-432b-995f-fb1091d48c0a" providerId="AD" clId="Web-{54428FEA-F210-8111-F8BB-95CEA35124BA}" dt="2024-01-30T02:27:54.412" v="500" actId="20577"/>
        <pc:sldMkLst>
          <pc:docMk/>
          <pc:sldMk cId="2469559783" sldId="323"/>
        </pc:sldMkLst>
        <pc:spChg chg="mod">
          <ac:chgData name="Maria Rojas" userId="S::mar19i@fsu.edu::b303a568-9ff1-432b-995f-fb1091d48c0a" providerId="AD" clId="Web-{54428FEA-F210-8111-F8BB-95CEA35124BA}" dt="2024-01-30T02:27:54.412" v="500" actId="20577"/>
          <ac:spMkLst>
            <pc:docMk/>
            <pc:sldMk cId="2469559783" sldId="323"/>
            <ac:spMk id="2" creationId="{46467F47-1BF5-778A-2732-9BFB2F870350}"/>
          </ac:spMkLst>
        </pc:spChg>
      </pc:sldChg>
      <pc:sldChg chg="modSp del modTransition">
        <pc:chgData name="Maria Rojas" userId="S::mar19i@fsu.edu::b303a568-9ff1-432b-995f-fb1091d48c0a" providerId="AD" clId="Web-{54428FEA-F210-8111-F8BB-95CEA35124BA}" dt="2024-01-30T04:08:23.831" v="528"/>
        <pc:sldMkLst>
          <pc:docMk/>
          <pc:sldMk cId="2937262365" sldId="324"/>
        </pc:sldMkLst>
        <pc:spChg chg="mod">
          <ac:chgData name="Maria Rojas" userId="S::mar19i@fsu.edu::b303a568-9ff1-432b-995f-fb1091d48c0a" providerId="AD" clId="Web-{54428FEA-F210-8111-F8BB-95CEA35124BA}" dt="2024-01-30T00:05:40.682" v="7" actId="20577"/>
          <ac:spMkLst>
            <pc:docMk/>
            <pc:sldMk cId="2937262365" sldId="324"/>
            <ac:spMk id="8" creationId="{559259A4-5995-DE9A-DC5F-1AB53AD7EDFE}"/>
          </ac:spMkLst>
        </pc:spChg>
        <pc:spChg chg="mod">
          <ac:chgData name="Maria Rojas" userId="S::mar19i@fsu.edu::b303a568-9ff1-432b-995f-fb1091d48c0a" providerId="AD" clId="Web-{54428FEA-F210-8111-F8BB-95CEA35124BA}" dt="2024-01-30T00:05:46.932" v="9" actId="20577"/>
          <ac:spMkLst>
            <pc:docMk/>
            <pc:sldMk cId="2937262365" sldId="324"/>
            <ac:spMk id="12" creationId="{3A7D40C7-4EF2-480F-6675-67C05E279E70}"/>
          </ac:spMkLst>
        </pc:spChg>
        <pc:spChg chg="mod">
          <ac:chgData name="Maria Rojas" userId="S::mar19i@fsu.edu::b303a568-9ff1-432b-995f-fb1091d48c0a" providerId="AD" clId="Web-{54428FEA-F210-8111-F8BB-95CEA35124BA}" dt="2024-01-30T00:05:49.182" v="10" actId="20577"/>
          <ac:spMkLst>
            <pc:docMk/>
            <pc:sldMk cId="2937262365" sldId="324"/>
            <ac:spMk id="13" creationId="{856F3F5A-E0D1-EC2E-B27F-DADE641FCD68}"/>
          </ac:spMkLst>
        </pc:spChg>
        <pc:spChg chg="mod">
          <ac:chgData name="Maria Rojas" userId="S::mar19i@fsu.edu::b303a568-9ff1-432b-995f-fb1091d48c0a" providerId="AD" clId="Web-{54428FEA-F210-8111-F8BB-95CEA35124BA}" dt="2024-01-30T00:05:52.620" v="11" actId="20577"/>
          <ac:spMkLst>
            <pc:docMk/>
            <pc:sldMk cId="2937262365" sldId="324"/>
            <ac:spMk id="16" creationId="{8FCE0FE9-A581-0E62-086A-88431193246F}"/>
          </ac:spMkLst>
        </pc:spChg>
      </pc:sldChg>
      <pc:sldChg chg="addSp delSp modSp new modTransition">
        <pc:chgData name="Maria Rojas" userId="S::mar19i@fsu.edu::b303a568-9ff1-432b-995f-fb1091d48c0a" providerId="AD" clId="Web-{54428FEA-F210-8111-F8BB-95CEA35124BA}" dt="2024-01-30T02:28:36.179" v="513" actId="20577"/>
        <pc:sldMkLst>
          <pc:docMk/>
          <pc:sldMk cId="3912011831" sldId="325"/>
        </pc:sldMkLst>
        <pc:spChg chg="del">
          <ac:chgData name="Maria Rojas" userId="S::mar19i@fsu.edu::b303a568-9ff1-432b-995f-fb1091d48c0a" providerId="AD" clId="Web-{54428FEA-F210-8111-F8BB-95CEA35124BA}" dt="2024-01-30T00:08:15.421" v="12"/>
          <ac:spMkLst>
            <pc:docMk/>
            <pc:sldMk cId="3912011831" sldId="325"/>
            <ac:spMk id="2" creationId="{02E5D32E-D51E-9BA9-266E-31EA60D2CE90}"/>
          </ac:spMkLst>
        </pc:spChg>
        <pc:spChg chg="mod">
          <ac:chgData name="Maria Rojas" userId="S::mar19i@fsu.edu::b303a568-9ff1-432b-995f-fb1091d48c0a" providerId="AD" clId="Web-{54428FEA-F210-8111-F8BB-95CEA35124BA}" dt="2024-01-30T02:28:36.179" v="513" actId="20577"/>
          <ac:spMkLst>
            <pc:docMk/>
            <pc:sldMk cId="3912011831" sldId="325"/>
            <ac:spMk id="3" creationId="{E73F9381-A113-0916-B7F2-8B9AC6B0C450}"/>
          </ac:spMkLst>
        </pc:spChg>
        <pc:spChg chg="mod">
          <ac:chgData name="Maria Rojas" userId="S::mar19i@fsu.edu::b303a568-9ff1-432b-995f-fb1091d48c0a" providerId="AD" clId="Web-{54428FEA-F210-8111-F8BB-95CEA35124BA}" dt="2024-01-30T00:05:13.181" v="6" actId="20577"/>
          <ac:spMkLst>
            <pc:docMk/>
            <pc:sldMk cId="3912011831" sldId="325"/>
            <ac:spMk id="5" creationId="{B7F05EEC-7C74-1F27-FB3B-221DB24A6B9A}"/>
          </ac:spMkLst>
        </pc:spChg>
        <pc:picChg chg="add mod ord">
          <ac:chgData name="Maria Rojas" userId="S::mar19i@fsu.edu::b303a568-9ff1-432b-995f-fb1091d48c0a" providerId="AD" clId="Web-{54428FEA-F210-8111-F8BB-95CEA35124BA}" dt="2024-01-30T00:08:15.421" v="12"/>
          <ac:picMkLst>
            <pc:docMk/>
            <pc:sldMk cId="3912011831" sldId="325"/>
            <ac:picMk id="6" creationId="{DFDDF550-C3C6-9DDC-F606-796D548688E1}"/>
          </ac:picMkLst>
        </pc:picChg>
      </pc:sldChg>
      <pc:sldChg chg="addSp modSp add replId modTransition">
        <pc:chgData name="Maria Rojas" userId="S::mar19i@fsu.edu::b303a568-9ff1-432b-995f-fb1091d48c0a" providerId="AD" clId="Web-{54428FEA-F210-8111-F8BB-95CEA35124BA}" dt="2024-01-30T02:28:46.242" v="520" actId="20577"/>
        <pc:sldMkLst>
          <pc:docMk/>
          <pc:sldMk cId="1016345283" sldId="326"/>
        </pc:sldMkLst>
        <pc:spChg chg="add mod">
          <ac:chgData name="Maria Rojas" userId="S::mar19i@fsu.edu::b303a568-9ff1-432b-995f-fb1091d48c0a" providerId="AD" clId="Web-{54428FEA-F210-8111-F8BB-95CEA35124BA}" dt="2024-01-30T00:35:57.894" v="147" actId="14100"/>
          <ac:spMkLst>
            <pc:docMk/>
            <pc:sldMk cId="1016345283" sldId="326"/>
            <ac:spMk id="2" creationId="{273C92A0-4990-4447-D6D5-F27F6224E89D}"/>
          </ac:spMkLst>
        </pc:spChg>
        <pc:spChg chg="mod">
          <ac:chgData name="Maria Rojas" userId="S::mar19i@fsu.edu::b303a568-9ff1-432b-995f-fb1091d48c0a" providerId="AD" clId="Web-{54428FEA-F210-8111-F8BB-95CEA35124BA}" dt="2024-01-30T02:28:46.242" v="520" actId="20577"/>
          <ac:spMkLst>
            <pc:docMk/>
            <pc:sldMk cId="1016345283" sldId="326"/>
            <ac:spMk id="3" creationId="{FDFBAC3C-EA34-A814-CD2E-FF270B8DA52B}"/>
          </ac:spMkLst>
        </pc:spChg>
        <pc:picChg chg="mod">
          <ac:chgData name="Maria Rojas" userId="S::mar19i@fsu.edu::b303a568-9ff1-432b-995f-fb1091d48c0a" providerId="AD" clId="Web-{54428FEA-F210-8111-F8BB-95CEA35124BA}" dt="2024-01-30T00:36:07.488" v="150" actId="1076"/>
          <ac:picMkLst>
            <pc:docMk/>
            <pc:sldMk cId="1016345283" sldId="326"/>
            <ac:picMk id="6" creationId="{2F7076DE-35DC-352B-D2A7-D739DB86A0F0}"/>
          </ac:picMkLst>
        </pc:picChg>
        <pc:cxnChg chg="add mod">
          <ac:chgData name="Maria Rojas" userId="S::mar19i@fsu.edu::b303a568-9ff1-432b-995f-fb1091d48c0a" providerId="AD" clId="Web-{54428FEA-F210-8111-F8BB-95CEA35124BA}" dt="2024-01-30T00:36:00.738" v="148" actId="1076"/>
          <ac:cxnSpMkLst>
            <pc:docMk/>
            <pc:sldMk cId="1016345283" sldId="326"/>
            <ac:cxnSpMk id="7" creationId="{5DF96542-765D-12A5-8768-252908AA4722}"/>
          </ac:cxnSpMkLst>
        </pc:cxnChg>
      </pc:sldChg>
      <pc:sldChg chg="addSp modSp add del replId modTransition">
        <pc:chgData name="Maria Rojas" userId="S::mar19i@fsu.edu::b303a568-9ff1-432b-995f-fb1091d48c0a" providerId="AD" clId="Web-{54428FEA-F210-8111-F8BB-95CEA35124BA}" dt="2024-01-30T00:45:45.865" v="174"/>
        <pc:sldMkLst>
          <pc:docMk/>
          <pc:sldMk cId="2504073546" sldId="327"/>
        </pc:sldMkLst>
        <pc:spChg chg="mod">
          <ac:chgData name="Maria Rojas" userId="S::mar19i@fsu.edu::b303a568-9ff1-432b-995f-fb1091d48c0a" providerId="AD" clId="Web-{54428FEA-F210-8111-F8BB-95CEA35124BA}" dt="2024-01-30T00:21:06.211" v="103" actId="1076"/>
          <ac:spMkLst>
            <pc:docMk/>
            <pc:sldMk cId="2504073546" sldId="327"/>
            <ac:spMk id="2" creationId="{2578F6D5-4760-B495-8112-2027D31493EA}"/>
          </ac:spMkLst>
        </pc:spChg>
        <pc:spChg chg="add mod">
          <ac:chgData name="Maria Rojas" userId="S::mar19i@fsu.edu::b303a568-9ff1-432b-995f-fb1091d48c0a" providerId="AD" clId="Web-{54428FEA-F210-8111-F8BB-95CEA35124BA}" dt="2024-01-30T00:29:06.866" v="137" actId="1076"/>
          <ac:spMkLst>
            <pc:docMk/>
            <pc:sldMk cId="2504073546" sldId="327"/>
            <ac:spMk id="8" creationId="{52E35807-005D-9D2A-C617-0D31BC5ED66C}"/>
          </ac:spMkLst>
        </pc:spChg>
        <pc:cxnChg chg="mod">
          <ac:chgData name="Maria Rojas" userId="S::mar19i@fsu.edu::b303a568-9ff1-432b-995f-fb1091d48c0a" providerId="AD" clId="Web-{54428FEA-F210-8111-F8BB-95CEA35124BA}" dt="2024-01-30T00:21:06.211" v="104" actId="1076"/>
          <ac:cxnSpMkLst>
            <pc:docMk/>
            <pc:sldMk cId="2504073546" sldId="327"/>
            <ac:cxnSpMk id="7" creationId="{953F6D97-4566-86FE-F614-65A4D556FB99}"/>
          </ac:cxnSpMkLst>
        </pc:cxnChg>
        <pc:cxnChg chg="add mod">
          <ac:chgData name="Maria Rojas" userId="S::mar19i@fsu.edu::b303a568-9ff1-432b-995f-fb1091d48c0a" providerId="AD" clId="Web-{54428FEA-F210-8111-F8BB-95CEA35124BA}" dt="2024-01-30T00:29:32.617" v="138" actId="14100"/>
          <ac:cxnSpMkLst>
            <pc:docMk/>
            <pc:sldMk cId="2504073546" sldId="327"/>
            <ac:cxnSpMk id="9" creationId="{9790069F-8CB4-A3C8-0328-9147F91B9680}"/>
          </ac:cxnSpMkLst>
        </pc:cxnChg>
      </pc:sldChg>
      <pc:sldChg chg="add del replId modTransition">
        <pc:chgData name="Maria Rojas" userId="S::mar19i@fsu.edu::b303a568-9ff1-432b-995f-fb1091d48c0a" providerId="AD" clId="Web-{54428FEA-F210-8111-F8BB-95CEA35124BA}" dt="2024-01-30T00:28:26.974" v="135"/>
        <pc:sldMkLst>
          <pc:docMk/>
          <pc:sldMk cId="394014134" sldId="328"/>
        </pc:sldMkLst>
      </pc:sldChg>
      <pc:sldChg chg="modSp add del ord replId">
        <pc:chgData name="Maria Rojas" userId="S::mar19i@fsu.edu::b303a568-9ff1-432b-995f-fb1091d48c0a" providerId="AD" clId="Web-{54428FEA-F210-8111-F8BB-95CEA35124BA}" dt="2024-01-30T00:45:47.428" v="175"/>
        <pc:sldMkLst>
          <pc:docMk/>
          <pc:sldMk cId="917441868" sldId="329"/>
        </pc:sldMkLst>
        <pc:cxnChg chg="mod">
          <ac:chgData name="Maria Rojas" userId="S::mar19i@fsu.edu::b303a568-9ff1-432b-995f-fb1091d48c0a" providerId="AD" clId="Web-{54428FEA-F210-8111-F8BB-95CEA35124BA}" dt="2024-01-30T00:27:48.473" v="132" actId="1076"/>
          <ac:cxnSpMkLst>
            <pc:docMk/>
            <pc:sldMk cId="917441868" sldId="329"/>
            <ac:cxnSpMk id="9" creationId="{DF4E168A-2E9A-7464-5F91-1AAF904F8F91}"/>
          </ac:cxnSpMkLst>
        </pc:cxnChg>
      </pc:sldChg>
      <pc:sldChg chg="addSp delSp modSp add replId modTransition">
        <pc:chgData name="Maria Rojas" userId="S::mar19i@fsu.edu::b303a568-9ff1-432b-995f-fb1091d48c0a" providerId="AD" clId="Web-{54428FEA-F210-8111-F8BB-95CEA35124BA}" dt="2024-01-30T02:28:51.820" v="521" actId="20577"/>
        <pc:sldMkLst>
          <pc:docMk/>
          <pc:sldMk cId="1865067418" sldId="330"/>
        </pc:sldMkLst>
        <pc:spChg chg="mod">
          <ac:chgData name="Maria Rojas" userId="S::mar19i@fsu.edu::b303a568-9ff1-432b-995f-fb1091d48c0a" providerId="AD" clId="Web-{54428FEA-F210-8111-F8BB-95CEA35124BA}" dt="2024-01-30T00:37:00.599" v="152" actId="1076"/>
          <ac:spMkLst>
            <pc:docMk/>
            <pc:sldMk cId="1865067418" sldId="330"/>
            <ac:spMk id="2" creationId="{3FF9F6B0-8AEC-4750-D109-7410501033FE}"/>
          </ac:spMkLst>
        </pc:spChg>
        <pc:spChg chg="mod">
          <ac:chgData name="Maria Rojas" userId="S::mar19i@fsu.edu::b303a568-9ff1-432b-995f-fb1091d48c0a" providerId="AD" clId="Web-{54428FEA-F210-8111-F8BB-95CEA35124BA}" dt="2024-01-30T02:28:51.820" v="521" actId="20577"/>
          <ac:spMkLst>
            <pc:docMk/>
            <pc:sldMk cId="1865067418" sldId="330"/>
            <ac:spMk id="3" creationId="{2732FC2C-B16D-9626-0515-F31BC6330E8A}"/>
          </ac:spMkLst>
        </pc:spChg>
        <pc:spChg chg="add del">
          <ac:chgData name="Maria Rojas" userId="S::mar19i@fsu.edu::b303a568-9ff1-432b-995f-fb1091d48c0a" providerId="AD" clId="Web-{54428FEA-F210-8111-F8BB-95CEA35124BA}" dt="2024-01-30T00:37:17.584" v="156"/>
          <ac:spMkLst>
            <pc:docMk/>
            <pc:sldMk cId="1865067418" sldId="330"/>
            <ac:spMk id="8" creationId="{78671E6A-0B88-339E-81B3-EA38EA7A08DA}"/>
          </ac:spMkLst>
        </pc:spChg>
        <pc:spChg chg="add mod">
          <ac:chgData name="Maria Rojas" userId="S::mar19i@fsu.edu::b303a568-9ff1-432b-995f-fb1091d48c0a" providerId="AD" clId="Web-{54428FEA-F210-8111-F8BB-95CEA35124BA}" dt="2024-01-30T00:44:32.222" v="171" actId="1076"/>
          <ac:spMkLst>
            <pc:docMk/>
            <pc:sldMk cId="1865067418" sldId="330"/>
            <ac:spMk id="10" creationId="{50D58727-5144-E28C-0DB1-1CC389C9D04E}"/>
          </ac:spMkLst>
        </pc:spChg>
        <pc:cxnChg chg="mod">
          <ac:chgData name="Maria Rojas" userId="S::mar19i@fsu.edu::b303a568-9ff1-432b-995f-fb1091d48c0a" providerId="AD" clId="Web-{54428FEA-F210-8111-F8BB-95CEA35124BA}" dt="2024-01-30T00:37:11.568" v="154" actId="1076"/>
          <ac:cxnSpMkLst>
            <pc:docMk/>
            <pc:sldMk cId="1865067418" sldId="330"/>
            <ac:cxnSpMk id="7" creationId="{FBB42280-D835-9599-41E9-8B46818FE2B2}"/>
          </ac:cxnSpMkLst>
        </pc:cxnChg>
        <pc:cxnChg chg="add mod">
          <ac:chgData name="Maria Rojas" userId="S::mar19i@fsu.edu::b303a568-9ff1-432b-995f-fb1091d48c0a" providerId="AD" clId="Web-{54428FEA-F210-8111-F8BB-95CEA35124BA}" dt="2024-01-30T00:44:36.691" v="173" actId="14100"/>
          <ac:cxnSpMkLst>
            <pc:docMk/>
            <pc:sldMk cId="1865067418" sldId="330"/>
            <ac:cxnSpMk id="12" creationId="{852ACF12-6C0C-3A2F-7483-15F69FD9412C}"/>
          </ac:cxnSpMkLst>
        </pc:cxnChg>
      </pc:sldChg>
      <pc:sldChg chg="addSp modSp add replId modTransition">
        <pc:chgData name="Maria Rojas" userId="S::mar19i@fsu.edu::b303a568-9ff1-432b-995f-fb1091d48c0a" providerId="AD" clId="Web-{54428FEA-F210-8111-F8BB-95CEA35124BA}" dt="2024-01-30T02:29:02.399" v="523" actId="20577"/>
        <pc:sldMkLst>
          <pc:docMk/>
          <pc:sldMk cId="4128822965" sldId="331"/>
        </pc:sldMkLst>
        <pc:spChg chg="mod">
          <ac:chgData name="Maria Rojas" userId="S::mar19i@fsu.edu::b303a568-9ff1-432b-995f-fb1091d48c0a" providerId="AD" clId="Web-{54428FEA-F210-8111-F8BB-95CEA35124BA}" dt="2024-01-30T02:29:02.399" v="523" actId="20577"/>
          <ac:spMkLst>
            <pc:docMk/>
            <pc:sldMk cId="4128822965" sldId="331"/>
            <ac:spMk id="3" creationId="{02B33D15-10EE-ADAD-4FFF-AB5F86BD6B92}"/>
          </ac:spMkLst>
        </pc:spChg>
        <pc:spChg chg="add mod">
          <ac:chgData name="Maria Rojas" userId="S::mar19i@fsu.edu::b303a568-9ff1-432b-995f-fb1091d48c0a" providerId="AD" clId="Web-{54428FEA-F210-8111-F8BB-95CEA35124BA}" dt="2024-01-30T00:49:48.123" v="196" actId="20577"/>
          <ac:spMkLst>
            <pc:docMk/>
            <pc:sldMk cId="4128822965" sldId="331"/>
            <ac:spMk id="8" creationId="{AA3EA5D7-5476-1B22-5E43-D00ADA506E40}"/>
          </ac:spMkLst>
        </pc:spChg>
        <pc:spChg chg="mod">
          <ac:chgData name="Maria Rojas" userId="S::mar19i@fsu.edu::b303a568-9ff1-432b-995f-fb1091d48c0a" providerId="AD" clId="Web-{54428FEA-F210-8111-F8BB-95CEA35124BA}" dt="2024-01-30T00:46:11.053" v="177" actId="1076"/>
          <ac:spMkLst>
            <pc:docMk/>
            <pc:sldMk cId="4128822965" sldId="331"/>
            <ac:spMk id="10" creationId="{598ECEEF-8F21-CD22-C8B4-B9992EA0AF85}"/>
          </ac:spMkLst>
        </pc:spChg>
        <pc:cxnChg chg="add mod">
          <ac:chgData name="Maria Rojas" userId="S::mar19i@fsu.edu::b303a568-9ff1-432b-995f-fb1091d48c0a" providerId="AD" clId="Web-{54428FEA-F210-8111-F8BB-95CEA35124BA}" dt="2024-01-30T00:49:55.998" v="199" actId="14100"/>
          <ac:cxnSpMkLst>
            <pc:docMk/>
            <pc:sldMk cId="4128822965" sldId="331"/>
            <ac:cxnSpMk id="9" creationId="{B317AFFB-CBDC-6D78-3FF8-36F3F031F3D8}"/>
          </ac:cxnSpMkLst>
        </pc:cxnChg>
        <pc:cxnChg chg="mod">
          <ac:chgData name="Maria Rojas" userId="S::mar19i@fsu.edu::b303a568-9ff1-432b-995f-fb1091d48c0a" providerId="AD" clId="Web-{54428FEA-F210-8111-F8BB-95CEA35124BA}" dt="2024-01-30T00:46:30.882" v="182" actId="1076"/>
          <ac:cxnSpMkLst>
            <pc:docMk/>
            <pc:sldMk cId="4128822965" sldId="331"/>
            <ac:cxnSpMk id="12" creationId="{D11BFD4A-3131-26D9-4225-1827257A4A42}"/>
          </ac:cxnSpMkLst>
        </pc:cxnChg>
      </pc:sldChg>
      <pc:sldChg chg="addSp delSp modSp modTransition">
        <pc:chgData name="Maria Rojas" userId="S::mar19i@fsu.edu::b303a568-9ff1-432b-995f-fb1091d48c0a" providerId="AD" clId="Web-{54428FEA-F210-8111-F8BB-95CEA35124BA}" dt="2024-01-30T02:19:00.677" v="488" actId="1076"/>
        <pc:sldMkLst>
          <pc:docMk/>
          <pc:sldMk cId="1337639398" sldId="332"/>
        </pc:sldMkLst>
        <pc:spChg chg="add del mod">
          <ac:chgData name="Maria Rojas" userId="S::mar19i@fsu.edu::b303a568-9ff1-432b-995f-fb1091d48c0a" providerId="AD" clId="Web-{54428FEA-F210-8111-F8BB-95CEA35124BA}" dt="2024-01-30T02:17:09.267" v="473"/>
          <ac:spMkLst>
            <pc:docMk/>
            <pc:sldMk cId="1337639398" sldId="332"/>
            <ac:spMk id="2" creationId="{B7AFBF8B-2E7E-0A76-45A7-51071D80478B}"/>
          </ac:spMkLst>
        </pc:spChg>
        <pc:spChg chg="mod">
          <ac:chgData name="Maria Rojas" userId="S::mar19i@fsu.edu::b303a568-9ff1-432b-995f-fb1091d48c0a" providerId="AD" clId="Web-{54428FEA-F210-8111-F8BB-95CEA35124BA}" dt="2024-01-30T02:08:37.783" v="467" actId="20577"/>
          <ac:spMkLst>
            <pc:docMk/>
            <pc:sldMk cId="1337639398" sldId="332"/>
            <ac:spMk id="3" creationId="{4B48F868-0971-7AFF-BDAA-2BE6061915FF}"/>
          </ac:spMkLst>
        </pc:spChg>
        <pc:spChg chg="add mod">
          <ac:chgData name="Maria Rojas" userId="S::mar19i@fsu.edu::b303a568-9ff1-432b-995f-fb1091d48c0a" providerId="AD" clId="Web-{54428FEA-F210-8111-F8BB-95CEA35124BA}" dt="2024-01-30T02:19:00.677" v="488" actId="1076"/>
          <ac:spMkLst>
            <pc:docMk/>
            <pc:sldMk cId="1337639398" sldId="332"/>
            <ac:spMk id="9" creationId="{90A1883E-34B6-8221-BAA4-4EE4113D79CC}"/>
          </ac:spMkLst>
        </pc:spChg>
        <pc:spChg chg="add del mod">
          <ac:chgData name="Maria Rojas" userId="S::mar19i@fsu.edu::b303a568-9ff1-432b-995f-fb1091d48c0a" providerId="AD" clId="Web-{54428FEA-F210-8111-F8BB-95CEA35124BA}" dt="2024-01-30T02:08:00.141" v="452"/>
          <ac:spMkLst>
            <pc:docMk/>
            <pc:sldMk cId="1337639398" sldId="332"/>
            <ac:spMk id="11" creationId="{F96FF855-9263-AC9D-7433-D0AFAC8B5A7B}"/>
          </ac:spMkLst>
        </pc:spChg>
        <pc:spChg chg="add mod">
          <ac:chgData name="Maria Rojas" userId="S::mar19i@fsu.edu::b303a568-9ff1-432b-995f-fb1091d48c0a" providerId="AD" clId="Web-{54428FEA-F210-8111-F8BB-95CEA35124BA}" dt="2024-01-30T02:17:54.378" v="480" actId="1076"/>
          <ac:spMkLst>
            <pc:docMk/>
            <pc:sldMk cId="1337639398" sldId="332"/>
            <ac:spMk id="13" creationId="{4A821603-B7F7-AF75-50BA-1B98C5ABBA18}"/>
          </ac:spMkLst>
        </pc:spChg>
        <pc:spChg chg="add mod">
          <ac:chgData name="Maria Rojas" userId="S::mar19i@fsu.edu::b303a568-9ff1-432b-995f-fb1091d48c0a" providerId="AD" clId="Web-{54428FEA-F210-8111-F8BB-95CEA35124BA}" dt="2024-01-30T02:18:39.145" v="486"/>
          <ac:spMkLst>
            <pc:docMk/>
            <pc:sldMk cId="1337639398" sldId="332"/>
            <ac:spMk id="14" creationId="{EE91EF49-4B1D-0104-D808-41B2BF1564E9}"/>
          </ac:spMkLst>
        </pc:spChg>
        <pc:cxnChg chg="add del">
          <ac:chgData name="Maria Rojas" userId="S::mar19i@fsu.edu::b303a568-9ff1-432b-995f-fb1091d48c0a" providerId="AD" clId="Web-{54428FEA-F210-8111-F8BB-95CEA35124BA}" dt="2024-01-30T00:56:23.432" v="232"/>
          <ac:cxnSpMkLst>
            <pc:docMk/>
            <pc:sldMk cId="1337639398" sldId="332"/>
            <ac:cxnSpMk id="7" creationId="{02390949-8E10-7ACA-AFD0-A40BE7B7B1DF}"/>
          </ac:cxnSpMkLst>
        </pc:cxnChg>
      </pc:sldChg>
      <pc:sldChg chg="addSp delSp modSp add replId modTransition">
        <pc:chgData name="Maria Rojas" userId="S::mar19i@fsu.edu::b303a568-9ff1-432b-995f-fb1091d48c0a" providerId="AD" clId="Web-{54428FEA-F210-8111-F8BB-95CEA35124BA}" dt="2024-01-30T02:29:06.149" v="524" actId="20577"/>
        <pc:sldMkLst>
          <pc:docMk/>
          <pc:sldMk cId="128805029" sldId="333"/>
        </pc:sldMkLst>
        <pc:spChg chg="mod">
          <ac:chgData name="Maria Rojas" userId="S::mar19i@fsu.edu::b303a568-9ff1-432b-995f-fb1091d48c0a" providerId="AD" clId="Web-{54428FEA-F210-8111-F8BB-95CEA35124BA}" dt="2024-01-30T02:29:06.149" v="524" actId="20577"/>
          <ac:spMkLst>
            <pc:docMk/>
            <pc:sldMk cId="128805029" sldId="333"/>
            <ac:spMk id="3" creationId="{C7526E7E-85EA-C4F3-3916-87DDE368CB48}"/>
          </ac:spMkLst>
        </pc:spChg>
        <pc:spChg chg="mod">
          <ac:chgData name="Maria Rojas" userId="S::mar19i@fsu.edu::b303a568-9ff1-432b-995f-fb1091d48c0a" providerId="AD" clId="Web-{54428FEA-F210-8111-F8BB-95CEA35124BA}" dt="2024-01-30T00:52:36.925" v="201" actId="1076"/>
          <ac:spMkLst>
            <pc:docMk/>
            <pc:sldMk cId="128805029" sldId="333"/>
            <ac:spMk id="8" creationId="{137C0A60-5C21-AC60-DD1D-C71F300D01BC}"/>
          </ac:spMkLst>
        </pc:spChg>
        <pc:spChg chg="add mod">
          <ac:chgData name="Maria Rojas" userId="S::mar19i@fsu.edu::b303a568-9ff1-432b-995f-fb1091d48c0a" providerId="AD" clId="Web-{54428FEA-F210-8111-F8BB-95CEA35124BA}" dt="2024-01-30T00:56:48.010" v="234" actId="1076"/>
          <ac:spMkLst>
            <pc:docMk/>
            <pc:sldMk cId="128805029" sldId="333"/>
            <ac:spMk id="13" creationId="{25697CD6-734A-2A2C-8FF9-45E26115EFDD}"/>
          </ac:spMkLst>
        </pc:spChg>
        <pc:picChg chg="mod">
          <ac:chgData name="Maria Rojas" userId="S::mar19i@fsu.edu::b303a568-9ff1-432b-995f-fb1091d48c0a" providerId="AD" clId="Web-{54428FEA-F210-8111-F8BB-95CEA35124BA}" dt="2024-01-30T00:54:37.725" v="225" actId="1076"/>
          <ac:picMkLst>
            <pc:docMk/>
            <pc:sldMk cId="128805029" sldId="333"/>
            <ac:picMk id="6" creationId="{384C62E3-5D39-380D-5CCC-3AA735D2CCF3}"/>
          </ac:picMkLst>
        </pc:picChg>
        <pc:cxnChg chg="mod">
          <ac:chgData name="Maria Rojas" userId="S::mar19i@fsu.edu::b303a568-9ff1-432b-995f-fb1091d48c0a" providerId="AD" clId="Web-{54428FEA-F210-8111-F8BB-95CEA35124BA}" dt="2024-01-30T00:53:25.332" v="207" actId="1076"/>
          <ac:cxnSpMkLst>
            <pc:docMk/>
            <pc:sldMk cId="128805029" sldId="333"/>
            <ac:cxnSpMk id="9" creationId="{8572F9E5-B0D9-3757-436D-FE8CFF6CDC2C}"/>
          </ac:cxnSpMkLst>
        </pc:cxnChg>
        <pc:cxnChg chg="add del mod">
          <ac:chgData name="Maria Rojas" userId="S::mar19i@fsu.edu::b303a568-9ff1-432b-995f-fb1091d48c0a" providerId="AD" clId="Web-{54428FEA-F210-8111-F8BB-95CEA35124BA}" dt="2024-01-30T00:53:08.926" v="204"/>
          <ac:cxnSpMkLst>
            <pc:docMk/>
            <pc:sldMk cId="128805029" sldId="333"/>
            <ac:cxnSpMk id="11" creationId="{818C6DAD-B462-74E1-1868-B09CB750AA97}"/>
          </ac:cxnSpMkLst>
        </pc:cxnChg>
        <pc:cxnChg chg="add mod">
          <ac:chgData name="Maria Rojas" userId="S::mar19i@fsu.edu::b303a568-9ff1-432b-995f-fb1091d48c0a" providerId="AD" clId="Web-{54428FEA-F210-8111-F8BB-95CEA35124BA}" dt="2024-01-30T00:54:54.616" v="229" actId="1076"/>
          <ac:cxnSpMkLst>
            <pc:docMk/>
            <pc:sldMk cId="128805029" sldId="333"/>
            <ac:cxnSpMk id="14" creationId="{BB3C228C-C648-29F6-CC8E-F2ABFDDA60BF}"/>
          </ac:cxnSpMkLst>
        </pc:cxnChg>
      </pc:sldChg>
      <pc:sldChg chg="addSp modSp add replId modTransition">
        <pc:chgData name="Maria Rojas" userId="S::mar19i@fsu.edu::b303a568-9ff1-432b-995f-fb1091d48c0a" providerId="AD" clId="Web-{54428FEA-F210-8111-F8BB-95CEA35124BA}" dt="2024-01-30T02:29:11.149" v="525" actId="20577"/>
        <pc:sldMkLst>
          <pc:docMk/>
          <pc:sldMk cId="4267595273" sldId="334"/>
        </pc:sldMkLst>
        <pc:spChg chg="mod">
          <ac:chgData name="Maria Rojas" userId="S::mar19i@fsu.edu::b303a568-9ff1-432b-995f-fb1091d48c0a" providerId="AD" clId="Web-{54428FEA-F210-8111-F8BB-95CEA35124BA}" dt="2024-01-30T02:29:11.149" v="525" actId="20577"/>
          <ac:spMkLst>
            <pc:docMk/>
            <pc:sldMk cId="4267595273" sldId="334"/>
            <ac:spMk id="3" creationId="{749D097B-8CDC-363A-3C82-D980321FD3EC}"/>
          </ac:spMkLst>
        </pc:spChg>
        <pc:spChg chg="add mod">
          <ac:chgData name="Maria Rojas" userId="S::mar19i@fsu.edu::b303a568-9ff1-432b-995f-fb1091d48c0a" providerId="AD" clId="Web-{54428FEA-F210-8111-F8BB-95CEA35124BA}" dt="2024-01-30T00:59:56.204" v="263" actId="1076"/>
          <ac:spMkLst>
            <pc:docMk/>
            <pc:sldMk cId="4267595273" sldId="334"/>
            <ac:spMk id="11" creationId="{C65D2500-91BD-4217-0C6A-83D8CF9F2098}"/>
          </ac:spMkLst>
        </pc:spChg>
        <pc:spChg chg="mod">
          <ac:chgData name="Maria Rojas" userId="S::mar19i@fsu.edu::b303a568-9ff1-432b-995f-fb1091d48c0a" providerId="AD" clId="Web-{54428FEA-F210-8111-F8BB-95CEA35124BA}" dt="2024-01-30T00:57:22.793" v="236" actId="1076"/>
          <ac:spMkLst>
            <pc:docMk/>
            <pc:sldMk cId="4267595273" sldId="334"/>
            <ac:spMk id="13" creationId="{FDFACFD7-9308-8989-45D6-DD9879B6B35B}"/>
          </ac:spMkLst>
        </pc:spChg>
        <pc:cxnChg chg="mod">
          <ac:chgData name="Maria Rojas" userId="S::mar19i@fsu.edu::b303a568-9ff1-432b-995f-fb1091d48c0a" providerId="AD" clId="Web-{54428FEA-F210-8111-F8BB-95CEA35124BA}" dt="2024-01-30T00:58:38.514" v="244" actId="1076"/>
          <ac:cxnSpMkLst>
            <pc:docMk/>
            <pc:sldMk cId="4267595273" sldId="334"/>
            <ac:cxnSpMk id="9" creationId="{46C73470-668D-3BD0-23F3-8BDF07337D78}"/>
          </ac:cxnSpMkLst>
        </pc:cxnChg>
        <pc:cxnChg chg="mod">
          <ac:chgData name="Maria Rojas" userId="S::mar19i@fsu.edu::b303a568-9ff1-432b-995f-fb1091d48c0a" providerId="AD" clId="Web-{54428FEA-F210-8111-F8BB-95CEA35124BA}" dt="2024-01-30T01:00:19.579" v="267" actId="1076"/>
          <ac:cxnSpMkLst>
            <pc:docMk/>
            <pc:sldMk cId="4267595273" sldId="334"/>
            <ac:cxnSpMk id="14" creationId="{AE2E1F15-1361-6BCC-544E-C46B69D57904}"/>
          </ac:cxnSpMkLst>
        </pc:cxnChg>
        <pc:cxnChg chg="add mod">
          <ac:chgData name="Maria Rojas" userId="S::mar19i@fsu.edu::b303a568-9ff1-432b-995f-fb1091d48c0a" providerId="AD" clId="Web-{54428FEA-F210-8111-F8BB-95CEA35124BA}" dt="2024-01-30T00:59:47.704" v="262" actId="1076"/>
          <ac:cxnSpMkLst>
            <pc:docMk/>
            <pc:sldMk cId="4267595273" sldId="334"/>
            <ac:cxnSpMk id="15" creationId="{5658C329-E8E2-56AB-4CE2-B90942179F08}"/>
          </ac:cxnSpMkLst>
        </pc:cxnChg>
      </pc:sldChg>
      <pc:sldChg chg="addSp modSp add replId modTransition">
        <pc:chgData name="Maria Rojas" userId="S::mar19i@fsu.edu::b303a568-9ff1-432b-995f-fb1091d48c0a" providerId="AD" clId="Web-{54428FEA-F210-8111-F8BB-95CEA35124BA}" dt="2024-01-30T02:29:21.055" v="526" actId="20577"/>
        <pc:sldMkLst>
          <pc:docMk/>
          <pc:sldMk cId="2516180966" sldId="335"/>
        </pc:sldMkLst>
        <pc:spChg chg="mod">
          <ac:chgData name="Maria Rojas" userId="S::mar19i@fsu.edu::b303a568-9ff1-432b-995f-fb1091d48c0a" providerId="AD" clId="Web-{54428FEA-F210-8111-F8BB-95CEA35124BA}" dt="2024-01-30T02:29:21.055" v="526" actId="20577"/>
          <ac:spMkLst>
            <pc:docMk/>
            <pc:sldMk cId="2516180966" sldId="335"/>
            <ac:spMk id="3" creationId="{E173CF79-D876-99FD-6C21-CB03BF5E5954}"/>
          </ac:spMkLst>
        </pc:spChg>
        <pc:spChg chg="mod">
          <ac:chgData name="Maria Rojas" userId="S::mar19i@fsu.edu::b303a568-9ff1-432b-995f-fb1091d48c0a" providerId="AD" clId="Web-{54428FEA-F210-8111-F8BB-95CEA35124BA}" dt="2024-01-30T01:00:27.111" v="268" actId="1076"/>
          <ac:spMkLst>
            <pc:docMk/>
            <pc:sldMk cId="2516180966" sldId="335"/>
            <ac:spMk id="11" creationId="{DDF52F70-EA14-172A-E69E-80043DB73D6E}"/>
          </ac:spMkLst>
        </pc:spChg>
        <pc:spChg chg="add mod">
          <ac:chgData name="Maria Rojas" userId="S::mar19i@fsu.edu::b303a568-9ff1-432b-995f-fb1091d48c0a" providerId="AD" clId="Web-{54428FEA-F210-8111-F8BB-95CEA35124BA}" dt="2024-01-30T01:02:18.005" v="286" actId="20577"/>
          <ac:spMkLst>
            <pc:docMk/>
            <pc:sldMk cId="2516180966" sldId="335"/>
            <ac:spMk id="16" creationId="{870B9B06-F498-CB1D-A6AB-E0502D607841}"/>
          </ac:spMkLst>
        </pc:spChg>
        <pc:cxnChg chg="mod">
          <ac:chgData name="Maria Rojas" userId="S::mar19i@fsu.edu::b303a568-9ff1-432b-995f-fb1091d48c0a" providerId="AD" clId="Web-{54428FEA-F210-8111-F8BB-95CEA35124BA}" dt="2024-01-30T01:00:12.345" v="266" actId="1076"/>
          <ac:cxnSpMkLst>
            <pc:docMk/>
            <pc:sldMk cId="2516180966" sldId="335"/>
            <ac:cxnSpMk id="14" creationId="{3B23CC91-EC26-7843-D7DC-E2C1BB194E21}"/>
          </ac:cxnSpMkLst>
        </pc:cxnChg>
        <pc:cxnChg chg="mod">
          <ac:chgData name="Maria Rojas" userId="S::mar19i@fsu.edu::b303a568-9ff1-432b-995f-fb1091d48c0a" providerId="AD" clId="Web-{54428FEA-F210-8111-F8BB-95CEA35124BA}" dt="2024-01-30T01:01:26.394" v="273" actId="1076"/>
          <ac:cxnSpMkLst>
            <pc:docMk/>
            <pc:sldMk cId="2516180966" sldId="335"/>
            <ac:cxnSpMk id="15" creationId="{F0C8EAD7-A3C3-9170-50AE-DAB84B56FBA2}"/>
          </ac:cxnSpMkLst>
        </pc:cxnChg>
        <pc:cxnChg chg="add mod">
          <ac:chgData name="Maria Rojas" userId="S::mar19i@fsu.edu::b303a568-9ff1-432b-995f-fb1091d48c0a" providerId="AD" clId="Web-{54428FEA-F210-8111-F8BB-95CEA35124BA}" dt="2024-01-30T01:02:28.287" v="290" actId="1076"/>
          <ac:cxnSpMkLst>
            <pc:docMk/>
            <pc:sldMk cId="2516180966" sldId="335"/>
            <ac:cxnSpMk id="17" creationId="{B66C21C4-A93D-39AE-A2F4-D1EC391E197D}"/>
          </ac:cxnSpMkLst>
        </pc:cxnChg>
      </pc:sldChg>
      <pc:sldChg chg="addSp modSp add replId modTransition">
        <pc:chgData name="Maria Rojas" userId="S::mar19i@fsu.edu::b303a568-9ff1-432b-995f-fb1091d48c0a" providerId="AD" clId="Web-{54428FEA-F210-8111-F8BB-95CEA35124BA}" dt="2024-01-30T02:29:25.587" v="527" actId="20577"/>
        <pc:sldMkLst>
          <pc:docMk/>
          <pc:sldMk cId="4192109012" sldId="336"/>
        </pc:sldMkLst>
        <pc:spChg chg="mod">
          <ac:chgData name="Maria Rojas" userId="S::mar19i@fsu.edu::b303a568-9ff1-432b-995f-fb1091d48c0a" providerId="AD" clId="Web-{54428FEA-F210-8111-F8BB-95CEA35124BA}" dt="2024-01-30T02:29:25.587" v="527" actId="20577"/>
          <ac:spMkLst>
            <pc:docMk/>
            <pc:sldMk cId="4192109012" sldId="336"/>
            <ac:spMk id="3" creationId="{36B0B9FD-B0D2-218B-D30D-26FE2DBEFF71}"/>
          </ac:spMkLst>
        </pc:spChg>
        <pc:spChg chg="mod">
          <ac:chgData name="Maria Rojas" userId="S::mar19i@fsu.edu::b303a568-9ff1-432b-995f-fb1091d48c0a" providerId="AD" clId="Web-{54428FEA-F210-8111-F8BB-95CEA35124BA}" dt="2024-01-30T01:04:30.900" v="292" actId="1076"/>
          <ac:spMkLst>
            <pc:docMk/>
            <pc:sldMk cId="4192109012" sldId="336"/>
            <ac:spMk id="16" creationId="{51AAE394-65AC-01DF-B550-DC9D2556AFD3}"/>
          </ac:spMkLst>
        </pc:spChg>
        <pc:spChg chg="add mod">
          <ac:chgData name="Maria Rojas" userId="S::mar19i@fsu.edu::b303a568-9ff1-432b-995f-fb1091d48c0a" providerId="AD" clId="Web-{54428FEA-F210-8111-F8BB-95CEA35124BA}" dt="2024-01-30T01:05:54.137" v="316" actId="1076"/>
          <ac:spMkLst>
            <pc:docMk/>
            <pc:sldMk cId="4192109012" sldId="336"/>
            <ac:spMk id="18" creationId="{EAC02A5D-5CDA-1286-A955-F80A12D5BFA9}"/>
          </ac:spMkLst>
        </pc:spChg>
        <pc:cxnChg chg="mod">
          <ac:chgData name="Maria Rojas" userId="S::mar19i@fsu.edu::b303a568-9ff1-432b-995f-fb1091d48c0a" providerId="AD" clId="Web-{54428FEA-F210-8111-F8BB-95CEA35124BA}" dt="2024-01-30T01:05:19.995" v="299" actId="1076"/>
          <ac:cxnSpMkLst>
            <pc:docMk/>
            <pc:sldMk cId="4192109012" sldId="336"/>
            <ac:cxnSpMk id="17" creationId="{70BDA31C-143A-8B2A-1BDE-8D94AAD82AB8}"/>
          </ac:cxnSpMkLst>
        </pc:cxnChg>
        <pc:cxnChg chg="add mod">
          <ac:chgData name="Maria Rojas" userId="S::mar19i@fsu.edu::b303a568-9ff1-432b-995f-fb1091d48c0a" providerId="AD" clId="Web-{54428FEA-F210-8111-F8BB-95CEA35124BA}" dt="2024-01-30T01:06:06.074" v="320" actId="14100"/>
          <ac:cxnSpMkLst>
            <pc:docMk/>
            <pc:sldMk cId="4192109012" sldId="336"/>
            <ac:cxnSpMk id="19" creationId="{E90AB80E-D6EF-716A-7782-44F9C8353579}"/>
          </ac:cxnSpMkLst>
        </pc:cxnChg>
      </pc:sldChg>
      <pc:sldChg chg="addSp delSp modSp add ord replId modTransition">
        <pc:chgData name="Maria Rojas" userId="S::mar19i@fsu.edu::b303a568-9ff1-432b-995f-fb1091d48c0a" providerId="AD" clId="Web-{54428FEA-F210-8111-F8BB-95CEA35124BA}" dt="2024-01-30T02:03:35.430" v="424"/>
        <pc:sldMkLst>
          <pc:docMk/>
          <pc:sldMk cId="1639267335" sldId="337"/>
        </pc:sldMkLst>
        <pc:spChg chg="del">
          <ac:chgData name="Maria Rojas" userId="S::mar19i@fsu.edu::b303a568-9ff1-432b-995f-fb1091d48c0a" providerId="AD" clId="Web-{54428FEA-F210-8111-F8BB-95CEA35124BA}" dt="2024-01-30T01:37:14.694" v="332"/>
          <ac:spMkLst>
            <pc:docMk/>
            <pc:sldMk cId="1639267335" sldId="337"/>
            <ac:spMk id="3" creationId="{722AC13D-FCFD-3996-E18F-A5FDB915DF4C}"/>
          </ac:spMkLst>
        </pc:spChg>
        <pc:spChg chg="mod">
          <ac:chgData name="Maria Rojas" userId="S::mar19i@fsu.edu::b303a568-9ff1-432b-995f-fb1091d48c0a" providerId="AD" clId="Web-{54428FEA-F210-8111-F8BB-95CEA35124BA}" dt="2024-01-30T01:42:31.610" v="338" actId="20577"/>
          <ac:spMkLst>
            <pc:docMk/>
            <pc:sldMk cId="1639267335" sldId="337"/>
            <ac:spMk id="7" creationId="{DC48490C-49B3-AD7D-9F70-8F3750C89C67}"/>
          </ac:spMkLst>
        </pc:spChg>
        <pc:spChg chg="mod">
          <ac:chgData name="Maria Rojas" userId="S::mar19i@fsu.edu::b303a568-9ff1-432b-995f-fb1091d48c0a" providerId="AD" clId="Web-{54428FEA-F210-8111-F8BB-95CEA35124BA}" dt="2024-01-30T01:43:50.534" v="340" actId="20577"/>
          <ac:spMkLst>
            <pc:docMk/>
            <pc:sldMk cId="1639267335" sldId="337"/>
            <ac:spMk id="10" creationId="{08E28DFB-F57C-7FB1-4D66-C9ED05AE8204}"/>
          </ac:spMkLst>
        </pc:spChg>
        <pc:spChg chg="mod">
          <ac:chgData name="Maria Rojas" userId="S::mar19i@fsu.edu::b303a568-9ff1-432b-995f-fb1091d48c0a" providerId="AD" clId="Web-{54428FEA-F210-8111-F8BB-95CEA35124BA}" dt="2024-01-30T01:43:55.175" v="342" actId="20577"/>
          <ac:spMkLst>
            <pc:docMk/>
            <pc:sldMk cId="1639267335" sldId="337"/>
            <ac:spMk id="12" creationId="{9C5D713C-E4A3-E9D1-CD9F-2F8837988A26}"/>
          </ac:spMkLst>
        </pc:spChg>
        <pc:spChg chg="del">
          <ac:chgData name="Maria Rojas" userId="S::mar19i@fsu.edu::b303a568-9ff1-432b-995f-fb1091d48c0a" providerId="AD" clId="Web-{54428FEA-F210-8111-F8BB-95CEA35124BA}" dt="2024-01-30T01:37:14.632" v="327"/>
          <ac:spMkLst>
            <pc:docMk/>
            <pc:sldMk cId="1639267335" sldId="337"/>
            <ac:spMk id="16" creationId="{EA5E6CAA-E94E-1D6D-EC70-08CA2FFFAA03}"/>
          </ac:spMkLst>
        </pc:spChg>
        <pc:spChg chg="add del mod">
          <ac:chgData name="Maria Rojas" userId="S::mar19i@fsu.edu::b303a568-9ff1-432b-995f-fb1091d48c0a" providerId="AD" clId="Web-{54428FEA-F210-8111-F8BB-95CEA35124BA}" dt="2024-01-30T01:41:46.468" v="336"/>
          <ac:spMkLst>
            <pc:docMk/>
            <pc:sldMk cId="1639267335" sldId="337"/>
            <ac:spMk id="18" creationId="{0BB823A4-F03D-6F40-3BD2-8879D61DC170}"/>
          </ac:spMkLst>
        </pc:spChg>
        <pc:picChg chg="del">
          <ac:chgData name="Maria Rojas" userId="S::mar19i@fsu.edu::b303a568-9ff1-432b-995f-fb1091d48c0a" providerId="AD" clId="Web-{54428FEA-F210-8111-F8BB-95CEA35124BA}" dt="2024-01-30T01:37:14.632" v="331"/>
          <ac:picMkLst>
            <pc:docMk/>
            <pc:sldMk cId="1639267335" sldId="337"/>
            <ac:picMk id="6" creationId="{50088FA3-2F84-AED6-CDD0-30BDC43FCF43}"/>
          </ac:picMkLst>
        </pc:picChg>
        <pc:picChg chg="del">
          <ac:chgData name="Maria Rojas" userId="S::mar19i@fsu.edu::b303a568-9ff1-432b-995f-fb1091d48c0a" providerId="AD" clId="Web-{54428FEA-F210-8111-F8BB-95CEA35124BA}" dt="2024-01-30T01:37:14.632" v="330"/>
          <ac:picMkLst>
            <pc:docMk/>
            <pc:sldMk cId="1639267335" sldId="337"/>
            <ac:picMk id="13" creationId="{B13037A4-8583-4119-C848-0759B29AB8BA}"/>
          </ac:picMkLst>
        </pc:picChg>
        <pc:picChg chg="del mod">
          <ac:chgData name="Maria Rojas" userId="S::mar19i@fsu.edu::b303a568-9ff1-432b-995f-fb1091d48c0a" providerId="AD" clId="Web-{54428FEA-F210-8111-F8BB-95CEA35124BA}" dt="2024-01-30T01:37:14.632" v="329"/>
          <ac:picMkLst>
            <pc:docMk/>
            <pc:sldMk cId="1639267335" sldId="337"/>
            <ac:picMk id="14" creationId="{5D76F7C0-5D2F-A5B8-821A-EC1B494FFD37}"/>
          </ac:picMkLst>
        </pc:picChg>
        <pc:picChg chg="del">
          <ac:chgData name="Maria Rojas" userId="S::mar19i@fsu.edu::b303a568-9ff1-432b-995f-fb1091d48c0a" providerId="AD" clId="Web-{54428FEA-F210-8111-F8BB-95CEA35124BA}" dt="2024-01-30T01:37:14.632" v="328"/>
          <ac:picMkLst>
            <pc:docMk/>
            <pc:sldMk cId="1639267335" sldId="337"/>
            <ac:picMk id="15" creationId="{33E5AE5E-F981-DD20-1883-21004CD2295B}"/>
          </ac:picMkLst>
        </pc:picChg>
      </pc:sldChg>
      <pc:sldChg chg="modSp ord modTransition">
        <pc:chgData name="Maria Rojas" userId="S::mar19i@fsu.edu::b303a568-9ff1-432b-995f-fb1091d48c0a" providerId="AD" clId="Web-{54428FEA-F210-8111-F8BB-95CEA35124BA}" dt="2024-01-30T02:03:35.430" v="424"/>
        <pc:sldMkLst>
          <pc:docMk/>
          <pc:sldMk cId="242416938" sldId="338"/>
        </pc:sldMkLst>
        <pc:spChg chg="mod">
          <ac:chgData name="Maria Rojas" userId="S::mar19i@fsu.edu::b303a568-9ff1-432b-995f-fb1091d48c0a" providerId="AD" clId="Web-{54428FEA-F210-8111-F8BB-95CEA35124BA}" dt="2024-01-30T01:44:22.379" v="349" actId="20577"/>
          <ac:spMkLst>
            <pc:docMk/>
            <pc:sldMk cId="242416938" sldId="338"/>
            <ac:spMk id="7" creationId="{C6CD88DF-A53A-3166-05A9-0AFD6105ECF0}"/>
          </ac:spMkLst>
        </pc:spChg>
        <pc:spChg chg="mod">
          <ac:chgData name="Maria Rojas" userId="S::mar19i@fsu.edu::b303a568-9ff1-432b-995f-fb1091d48c0a" providerId="AD" clId="Web-{54428FEA-F210-8111-F8BB-95CEA35124BA}" dt="2024-01-30T01:47:36.682" v="351" actId="20577"/>
          <ac:spMkLst>
            <pc:docMk/>
            <pc:sldMk cId="242416938" sldId="338"/>
            <ac:spMk id="10" creationId="{B78D9D7A-41CF-8D15-521A-31B976798067}"/>
          </ac:spMkLst>
        </pc:spChg>
        <pc:spChg chg="mod">
          <ac:chgData name="Maria Rojas" userId="S::mar19i@fsu.edu::b303a568-9ff1-432b-995f-fb1091d48c0a" providerId="AD" clId="Web-{54428FEA-F210-8111-F8BB-95CEA35124BA}" dt="2024-01-30T01:52:23.425" v="352"/>
          <ac:spMkLst>
            <pc:docMk/>
            <pc:sldMk cId="242416938" sldId="338"/>
            <ac:spMk id="12" creationId="{019C25FD-1C79-7A0D-F327-E06970155251}"/>
          </ac:spMkLst>
        </pc:spChg>
      </pc:sldChg>
      <pc:sldChg chg="addSp delSp modSp add replId modTransition">
        <pc:chgData name="Maria Rojas" userId="S::mar19i@fsu.edu::b303a568-9ff1-432b-995f-fb1091d48c0a" providerId="AD" clId="Web-{54428FEA-F210-8111-F8BB-95CEA35124BA}" dt="2024-01-30T02:03:35.430" v="424"/>
        <pc:sldMkLst>
          <pc:docMk/>
          <pc:sldMk cId="3137350053" sldId="339"/>
        </pc:sldMkLst>
        <pc:spChg chg="add del">
          <ac:chgData name="Maria Rojas" userId="S::mar19i@fsu.edu::b303a568-9ff1-432b-995f-fb1091d48c0a" providerId="AD" clId="Web-{54428FEA-F210-8111-F8BB-95CEA35124BA}" dt="2024-01-30T01:53:05.239" v="358"/>
          <ac:spMkLst>
            <pc:docMk/>
            <pc:sldMk cId="3137350053" sldId="339"/>
            <ac:spMk id="18" creationId="{8F3E4206-6F74-0A65-E9D5-0A34C6A5AA3D}"/>
          </ac:spMkLst>
        </pc:spChg>
        <pc:spChg chg="add del">
          <ac:chgData name="Maria Rojas" userId="S::mar19i@fsu.edu::b303a568-9ff1-432b-995f-fb1091d48c0a" providerId="AD" clId="Web-{54428FEA-F210-8111-F8BB-95CEA35124BA}" dt="2024-01-30T01:53:31.037" v="362"/>
          <ac:spMkLst>
            <pc:docMk/>
            <pc:sldMk cId="3137350053" sldId="339"/>
            <ac:spMk id="20" creationId="{2996544E-8BEF-6E3D-9DB4-97489C6FAC39}"/>
          </ac:spMkLst>
        </pc:spChg>
        <pc:spChg chg="add mod">
          <ac:chgData name="Maria Rojas" userId="S::mar19i@fsu.edu::b303a568-9ff1-432b-995f-fb1091d48c0a" providerId="AD" clId="Web-{54428FEA-F210-8111-F8BB-95CEA35124BA}" dt="2024-01-30T01:54:00.397" v="367" actId="20577"/>
          <ac:spMkLst>
            <pc:docMk/>
            <pc:sldMk cId="3137350053" sldId="339"/>
            <ac:spMk id="22" creationId="{C2B60DF2-5193-E2DF-C9A9-5EEABEE929C5}"/>
          </ac:spMkLst>
        </pc:spChg>
        <pc:spChg chg="add del mod">
          <ac:chgData name="Maria Rojas" userId="S::mar19i@fsu.edu::b303a568-9ff1-432b-995f-fb1091d48c0a" providerId="AD" clId="Web-{54428FEA-F210-8111-F8BB-95CEA35124BA}" dt="2024-01-30T01:53:49.318" v="365"/>
          <ac:spMkLst>
            <pc:docMk/>
            <pc:sldMk cId="3137350053" sldId="339"/>
            <ac:spMk id="24" creationId="{3F5B155B-D4DB-764E-AB09-718C946DEAD0}"/>
          </ac:spMkLst>
        </pc:spChg>
        <pc:picChg chg="del">
          <ac:chgData name="Maria Rojas" userId="S::mar19i@fsu.edu::b303a568-9ff1-432b-995f-fb1091d48c0a" providerId="AD" clId="Web-{54428FEA-F210-8111-F8BB-95CEA35124BA}" dt="2024-01-30T01:53:01.270" v="357"/>
          <ac:picMkLst>
            <pc:docMk/>
            <pc:sldMk cId="3137350053" sldId="339"/>
            <ac:picMk id="6" creationId="{41DC63CD-A233-CFBD-15D8-2D05ECFEBE0E}"/>
          </ac:picMkLst>
        </pc:picChg>
      </pc:sldChg>
      <pc:sldChg chg="addSp delSp modSp add replId modTransition">
        <pc:chgData name="Maria Rojas" userId="S::mar19i@fsu.edu::b303a568-9ff1-432b-995f-fb1091d48c0a" providerId="AD" clId="Web-{54428FEA-F210-8111-F8BB-95CEA35124BA}" dt="2024-01-30T02:03:35.430" v="424"/>
        <pc:sldMkLst>
          <pc:docMk/>
          <pc:sldMk cId="1729676013" sldId="340"/>
        </pc:sldMkLst>
        <pc:spChg chg="add mod">
          <ac:chgData name="Maria Rojas" userId="S::mar19i@fsu.edu::b303a568-9ff1-432b-995f-fb1091d48c0a" providerId="AD" clId="Web-{54428FEA-F210-8111-F8BB-95CEA35124BA}" dt="2024-01-30T01:59:43.360" v="386" actId="20577"/>
          <ac:spMkLst>
            <pc:docMk/>
            <pc:sldMk cId="1729676013" sldId="340"/>
            <ac:spMk id="6" creationId="{69BB34BF-07CD-C6D3-4A48-27459B00C30B}"/>
          </ac:spMkLst>
        </pc:spChg>
        <pc:picChg chg="del">
          <ac:chgData name="Maria Rojas" userId="S::mar19i@fsu.edu::b303a568-9ff1-432b-995f-fb1091d48c0a" providerId="AD" clId="Web-{54428FEA-F210-8111-F8BB-95CEA35124BA}" dt="2024-01-30T01:58:27.561" v="370"/>
          <ac:picMkLst>
            <pc:docMk/>
            <pc:sldMk cId="1729676013" sldId="340"/>
            <ac:picMk id="13" creationId="{439DEBEE-36AA-90E5-06C8-CEBB33453CC7}"/>
          </ac:picMkLst>
        </pc:picChg>
      </pc:sldChg>
      <pc:sldChg chg="addSp delSp modSp add replId modTransition">
        <pc:chgData name="Maria Rojas" userId="S::mar19i@fsu.edu::b303a568-9ff1-432b-995f-fb1091d48c0a" providerId="AD" clId="Web-{54428FEA-F210-8111-F8BB-95CEA35124BA}" dt="2024-01-30T02:03:35.430" v="424"/>
        <pc:sldMkLst>
          <pc:docMk/>
          <pc:sldMk cId="2344916787" sldId="341"/>
        </pc:sldMkLst>
        <pc:spChg chg="add mod">
          <ac:chgData name="Maria Rojas" userId="S::mar19i@fsu.edu::b303a568-9ff1-432b-995f-fb1091d48c0a" providerId="AD" clId="Web-{54428FEA-F210-8111-F8BB-95CEA35124BA}" dt="2024-01-30T02:00:32.815" v="395" actId="20577"/>
          <ac:spMkLst>
            <pc:docMk/>
            <pc:sldMk cId="2344916787" sldId="341"/>
            <ac:spMk id="13" creationId="{9BAEC7B6-100E-6476-0A15-293F2E75458D}"/>
          </ac:spMkLst>
        </pc:spChg>
        <pc:picChg chg="del">
          <ac:chgData name="Maria Rojas" userId="S::mar19i@fsu.edu::b303a568-9ff1-432b-995f-fb1091d48c0a" providerId="AD" clId="Web-{54428FEA-F210-8111-F8BB-95CEA35124BA}" dt="2024-01-30T01:59:59.252" v="389"/>
          <ac:picMkLst>
            <pc:docMk/>
            <pc:sldMk cId="2344916787" sldId="341"/>
            <ac:picMk id="14" creationId="{1E216E47-C30B-07EC-C1AA-650773AD6E72}"/>
          </ac:picMkLst>
        </pc:picChg>
      </pc:sldChg>
      <pc:sldChg chg="addSp delSp modSp add replId modTransition">
        <pc:chgData name="Maria Rojas" userId="S::mar19i@fsu.edu::b303a568-9ff1-432b-995f-fb1091d48c0a" providerId="AD" clId="Web-{54428FEA-F210-8111-F8BB-95CEA35124BA}" dt="2024-01-30T02:03:35.430" v="424"/>
        <pc:sldMkLst>
          <pc:docMk/>
          <pc:sldMk cId="980593862" sldId="342"/>
        </pc:sldMkLst>
        <pc:spChg chg="add del">
          <ac:chgData name="Maria Rojas" userId="S::mar19i@fsu.edu::b303a568-9ff1-432b-995f-fb1091d48c0a" providerId="AD" clId="Web-{54428FEA-F210-8111-F8BB-95CEA35124BA}" dt="2024-01-30T02:01:35.661" v="411"/>
          <ac:spMkLst>
            <pc:docMk/>
            <pc:sldMk cId="980593862" sldId="342"/>
            <ac:spMk id="3" creationId="{F626E25A-6FF8-2D59-C67A-1F6742B8A83A}"/>
          </ac:spMkLst>
        </pc:spChg>
        <pc:spChg chg="mod">
          <ac:chgData name="Maria Rojas" userId="S::mar19i@fsu.edu::b303a568-9ff1-432b-995f-fb1091d48c0a" providerId="AD" clId="Web-{54428FEA-F210-8111-F8BB-95CEA35124BA}" dt="2024-01-30T02:01:34.098" v="409" actId="1076"/>
          <ac:spMkLst>
            <pc:docMk/>
            <pc:sldMk cId="980593862" sldId="342"/>
            <ac:spMk id="6" creationId="{CD8938B6-712F-C8FB-BD5F-4F80FB5F7185}"/>
          </ac:spMkLst>
        </pc:spChg>
        <pc:spChg chg="mod">
          <ac:chgData name="Maria Rojas" userId="S::mar19i@fsu.edu::b303a568-9ff1-432b-995f-fb1091d48c0a" providerId="AD" clId="Web-{54428FEA-F210-8111-F8BB-95CEA35124BA}" dt="2024-01-30T02:01:34.098" v="408" actId="1076"/>
          <ac:spMkLst>
            <pc:docMk/>
            <pc:sldMk cId="980593862" sldId="342"/>
            <ac:spMk id="13" creationId="{D56639F4-171C-295E-8B8D-67FC0BAECD07}"/>
          </ac:spMkLst>
        </pc:spChg>
        <pc:spChg chg="add mod">
          <ac:chgData name="Maria Rojas" userId="S::mar19i@fsu.edu::b303a568-9ff1-432b-995f-fb1091d48c0a" providerId="AD" clId="Web-{54428FEA-F210-8111-F8BB-95CEA35124BA}" dt="2024-01-30T02:02:17.521" v="422" actId="20577"/>
          <ac:spMkLst>
            <pc:docMk/>
            <pc:sldMk cId="980593862" sldId="342"/>
            <ac:spMk id="14" creationId="{5ED672B0-8147-E655-4DF6-A885B37BAEEB}"/>
          </ac:spMkLst>
        </pc:spChg>
        <pc:spChg chg="add del mod">
          <ac:chgData name="Maria Rojas" userId="S::mar19i@fsu.edu::b303a568-9ff1-432b-995f-fb1091d48c0a" providerId="AD" clId="Web-{54428FEA-F210-8111-F8BB-95CEA35124BA}" dt="2024-01-30T02:01:35.661" v="411"/>
          <ac:spMkLst>
            <pc:docMk/>
            <pc:sldMk cId="980593862" sldId="342"/>
            <ac:spMk id="18" creationId="{A49D3D62-A21C-C903-82E6-29DFC922EF88}"/>
          </ac:spMkLst>
        </pc:spChg>
        <pc:spChg chg="mod">
          <ac:chgData name="Maria Rojas" userId="S::mar19i@fsu.edu::b303a568-9ff1-432b-995f-fb1091d48c0a" providerId="AD" clId="Web-{54428FEA-F210-8111-F8BB-95CEA35124BA}" dt="2024-01-30T02:01:34.114" v="410" actId="1076"/>
          <ac:spMkLst>
            <pc:docMk/>
            <pc:sldMk cId="980593862" sldId="342"/>
            <ac:spMk id="22" creationId="{636EC2DF-3448-7D08-2F06-B78FEE27D11A}"/>
          </ac:spMkLst>
        </pc:spChg>
        <pc:picChg chg="del">
          <ac:chgData name="Maria Rojas" userId="S::mar19i@fsu.edu::b303a568-9ff1-432b-995f-fb1091d48c0a" providerId="AD" clId="Web-{54428FEA-F210-8111-F8BB-95CEA35124BA}" dt="2024-01-30T02:01:01.910" v="397"/>
          <ac:picMkLst>
            <pc:docMk/>
            <pc:sldMk cId="980593862" sldId="342"/>
            <ac:picMk id="15" creationId="{856F2ACA-5417-DB22-C227-F443556E3206}"/>
          </ac:picMkLst>
        </pc:picChg>
      </pc:sldChg>
      <pc:sldChg chg="add del replId">
        <pc:chgData name="Maria Rojas" userId="S::mar19i@fsu.edu::b303a568-9ff1-432b-995f-fb1091d48c0a" providerId="AD" clId="Web-{54428FEA-F210-8111-F8BB-95CEA35124BA}" dt="2024-01-30T04:24:02.152" v="566"/>
        <pc:sldMkLst>
          <pc:docMk/>
          <pc:sldMk cId="1865354764" sldId="343"/>
        </pc:sldMkLst>
      </pc:sldChg>
      <pc:sldChg chg="delSp modSp add del ord replId delAnim">
        <pc:chgData name="Maria Rojas" userId="S::mar19i@fsu.edu::b303a568-9ff1-432b-995f-fb1091d48c0a" providerId="AD" clId="Web-{54428FEA-F210-8111-F8BB-95CEA35124BA}" dt="2024-01-30T04:33:12.733" v="628"/>
        <pc:sldMkLst>
          <pc:docMk/>
          <pc:sldMk cId="2767194896" sldId="344"/>
        </pc:sldMkLst>
        <pc:spChg chg="mod">
          <ac:chgData name="Maria Rojas" userId="S::mar19i@fsu.edu::b303a568-9ff1-432b-995f-fb1091d48c0a" providerId="AD" clId="Web-{54428FEA-F210-8111-F8BB-95CEA35124BA}" dt="2024-01-30T04:28:43.316" v="602" actId="1076"/>
          <ac:spMkLst>
            <pc:docMk/>
            <pc:sldMk cId="2767194896" sldId="344"/>
            <ac:spMk id="7" creationId="{A7055CE0-91A3-55C3-FFC3-545B80974B8C}"/>
          </ac:spMkLst>
        </pc:spChg>
        <pc:spChg chg="mod">
          <ac:chgData name="Maria Rojas" userId="S::mar19i@fsu.edu::b303a568-9ff1-432b-995f-fb1091d48c0a" providerId="AD" clId="Web-{54428FEA-F210-8111-F8BB-95CEA35124BA}" dt="2024-01-30T04:27:02.813" v="576" actId="1076"/>
          <ac:spMkLst>
            <pc:docMk/>
            <pc:sldMk cId="2767194896" sldId="344"/>
            <ac:spMk id="9" creationId="{47645BD6-A431-FC1F-4CAE-2A79A2331BFB}"/>
          </ac:spMkLst>
        </pc:spChg>
        <pc:spChg chg="mod">
          <ac:chgData name="Maria Rojas" userId="S::mar19i@fsu.edu::b303a568-9ff1-432b-995f-fb1091d48c0a" providerId="AD" clId="Web-{54428FEA-F210-8111-F8BB-95CEA35124BA}" dt="2024-01-30T04:27:02.829" v="577" actId="1076"/>
          <ac:spMkLst>
            <pc:docMk/>
            <pc:sldMk cId="2767194896" sldId="344"/>
            <ac:spMk id="12" creationId="{DF329566-7575-E6C4-8A0B-BA60F1E772AB}"/>
          </ac:spMkLst>
        </pc:spChg>
        <pc:spChg chg="mod">
          <ac:chgData name="Maria Rojas" userId="S::mar19i@fsu.edu::b303a568-9ff1-432b-995f-fb1091d48c0a" providerId="AD" clId="Web-{54428FEA-F210-8111-F8BB-95CEA35124BA}" dt="2024-01-30T04:31:16.027" v="608" actId="1076"/>
          <ac:spMkLst>
            <pc:docMk/>
            <pc:sldMk cId="2767194896" sldId="344"/>
            <ac:spMk id="15" creationId="{D2679C8E-6CAA-A88E-4C85-518727185B8D}"/>
          </ac:spMkLst>
        </pc:spChg>
        <pc:spChg chg="mod">
          <ac:chgData name="Maria Rojas" userId="S::mar19i@fsu.edu::b303a568-9ff1-432b-995f-fb1091d48c0a" providerId="AD" clId="Web-{54428FEA-F210-8111-F8BB-95CEA35124BA}" dt="2024-01-30T04:27:02.829" v="578" actId="1076"/>
          <ac:spMkLst>
            <pc:docMk/>
            <pc:sldMk cId="2767194896" sldId="344"/>
            <ac:spMk id="16" creationId="{45A65B12-6B53-C2CF-0E1F-102D8F22CC1E}"/>
          </ac:spMkLst>
        </pc:spChg>
        <pc:spChg chg="mod">
          <ac:chgData name="Maria Rojas" userId="S::mar19i@fsu.edu::b303a568-9ff1-432b-995f-fb1091d48c0a" providerId="AD" clId="Web-{54428FEA-F210-8111-F8BB-95CEA35124BA}" dt="2024-01-30T04:27:02.845" v="579" actId="1076"/>
          <ac:spMkLst>
            <pc:docMk/>
            <pc:sldMk cId="2767194896" sldId="344"/>
            <ac:spMk id="20" creationId="{86F1D023-A195-F838-5B53-4569295AF85C}"/>
          </ac:spMkLst>
        </pc:spChg>
        <pc:spChg chg="del mod">
          <ac:chgData name="Maria Rojas" userId="S::mar19i@fsu.edu::b303a568-9ff1-432b-995f-fb1091d48c0a" providerId="AD" clId="Web-{54428FEA-F210-8111-F8BB-95CEA35124BA}" dt="2024-01-30T04:31:18.949" v="612"/>
          <ac:spMkLst>
            <pc:docMk/>
            <pc:sldMk cId="2767194896" sldId="344"/>
            <ac:spMk id="21" creationId="{D2D1B1E7-DFB9-BA24-7CEE-752A8CE1C42B}"/>
          </ac:spMkLst>
        </pc:spChg>
        <pc:spChg chg="del mod">
          <ac:chgData name="Maria Rojas" userId="S::mar19i@fsu.edu::b303a568-9ff1-432b-995f-fb1091d48c0a" providerId="AD" clId="Web-{54428FEA-F210-8111-F8BB-95CEA35124BA}" dt="2024-01-30T04:31:18.949" v="611"/>
          <ac:spMkLst>
            <pc:docMk/>
            <pc:sldMk cId="2767194896" sldId="344"/>
            <ac:spMk id="22" creationId="{94A389F7-0484-79D1-DC38-3B0EE9862C0B}"/>
          </ac:spMkLst>
        </pc:spChg>
        <pc:spChg chg="del mod">
          <ac:chgData name="Maria Rojas" userId="S::mar19i@fsu.edu::b303a568-9ff1-432b-995f-fb1091d48c0a" providerId="AD" clId="Web-{54428FEA-F210-8111-F8BB-95CEA35124BA}" dt="2024-01-30T04:31:18.949" v="610"/>
          <ac:spMkLst>
            <pc:docMk/>
            <pc:sldMk cId="2767194896" sldId="344"/>
            <ac:spMk id="23" creationId="{E772F8FB-66DF-C080-80E4-51ECF20D26D1}"/>
          </ac:spMkLst>
        </pc:spChg>
        <pc:spChg chg="del mod">
          <ac:chgData name="Maria Rojas" userId="S::mar19i@fsu.edu::b303a568-9ff1-432b-995f-fb1091d48c0a" providerId="AD" clId="Web-{54428FEA-F210-8111-F8BB-95CEA35124BA}" dt="2024-01-30T04:31:18.949" v="609"/>
          <ac:spMkLst>
            <pc:docMk/>
            <pc:sldMk cId="2767194896" sldId="344"/>
            <ac:spMk id="24" creationId="{AAF7535D-904B-494A-CB4B-89F1FB0877A1}"/>
          </ac:spMkLst>
        </pc:spChg>
      </pc:sldChg>
      <pc:sldChg chg="modSp add replId">
        <pc:chgData name="Maria Rojas" userId="S::mar19i@fsu.edu::b303a568-9ff1-432b-995f-fb1091d48c0a" providerId="AD" clId="Web-{54428FEA-F210-8111-F8BB-95CEA35124BA}" dt="2024-01-30T04:32:56.327" v="627"/>
        <pc:sldMkLst>
          <pc:docMk/>
          <pc:sldMk cId="2480970220" sldId="345"/>
        </pc:sldMkLst>
        <pc:spChg chg="mod">
          <ac:chgData name="Maria Rojas" userId="S::mar19i@fsu.edu::b303a568-9ff1-432b-995f-fb1091d48c0a" providerId="AD" clId="Web-{54428FEA-F210-8111-F8BB-95CEA35124BA}" dt="2024-01-30T04:31:28.434" v="615" actId="1076"/>
          <ac:spMkLst>
            <pc:docMk/>
            <pc:sldMk cId="2480970220" sldId="345"/>
            <ac:spMk id="15" creationId="{CDEA37C0-7026-EBFA-2FC5-EC2BA0D73B4A}"/>
          </ac:spMkLst>
        </pc:spChg>
        <pc:spChg chg="mod">
          <ac:chgData name="Maria Rojas" userId="S::mar19i@fsu.edu::b303a568-9ff1-432b-995f-fb1091d48c0a" providerId="AD" clId="Web-{54428FEA-F210-8111-F8BB-95CEA35124BA}" dt="2024-01-30T04:32:56.327" v="624"/>
          <ac:spMkLst>
            <pc:docMk/>
            <pc:sldMk cId="2480970220" sldId="345"/>
            <ac:spMk id="21" creationId="{F6856F84-FBC2-61BE-2361-36607C2503C2}"/>
          </ac:spMkLst>
        </pc:spChg>
        <pc:spChg chg="mod">
          <ac:chgData name="Maria Rojas" userId="S::mar19i@fsu.edu::b303a568-9ff1-432b-995f-fb1091d48c0a" providerId="AD" clId="Web-{54428FEA-F210-8111-F8BB-95CEA35124BA}" dt="2024-01-30T04:32:56.327" v="625"/>
          <ac:spMkLst>
            <pc:docMk/>
            <pc:sldMk cId="2480970220" sldId="345"/>
            <ac:spMk id="22" creationId="{1D9877C8-E7B8-493A-A25A-56A3177BFC90}"/>
          </ac:spMkLst>
        </pc:spChg>
        <pc:spChg chg="mod">
          <ac:chgData name="Maria Rojas" userId="S::mar19i@fsu.edu::b303a568-9ff1-432b-995f-fb1091d48c0a" providerId="AD" clId="Web-{54428FEA-F210-8111-F8BB-95CEA35124BA}" dt="2024-01-30T04:32:56.327" v="626"/>
          <ac:spMkLst>
            <pc:docMk/>
            <pc:sldMk cId="2480970220" sldId="345"/>
            <ac:spMk id="23" creationId="{B4576556-B3BE-4393-DBED-57FC77552BA1}"/>
          </ac:spMkLst>
        </pc:spChg>
        <pc:spChg chg="mod">
          <ac:chgData name="Maria Rojas" userId="S::mar19i@fsu.edu::b303a568-9ff1-432b-995f-fb1091d48c0a" providerId="AD" clId="Web-{54428FEA-F210-8111-F8BB-95CEA35124BA}" dt="2024-01-30T04:32:56.327" v="627"/>
          <ac:spMkLst>
            <pc:docMk/>
            <pc:sldMk cId="2480970220" sldId="345"/>
            <ac:spMk id="24" creationId="{F10577DE-16EE-75F3-13F1-3D2B41EBD4ED}"/>
          </ac:spMkLst>
        </pc:spChg>
      </pc:sldChg>
      <pc:sldMasterChg chg="modTransition modSldLayout">
        <pc:chgData name="Maria Rojas" userId="S::mar19i@fsu.edu::b303a568-9ff1-432b-995f-fb1091d48c0a" providerId="AD" clId="Web-{54428FEA-F210-8111-F8BB-95CEA35124BA}" dt="2024-01-30T02:03:35.430" v="424"/>
        <pc:sldMasterMkLst>
          <pc:docMk/>
          <pc:sldMasterMk cId="3705740627" sldId="2147483648"/>
        </pc:sldMasterMkLst>
        <pc:sldLayoutChg chg="modTransition">
          <pc:chgData name="Maria Rojas" userId="S::mar19i@fsu.edu::b303a568-9ff1-432b-995f-fb1091d48c0a" providerId="AD" clId="Web-{54428FEA-F210-8111-F8BB-95CEA35124BA}" dt="2024-01-30T02:03:35.430" v="424"/>
          <pc:sldLayoutMkLst>
            <pc:docMk/>
            <pc:sldMasterMk cId="3705740627" sldId="2147483648"/>
            <pc:sldLayoutMk cId="3010818515" sldId="2147483649"/>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48"/>
            <pc:sldLayoutMk cId="3505634029" sldId="2147483650"/>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48"/>
            <pc:sldLayoutMk cId="3456967066" sldId="2147483651"/>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48"/>
            <pc:sldLayoutMk cId="818509327" sldId="2147483652"/>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48"/>
            <pc:sldLayoutMk cId="1580264589" sldId="2147483654"/>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48"/>
            <pc:sldLayoutMk cId="1322960509" sldId="2147483655"/>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48"/>
            <pc:sldLayoutMk cId="2500245007" sldId="2147483656"/>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48"/>
            <pc:sldLayoutMk cId="2310761892" sldId="2147483658"/>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48"/>
            <pc:sldLayoutMk cId="2209134707" sldId="2147483659"/>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48"/>
            <pc:sldLayoutMk cId="1344098146" sldId="2147483660"/>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48"/>
            <pc:sldLayoutMk cId="2925119914" sldId="2147483661"/>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48"/>
            <pc:sldLayoutMk cId="1804938155" sldId="2147483662"/>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48"/>
            <pc:sldLayoutMk cId="3173141637" sldId="2147483663"/>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48"/>
            <pc:sldLayoutMk cId="2967880842" sldId="2147483664"/>
          </pc:sldLayoutMkLst>
        </pc:sldLayoutChg>
      </pc:sldMasterChg>
      <pc:sldMasterChg chg="modTransition modSldLayout">
        <pc:chgData name="Maria Rojas" userId="S::mar19i@fsu.edu::b303a568-9ff1-432b-995f-fb1091d48c0a" providerId="AD" clId="Web-{54428FEA-F210-8111-F8BB-95CEA35124BA}" dt="2024-01-30T02:03:35.430" v="424"/>
        <pc:sldMasterMkLst>
          <pc:docMk/>
          <pc:sldMasterMk cId="1557120337" sldId="2147483665"/>
        </pc:sldMasterMkLst>
        <pc:sldLayoutChg chg="modTransition">
          <pc:chgData name="Maria Rojas" userId="S::mar19i@fsu.edu::b303a568-9ff1-432b-995f-fb1091d48c0a" providerId="AD" clId="Web-{54428FEA-F210-8111-F8BB-95CEA35124BA}" dt="2024-01-30T02:03:35.430" v="424"/>
          <pc:sldLayoutMkLst>
            <pc:docMk/>
            <pc:sldMasterMk cId="1557120337" sldId="2147483665"/>
            <pc:sldLayoutMk cId="1460611823" sldId="2147483666"/>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3744789329" sldId="2147483667"/>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2677323866" sldId="2147483668"/>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880258663" sldId="2147483669"/>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503071937" sldId="2147483670"/>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1923894339" sldId="2147483671"/>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1986248431" sldId="2147483672"/>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2270561137" sldId="2147483673"/>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611756799" sldId="2147483674"/>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2083589097" sldId="2147483675"/>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2638795277" sldId="2147483676"/>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2958537844" sldId="2147483677"/>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1496836935" sldId="2147483678"/>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2687087739" sldId="2147483679"/>
          </pc:sldLayoutMkLst>
        </pc:sldLayoutChg>
      </pc:sldMasterChg>
    </pc:docChg>
  </pc:docChgLst>
  <pc:docChgLst>
    <pc:chgData name="Luis Daniel Garcia" userId="S::ldg20a@fsu.edu::15b50626-d2c4-4254-a4cf-dc7637d1c37e" providerId="AD" clId="Web-{697302FE-4CE1-0ADA-1175-BC7FBF209710}"/>
    <pc:docChg chg="modSld sldOrd">
      <pc:chgData name="Luis Daniel Garcia" userId="S::ldg20a@fsu.edu::15b50626-d2c4-4254-a4cf-dc7637d1c37e" providerId="AD" clId="Web-{697302FE-4CE1-0ADA-1175-BC7FBF209710}" dt="2024-01-30T05:13:44.016" v="172"/>
      <pc:docMkLst>
        <pc:docMk/>
      </pc:docMkLst>
      <pc:sldChg chg="modSp">
        <pc:chgData name="Luis Daniel Garcia" userId="S::ldg20a@fsu.edu::15b50626-d2c4-4254-a4cf-dc7637d1c37e" providerId="AD" clId="Web-{697302FE-4CE1-0ADA-1175-BC7FBF209710}" dt="2024-01-30T04:57:11.862" v="13" actId="1076"/>
        <pc:sldMkLst>
          <pc:docMk/>
          <pc:sldMk cId="1270984281" sldId="286"/>
        </pc:sldMkLst>
        <pc:picChg chg="mod modCrop">
          <ac:chgData name="Luis Daniel Garcia" userId="S::ldg20a@fsu.edu::15b50626-d2c4-4254-a4cf-dc7637d1c37e" providerId="AD" clId="Web-{697302FE-4CE1-0ADA-1175-BC7FBF209710}" dt="2024-01-30T04:56:58.861" v="10"/>
          <ac:picMkLst>
            <pc:docMk/>
            <pc:sldMk cId="1270984281" sldId="286"/>
            <ac:picMk id="5" creationId="{7A36337F-BEF0-17A8-14A9-EE0B46D2042F}"/>
          </ac:picMkLst>
        </pc:picChg>
        <pc:picChg chg="mod modCrop">
          <ac:chgData name="Luis Daniel Garcia" userId="S::ldg20a@fsu.edu::15b50626-d2c4-4254-a4cf-dc7637d1c37e" providerId="AD" clId="Web-{697302FE-4CE1-0ADA-1175-BC7FBF209710}" dt="2024-01-30T04:57:03.908" v="12"/>
          <ac:picMkLst>
            <pc:docMk/>
            <pc:sldMk cId="1270984281" sldId="286"/>
            <ac:picMk id="10" creationId="{2304EFD2-EA70-A86A-6299-444DA2494638}"/>
          </ac:picMkLst>
        </pc:picChg>
        <pc:picChg chg="mod">
          <ac:chgData name="Luis Daniel Garcia" userId="S::ldg20a@fsu.edu::15b50626-d2c4-4254-a4cf-dc7637d1c37e" providerId="AD" clId="Web-{697302FE-4CE1-0ADA-1175-BC7FBF209710}" dt="2024-01-30T04:57:11.862" v="13" actId="1076"/>
          <ac:picMkLst>
            <pc:docMk/>
            <pc:sldMk cId="1270984281" sldId="286"/>
            <ac:picMk id="14" creationId="{11866D5E-F322-A9FA-5069-81F8AA2C80EE}"/>
          </ac:picMkLst>
        </pc:picChg>
      </pc:sldChg>
      <pc:sldChg chg="modSp">
        <pc:chgData name="Luis Daniel Garcia" userId="S::ldg20a@fsu.edu::15b50626-d2c4-4254-a4cf-dc7637d1c37e" providerId="AD" clId="Web-{697302FE-4CE1-0ADA-1175-BC7FBF209710}" dt="2024-01-30T04:56:27.421" v="8" actId="1076"/>
        <pc:sldMkLst>
          <pc:docMk/>
          <pc:sldMk cId="2405727058" sldId="287"/>
        </pc:sldMkLst>
        <pc:spChg chg="mod">
          <ac:chgData name="Luis Daniel Garcia" userId="S::ldg20a@fsu.edu::15b50626-d2c4-4254-a4cf-dc7637d1c37e" providerId="AD" clId="Web-{697302FE-4CE1-0ADA-1175-BC7FBF209710}" dt="2024-01-30T04:56:20.436" v="7" actId="1076"/>
          <ac:spMkLst>
            <pc:docMk/>
            <pc:sldMk cId="2405727058" sldId="287"/>
            <ac:spMk id="11" creationId="{6B37219D-EE5D-7A93-BF43-7743247B952B}"/>
          </ac:spMkLst>
        </pc:spChg>
        <pc:spChg chg="mod">
          <ac:chgData name="Luis Daniel Garcia" userId="S::ldg20a@fsu.edu::15b50626-d2c4-4254-a4cf-dc7637d1c37e" providerId="AD" clId="Web-{697302FE-4CE1-0ADA-1175-BC7FBF209710}" dt="2024-01-30T04:56:27.421" v="8" actId="1076"/>
          <ac:spMkLst>
            <pc:docMk/>
            <pc:sldMk cId="2405727058" sldId="287"/>
            <ac:spMk id="18" creationId="{E72ABEFD-13E1-DD75-3047-1E1D4D2E52C4}"/>
          </ac:spMkLst>
        </pc:spChg>
      </pc:sldChg>
      <pc:sldChg chg="modSp ord">
        <pc:chgData name="Luis Daniel Garcia" userId="S::ldg20a@fsu.edu::15b50626-d2c4-4254-a4cf-dc7637d1c37e" providerId="AD" clId="Web-{697302FE-4CE1-0ADA-1175-BC7FBF209710}" dt="2024-01-30T05:12:20.713" v="171"/>
        <pc:sldMkLst>
          <pc:docMk/>
          <pc:sldMk cId="2469559783" sldId="323"/>
        </pc:sldMkLst>
        <pc:spChg chg="mod">
          <ac:chgData name="Luis Daniel Garcia" userId="S::ldg20a@fsu.edu::15b50626-d2c4-4254-a4cf-dc7637d1c37e" providerId="AD" clId="Web-{697302FE-4CE1-0ADA-1175-BC7FBF209710}" dt="2024-01-30T05:10:03.270" v="170" actId="20577"/>
          <ac:spMkLst>
            <pc:docMk/>
            <pc:sldMk cId="2469559783" sldId="323"/>
            <ac:spMk id="5" creationId="{FC9A1FC3-D70A-C504-D730-D29BAE79ED85}"/>
          </ac:spMkLst>
        </pc:spChg>
        <pc:spChg chg="mod">
          <ac:chgData name="Luis Daniel Garcia" userId="S::ldg20a@fsu.edu::15b50626-d2c4-4254-a4cf-dc7637d1c37e" providerId="AD" clId="Web-{697302FE-4CE1-0ADA-1175-BC7FBF209710}" dt="2024-01-30T04:54:53.854" v="3" actId="20577"/>
          <ac:spMkLst>
            <pc:docMk/>
            <pc:sldMk cId="2469559783" sldId="323"/>
            <ac:spMk id="8" creationId="{3A4B7392-54D6-31E8-E31F-E11636EFCFFE}"/>
          </ac:spMkLst>
        </pc:spChg>
      </pc:sldChg>
      <pc:sldChg chg="ord">
        <pc:chgData name="Luis Daniel Garcia" userId="S::ldg20a@fsu.edu::15b50626-d2c4-4254-a4cf-dc7637d1c37e" providerId="AD" clId="Web-{697302FE-4CE1-0ADA-1175-BC7FBF209710}" dt="2024-01-30T05:08:12.750" v="147"/>
        <pc:sldMkLst>
          <pc:docMk/>
          <pc:sldMk cId="1337639398" sldId="332"/>
        </pc:sldMkLst>
      </pc:sldChg>
      <pc:sldChg chg="modSp">
        <pc:chgData name="Luis Daniel Garcia" userId="S::ldg20a@fsu.edu::15b50626-d2c4-4254-a4cf-dc7637d1c37e" providerId="AD" clId="Web-{697302FE-4CE1-0ADA-1175-BC7FBF209710}" dt="2024-01-30T05:02:36.298" v="77" actId="20577"/>
        <pc:sldMkLst>
          <pc:docMk/>
          <pc:sldMk cId="3137350053" sldId="339"/>
        </pc:sldMkLst>
        <pc:spChg chg="mod">
          <ac:chgData name="Luis Daniel Garcia" userId="S::ldg20a@fsu.edu::15b50626-d2c4-4254-a4cf-dc7637d1c37e" providerId="AD" clId="Web-{697302FE-4CE1-0ADA-1175-BC7FBF209710}" dt="2024-01-30T05:02:36.298" v="77" actId="20577"/>
          <ac:spMkLst>
            <pc:docMk/>
            <pc:sldMk cId="3137350053" sldId="339"/>
            <ac:spMk id="22" creationId="{C2B60DF2-5193-E2DF-C9A9-5EEABEE929C5}"/>
          </ac:spMkLst>
        </pc:spChg>
      </pc:sldChg>
      <pc:sldChg chg="modSp">
        <pc:chgData name="Luis Daniel Garcia" userId="S::ldg20a@fsu.edu::15b50626-d2c4-4254-a4cf-dc7637d1c37e" providerId="AD" clId="Web-{697302FE-4CE1-0ADA-1175-BC7FBF209710}" dt="2024-01-30T05:07:00.637" v="144" actId="20577"/>
        <pc:sldMkLst>
          <pc:docMk/>
          <pc:sldMk cId="1729676013" sldId="340"/>
        </pc:sldMkLst>
        <pc:spChg chg="mod">
          <ac:chgData name="Luis Daniel Garcia" userId="S::ldg20a@fsu.edu::15b50626-d2c4-4254-a4cf-dc7637d1c37e" providerId="AD" clId="Web-{697302FE-4CE1-0ADA-1175-BC7FBF209710}" dt="2024-01-30T05:06:57.606" v="142" actId="20577"/>
          <ac:spMkLst>
            <pc:docMk/>
            <pc:sldMk cId="1729676013" sldId="340"/>
            <ac:spMk id="6" creationId="{69BB34BF-07CD-C6D3-4A48-27459B00C30B}"/>
          </ac:spMkLst>
        </pc:spChg>
        <pc:spChg chg="mod">
          <ac:chgData name="Luis Daniel Garcia" userId="S::ldg20a@fsu.edu::15b50626-d2c4-4254-a4cf-dc7637d1c37e" providerId="AD" clId="Web-{697302FE-4CE1-0ADA-1175-BC7FBF209710}" dt="2024-01-30T05:07:00.637" v="144" actId="20577"/>
          <ac:spMkLst>
            <pc:docMk/>
            <pc:sldMk cId="1729676013" sldId="340"/>
            <ac:spMk id="22" creationId="{A99929E7-ED71-AF02-2157-A737AA6F4D44}"/>
          </ac:spMkLst>
        </pc:spChg>
      </pc:sldChg>
      <pc:sldChg chg="addSp delSp modSp">
        <pc:chgData name="Luis Daniel Garcia" userId="S::ldg20a@fsu.edu::15b50626-d2c4-4254-a4cf-dc7637d1c37e" providerId="AD" clId="Web-{697302FE-4CE1-0ADA-1175-BC7FBF209710}" dt="2024-01-30T05:06:48.136" v="139" actId="20577"/>
        <pc:sldMkLst>
          <pc:docMk/>
          <pc:sldMk cId="2344916787" sldId="341"/>
        </pc:sldMkLst>
        <pc:spChg chg="mod">
          <ac:chgData name="Luis Daniel Garcia" userId="S::ldg20a@fsu.edu::15b50626-d2c4-4254-a4cf-dc7637d1c37e" providerId="AD" clId="Web-{697302FE-4CE1-0ADA-1175-BC7FBF209710}" dt="2024-01-30T05:06:48.136" v="139" actId="20577"/>
          <ac:spMkLst>
            <pc:docMk/>
            <pc:sldMk cId="2344916787" sldId="341"/>
            <ac:spMk id="6" creationId="{81965544-B141-8D2B-C7DC-FC4297BD4119}"/>
          </ac:spMkLst>
        </pc:spChg>
        <pc:spChg chg="mod">
          <ac:chgData name="Luis Daniel Garcia" userId="S::ldg20a@fsu.edu::15b50626-d2c4-4254-a4cf-dc7637d1c37e" providerId="AD" clId="Web-{697302FE-4CE1-0ADA-1175-BC7FBF209710}" dt="2024-01-30T05:06:44.871" v="136" actId="20577"/>
          <ac:spMkLst>
            <pc:docMk/>
            <pc:sldMk cId="2344916787" sldId="341"/>
            <ac:spMk id="13" creationId="{9BAEC7B6-100E-6476-0A15-293F2E75458D}"/>
          </ac:spMkLst>
        </pc:spChg>
        <pc:spChg chg="add del mod">
          <ac:chgData name="Luis Daniel Garcia" userId="S::ldg20a@fsu.edu::15b50626-d2c4-4254-a4cf-dc7637d1c37e" providerId="AD" clId="Web-{697302FE-4CE1-0ADA-1175-BC7FBF209710}" dt="2024-01-30T05:05:03.476" v="118"/>
          <ac:spMkLst>
            <pc:docMk/>
            <pc:sldMk cId="2344916787" sldId="341"/>
            <ac:spMk id="14" creationId="{77B0F13A-7E7D-49D9-60DB-6905D768B677}"/>
          </ac:spMkLst>
        </pc:spChg>
        <pc:spChg chg="mod">
          <ac:chgData name="Luis Daniel Garcia" userId="S::ldg20a@fsu.edu::15b50626-d2c4-4254-a4cf-dc7637d1c37e" providerId="AD" clId="Web-{697302FE-4CE1-0ADA-1175-BC7FBF209710}" dt="2024-01-30T05:06:35.355" v="134" actId="20577"/>
          <ac:spMkLst>
            <pc:docMk/>
            <pc:sldMk cId="2344916787" sldId="341"/>
            <ac:spMk id="22" creationId="{9B0566DE-8868-79AB-4A27-50AF7185F1B4}"/>
          </ac:spMkLst>
        </pc:spChg>
      </pc:sldChg>
      <pc:sldChg chg="modSp ord">
        <pc:chgData name="Luis Daniel Garcia" userId="S::ldg20a@fsu.edu::15b50626-d2c4-4254-a4cf-dc7637d1c37e" providerId="AD" clId="Web-{697302FE-4CE1-0ADA-1175-BC7FBF209710}" dt="2024-01-30T05:07:20.200" v="146" actId="20577"/>
        <pc:sldMkLst>
          <pc:docMk/>
          <pc:sldMk cId="980593862" sldId="342"/>
        </pc:sldMkLst>
        <pc:spChg chg="mod">
          <ac:chgData name="Luis Daniel Garcia" userId="S::ldg20a@fsu.edu::15b50626-d2c4-4254-a4cf-dc7637d1c37e" providerId="AD" clId="Web-{697302FE-4CE1-0ADA-1175-BC7FBF209710}" dt="2024-01-30T05:05:45.571" v="124" actId="20577"/>
          <ac:spMkLst>
            <pc:docMk/>
            <pc:sldMk cId="980593862" sldId="342"/>
            <ac:spMk id="6" creationId="{CD8938B6-712F-C8FB-BD5F-4F80FB5F7185}"/>
          </ac:spMkLst>
        </pc:spChg>
        <pc:spChg chg="mod">
          <ac:chgData name="Luis Daniel Garcia" userId="S::ldg20a@fsu.edu::15b50626-d2c4-4254-a4cf-dc7637d1c37e" providerId="AD" clId="Web-{697302FE-4CE1-0ADA-1175-BC7FBF209710}" dt="2024-01-30T05:07:20.200" v="146" actId="20577"/>
          <ac:spMkLst>
            <pc:docMk/>
            <pc:sldMk cId="980593862" sldId="342"/>
            <ac:spMk id="13" creationId="{D56639F4-171C-295E-8B8D-67FC0BAECD07}"/>
          </ac:spMkLst>
        </pc:spChg>
        <pc:spChg chg="mod">
          <ac:chgData name="Luis Daniel Garcia" userId="S::ldg20a@fsu.edu::15b50626-d2c4-4254-a4cf-dc7637d1c37e" providerId="AD" clId="Web-{697302FE-4CE1-0ADA-1175-BC7FBF209710}" dt="2024-01-30T05:06:07.463" v="129" actId="20577"/>
          <ac:spMkLst>
            <pc:docMk/>
            <pc:sldMk cId="980593862" sldId="342"/>
            <ac:spMk id="14" creationId="{5ED672B0-8147-E655-4DF6-A885B37BAEEB}"/>
          </ac:spMkLst>
        </pc:spChg>
        <pc:spChg chg="mod">
          <ac:chgData name="Luis Daniel Garcia" userId="S::ldg20a@fsu.edu::15b50626-d2c4-4254-a4cf-dc7637d1c37e" providerId="AD" clId="Web-{697302FE-4CE1-0ADA-1175-BC7FBF209710}" dt="2024-01-30T05:06:29.886" v="132" actId="20577"/>
          <ac:spMkLst>
            <pc:docMk/>
            <pc:sldMk cId="980593862" sldId="342"/>
            <ac:spMk id="22" creationId="{636EC2DF-3448-7D08-2F06-B78FEE27D11A}"/>
          </ac:spMkLst>
        </pc:spChg>
      </pc:sldChg>
      <pc:sldChg chg="addAnim">
        <pc:chgData name="Luis Daniel Garcia" userId="S::ldg20a@fsu.edu::15b50626-d2c4-4254-a4cf-dc7637d1c37e" providerId="AD" clId="Web-{697302FE-4CE1-0ADA-1175-BC7FBF209710}" dt="2024-01-30T05:13:44.016" v="172"/>
        <pc:sldMkLst>
          <pc:docMk/>
          <pc:sldMk cId="2480970220" sldId="345"/>
        </pc:sldMkLst>
      </pc:sldChg>
    </pc:docChg>
  </pc:docChgLst>
  <pc:docChgLst>
    <pc:chgData name="Maria Rojas" userId="S::mar19i@fsu.edu::b303a568-9ff1-432b-995f-fb1091d48c0a" providerId="AD" clId="Web-{32C9F669-4F95-0E2A-279B-D545B7FDE068}"/>
    <pc:docChg chg="addSld delSld modSld modSection">
      <pc:chgData name="Maria Rojas" userId="S::mar19i@fsu.edu::b303a568-9ff1-432b-995f-fb1091d48c0a" providerId="AD" clId="Web-{32C9F669-4F95-0E2A-279B-D545B7FDE068}" dt="2024-01-29T18:12:03.505" v="666" actId="20577"/>
      <pc:docMkLst>
        <pc:docMk/>
      </pc:docMkLst>
      <pc:sldChg chg="modSp">
        <pc:chgData name="Maria Rojas" userId="S::mar19i@fsu.edu::b303a568-9ff1-432b-995f-fb1091d48c0a" providerId="AD" clId="Web-{32C9F669-4F95-0E2A-279B-D545B7FDE068}" dt="2024-01-29T16:19:22.265" v="59" actId="1076"/>
        <pc:sldMkLst>
          <pc:docMk/>
          <pc:sldMk cId="2066863649" sldId="256"/>
        </pc:sldMkLst>
        <pc:spChg chg="mod">
          <ac:chgData name="Maria Rojas" userId="S::mar19i@fsu.edu::b303a568-9ff1-432b-995f-fb1091d48c0a" providerId="AD" clId="Web-{32C9F669-4F95-0E2A-279B-D545B7FDE068}" dt="2024-01-29T16:19:22.265" v="59" actId="1076"/>
          <ac:spMkLst>
            <pc:docMk/>
            <pc:sldMk cId="2066863649" sldId="256"/>
            <ac:spMk id="7" creationId="{783DA0E5-0D98-83CA-305E-E08A54C609D4}"/>
          </ac:spMkLst>
        </pc:spChg>
      </pc:sldChg>
      <pc:sldChg chg="modSp">
        <pc:chgData name="Maria Rojas" userId="S::mar19i@fsu.edu::b303a568-9ff1-432b-995f-fb1091d48c0a" providerId="AD" clId="Web-{32C9F669-4F95-0E2A-279B-D545B7FDE068}" dt="2024-01-29T17:31:57.417" v="589" actId="20577"/>
        <pc:sldMkLst>
          <pc:docMk/>
          <pc:sldMk cId="2208838817" sldId="262"/>
        </pc:sldMkLst>
        <pc:spChg chg="mod">
          <ac:chgData name="Maria Rojas" userId="S::mar19i@fsu.edu::b303a568-9ff1-432b-995f-fb1091d48c0a" providerId="AD" clId="Web-{32C9F669-4F95-0E2A-279B-D545B7FDE068}" dt="2024-01-29T17:31:57.417" v="589" actId="20577"/>
          <ac:spMkLst>
            <pc:docMk/>
            <pc:sldMk cId="2208838817" sldId="262"/>
            <ac:spMk id="3" creationId="{74BC3426-83BD-28FF-BA17-3D1E091E3A69}"/>
          </ac:spMkLst>
        </pc:spChg>
      </pc:sldChg>
      <pc:sldChg chg="modSp">
        <pc:chgData name="Maria Rojas" userId="S::mar19i@fsu.edu::b303a568-9ff1-432b-995f-fb1091d48c0a" providerId="AD" clId="Web-{32C9F669-4F95-0E2A-279B-D545B7FDE068}" dt="2024-01-29T17:31:11.026" v="539" actId="20577"/>
        <pc:sldMkLst>
          <pc:docMk/>
          <pc:sldMk cId="3369190698" sldId="285"/>
        </pc:sldMkLst>
        <pc:spChg chg="mod">
          <ac:chgData name="Maria Rojas" userId="S::mar19i@fsu.edu::b303a568-9ff1-432b-995f-fb1091d48c0a" providerId="AD" clId="Web-{32C9F669-4F95-0E2A-279B-D545B7FDE068}" dt="2024-01-29T17:31:11.026" v="539" actId="20577"/>
          <ac:spMkLst>
            <pc:docMk/>
            <pc:sldMk cId="3369190698" sldId="285"/>
            <ac:spMk id="3" creationId="{E53D570A-65DD-5244-520B-3B2D18D3D594}"/>
          </ac:spMkLst>
        </pc:spChg>
      </pc:sldChg>
      <pc:sldChg chg="modSp">
        <pc:chgData name="Maria Rojas" userId="S::mar19i@fsu.edu::b303a568-9ff1-432b-995f-fb1091d48c0a" providerId="AD" clId="Web-{32C9F669-4F95-0E2A-279B-D545B7FDE068}" dt="2024-01-29T17:31:20.635" v="553" actId="20577"/>
        <pc:sldMkLst>
          <pc:docMk/>
          <pc:sldMk cId="1270984281" sldId="286"/>
        </pc:sldMkLst>
        <pc:spChg chg="mod">
          <ac:chgData name="Maria Rojas" userId="S::mar19i@fsu.edu::b303a568-9ff1-432b-995f-fb1091d48c0a" providerId="AD" clId="Web-{32C9F669-4F95-0E2A-279B-D545B7FDE068}" dt="2024-01-29T17:31:20.635" v="553" actId="20577"/>
          <ac:spMkLst>
            <pc:docMk/>
            <pc:sldMk cId="1270984281" sldId="286"/>
            <ac:spMk id="3" creationId="{878F3B76-3AD3-FF21-899F-B3B558208E2D}"/>
          </ac:spMkLst>
        </pc:spChg>
      </pc:sldChg>
      <pc:sldChg chg="delSp modSp">
        <pc:chgData name="Maria Rojas" userId="S::mar19i@fsu.edu::b303a568-9ff1-432b-995f-fb1091d48c0a" providerId="AD" clId="Web-{32C9F669-4F95-0E2A-279B-D545B7FDE068}" dt="2024-01-29T17:31:40.214" v="574" actId="20577"/>
        <pc:sldMkLst>
          <pc:docMk/>
          <pc:sldMk cId="2405727058" sldId="287"/>
        </pc:sldMkLst>
        <pc:spChg chg="mod">
          <ac:chgData name="Maria Rojas" userId="S::mar19i@fsu.edu::b303a568-9ff1-432b-995f-fb1091d48c0a" providerId="AD" clId="Web-{32C9F669-4F95-0E2A-279B-D545B7FDE068}" dt="2024-01-29T17:31:40.214" v="574" actId="20577"/>
          <ac:spMkLst>
            <pc:docMk/>
            <pc:sldMk cId="2405727058" sldId="287"/>
            <ac:spMk id="3" creationId="{01154685-A21C-08FF-2404-69108BEB9B5E}"/>
          </ac:spMkLst>
        </pc:spChg>
        <pc:spChg chg="mod">
          <ac:chgData name="Maria Rojas" userId="S::mar19i@fsu.edu::b303a568-9ff1-432b-995f-fb1091d48c0a" providerId="AD" clId="Web-{32C9F669-4F95-0E2A-279B-D545B7FDE068}" dt="2024-01-29T16:13:15.804" v="25" actId="1076"/>
          <ac:spMkLst>
            <pc:docMk/>
            <pc:sldMk cId="2405727058" sldId="287"/>
            <ac:spMk id="11" creationId="{6B37219D-EE5D-7A93-BF43-7743247B952B}"/>
          </ac:spMkLst>
        </pc:spChg>
        <pc:spChg chg="del mod">
          <ac:chgData name="Maria Rojas" userId="S::mar19i@fsu.edu::b303a568-9ff1-432b-995f-fb1091d48c0a" providerId="AD" clId="Web-{32C9F669-4F95-0E2A-279B-D545B7FDE068}" dt="2024-01-29T16:12:15.803" v="3"/>
          <ac:spMkLst>
            <pc:docMk/>
            <pc:sldMk cId="2405727058" sldId="287"/>
            <ac:spMk id="17" creationId="{F0CBB312-31AD-AD56-0563-44728C6B05F6}"/>
          </ac:spMkLst>
        </pc:spChg>
        <pc:grpChg chg="mod">
          <ac:chgData name="Maria Rojas" userId="S::mar19i@fsu.edu::b303a568-9ff1-432b-995f-fb1091d48c0a" providerId="AD" clId="Web-{32C9F669-4F95-0E2A-279B-D545B7FDE068}" dt="2024-01-29T16:13:15.710" v="19" actId="1076"/>
          <ac:grpSpMkLst>
            <pc:docMk/>
            <pc:sldMk cId="2405727058" sldId="287"/>
            <ac:grpSpMk id="20" creationId="{E571497B-DA04-B9FE-AE2B-26F70795273C}"/>
          </ac:grpSpMkLst>
        </pc:grpChg>
        <pc:picChg chg="mod">
          <ac:chgData name="Maria Rojas" userId="S::mar19i@fsu.edu::b303a568-9ff1-432b-995f-fb1091d48c0a" providerId="AD" clId="Web-{32C9F669-4F95-0E2A-279B-D545B7FDE068}" dt="2024-01-29T16:13:15.726" v="20" actId="1076"/>
          <ac:picMkLst>
            <pc:docMk/>
            <pc:sldMk cId="2405727058" sldId="287"/>
            <ac:picMk id="2" creationId="{FDED0E5A-A7E5-DDCF-326B-955C858E2E0E}"/>
          </ac:picMkLst>
        </pc:picChg>
        <pc:picChg chg="mod">
          <ac:chgData name="Maria Rojas" userId="S::mar19i@fsu.edu::b303a568-9ff1-432b-995f-fb1091d48c0a" providerId="AD" clId="Web-{32C9F669-4F95-0E2A-279B-D545B7FDE068}" dt="2024-01-29T16:13:15.742" v="21" actId="1076"/>
          <ac:picMkLst>
            <pc:docMk/>
            <pc:sldMk cId="2405727058" sldId="287"/>
            <ac:picMk id="5" creationId="{0EC34D6A-A31A-AEE3-E3E2-5AC9B1BF6AB5}"/>
          </ac:picMkLst>
        </pc:picChg>
        <pc:picChg chg="mod">
          <ac:chgData name="Maria Rojas" userId="S::mar19i@fsu.edu::b303a568-9ff1-432b-995f-fb1091d48c0a" providerId="AD" clId="Web-{32C9F669-4F95-0E2A-279B-D545B7FDE068}" dt="2024-01-29T16:13:15.757" v="22" actId="1076"/>
          <ac:picMkLst>
            <pc:docMk/>
            <pc:sldMk cId="2405727058" sldId="287"/>
            <ac:picMk id="7" creationId="{35223F47-331A-4987-3B9E-FD40801BC60A}"/>
          </ac:picMkLst>
        </pc:picChg>
        <pc:picChg chg="mod">
          <ac:chgData name="Maria Rojas" userId="S::mar19i@fsu.edu::b303a568-9ff1-432b-995f-fb1091d48c0a" providerId="AD" clId="Web-{32C9F669-4F95-0E2A-279B-D545B7FDE068}" dt="2024-01-29T16:13:15.773" v="23" actId="1076"/>
          <ac:picMkLst>
            <pc:docMk/>
            <pc:sldMk cId="2405727058" sldId="287"/>
            <ac:picMk id="8" creationId="{6FCE3BBD-8863-5FA7-EAED-F8A5357C1143}"/>
          </ac:picMkLst>
        </pc:picChg>
        <pc:picChg chg="mod">
          <ac:chgData name="Maria Rojas" userId="S::mar19i@fsu.edu::b303a568-9ff1-432b-995f-fb1091d48c0a" providerId="AD" clId="Web-{32C9F669-4F95-0E2A-279B-D545B7FDE068}" dt="2024-01-29T16:13:15.789" v="24" actId="1076"/>
          <ac:picMkLst>
            <pc:docMk/>
            <pc:sldMk cId="2405727058" sldId="287"/>
            <ac:picMk id="10" creationId="{2D034523-F7ED-2CA7-3D5E-142BA0A949DB}"/>
          </ac:picMkLst>
        </pc:picChg>
        <pc:picChg chg="del">
          <ac:chgData name="Maria Rojas" userId="S::mar19i@fsu.edu::b303a568-9ff1-432b-995f-fb1091d48c0a" providerId="AD" clId="Web-{32C9F669-4F95-0E2A-279B-D545B7FDE068}" dt="2024-01-29T16:12:11.256" v="0"/>
          <ac:picMkLst>
            <pc:docMk/>
            <pc:sldMk cId="2405727058" sldId="287"/>
            <ac:picMk id="15" creationId="{BF10E41C-9126-DED0-A068-EC2B7773A30D}"/>
          </ac:picMkLst>
        </pc:picChg>
      </pc:sldChg>
      <pc:sldChg chg="del">
        <pc:chgData name="Maria Rojas" userId="S::mar19i@fsu.edu::b303a568-9ff1-432b-995f-fb1091d48c0a" providerId="AD" clId="Web-{32C9F669-4F95-0E2A-279B-D545B7FDE068}" dt="2024-01-29T16:16:48.418" v="38"/>
        <pc:sldMkLst>
          <pc:docMk/>
          <pc:sldMk cId="2241529734" sldId="294"/>
        </pc:sldMkLst>
      </pc:sldChg>
      <pc:sldChg chg="del">
        <pc:chgData name="Maria Rojas" userId="S::mar19i@fsu.edu::b303a568-9ff1-432b-995f-fb1091d48c0a" providerId="AD" clId="Web-{32C9F669-4F95-0E2A-279B-D545B7FDE068}" dt="2024-01-29T16:16:45.465" v="36"/>
        <pc:sldMkLst>
          <pc:docMk/>
          <pc:sldMk cId="3299589227" sldId="295"/>
        </pc:sldMkLst>
      </pc:sldChg>
      <pc:sldChg chg="del">
        <pc:chgData name="Maria Rojas" userId="S::mar19i@fsu.edu::b303a568-9ff1-432b-995f-fb1091d48c0a" providerId="AD" clId="Web-{32C9F669-4F95-0E2A-279B-D545B7FDE068}" dt="2024-01-29T16:16:42.871" v="33"/>
        <pc:sldMkLst>
          <pc:docMk/>
          <pc:sldMk cId="2043400924" sldId="296"/>
        </pc:sldMkLst>
      </pc:sldChg>
      <pc:sldChg chg="delSp modSp">
        <pc:chgData name="Maria Rojas" userId="S::mar19i@fsu.edu::b303a568-9ff1-432b-995f-fb1091d48c0a" providerId="AD" clId="Web-{32C9F669-4F95-0E2A-279B-D545B7FDE068}" dt="2024-01-29T17:42:10.102" v="647" actId="20577"/>
        <pc:sldMkLst>
          <pc:docMk/>
          <pc:sldMk cId="1046690166" sldId="298"/>
        </pc:sldMkLst>
        <pc:spChg chg="mod">
          <ac:chgData name="Maria Rojas" userId="S::mar19i@fsu.edu::b303a568-9ff1-432b-995f-fb1091d48c0a" providerId="AD" clId="Web-{32C9F669-4F95-0E2A-279B-D545B7FDE068}" dt="2024-01-29T17:30:43.088" v="509" actId="20577"/>
          <ac:spMkLst>
            <pc:docMk/>
            <pc:sldMk cId="1046690166" sldId="298"/>
            <ac:spMk id="4" creationId="{603C44E5-1F63-234B-89E8-ACF524719C18}"/>
          </ac:spMkLst>
        </pc:spChg>
        <pc:spChg chg="mod">
          <ac:chgData name="Maria Rojas" userId="S::mar19i@fsu.edu::b303a568-9ff1-432b-995f-fb1091d48c0a" providerId="AD" clId="Web-{32C9F669-4F95-0E2A-279B-D545B7FDE068}" dt="2024-01-29T17:30:26.025" v="493" actId="1076"/>
          <ac:spMkLst>
            <pc:docMk/>
            <pc:sldMk cId="1046690166" sldId="298"/>
            <ac:spMk id="8" creationId="{A74DF569-9A7C-8B1C-B399-CAC788D227C7}"/>
          </ac:spMkLst>
        </pc:spChg>
        <pc:spChg chg="mod">
          <ac:chgData name="Maria Rojas" userId="S::mar19i@fsu.edu::b303a568-9ff1-432b-995f-fb1091d48c0a" providerId="AD" clId="Web-{32C9F669-4F95-0E2A-279B-D545B7FDE068}" dt="2024-01-29T17:30:26.009" v="492" actId="1076"/>
          <ac:spMkLst>
            <pc:docMk/>
            <pc:sldMk cId="1046690166" sldId="298"/>
            <ac:spMk id="9" creationId="{3BA6B6CD-EEFE-C1F1-E302-544A09EB7B84}"/>
          </ac:spMkLst>
        </pc:spChg>
        <pc:spChg chg="mod">
          <ac:chgData name="Maria Rojas" userId="S::mar19i@fsu.edu::b303a568-9ff1-432b-995f-fb1091d48c0a" providerId="AD" clId="Web-{32C9F669-4F95-0E2A-279B-D545B7FDE068}" dt="2024-01-29T17:30:26.025" v="494" actId="1076"/>
          <ac:spMkLst>
            <pc:docMk/>
            <pc:sldMk cId="1046690166" sldId="298"/>
            <ac:spMk id="11" creationId="{7C6BFD45-0B7B-2B92-4E32-6286A78354DB}"/>
          </ac:spMkLst>
        </pc:spChg>
        <pc:spChg chg="mod">
          <ac:chgData name="Maria Rojas" userId="S::mar19i@fsu.edu::b303a568-9ff1-432b-995f-fb1091d48c0a" providerId="AD" clId="Web-{32C9F669-4F95-0E2A-279B-D545B7FDE068}" dt="2024-01-29T17:30:26.040" v="495" actId="1076"/>
          <ac:spMkLst>
            <pc:docMk/>
            <pc:sldMk cId="1046690166" sldId="298"/>
            <ac:spMk id="12" creationId="{3C9474E4-0658-318A-EA24-1BB1496F85ED}"/>
          </ac:spMkLst>
        </pc:spChg>
        <pc:spChg chg="mod">
          <ac:chgData name="Maria Rojas" userId="S::mar19i@fsu.edu::b303a568-9ff1-432b-995f-fb1091d48c0a" providerId="AD" clId="Web-{32C9F669-4F95-0E2A-279B-D545B7FDE068}" dt="2024-01-29T17:41:16.616" v="606" actId="20577"/>
          <ac:spMkLst>
            <pc:docMk/>
            <pc:sldMk cId="1046690166" sldId="298"/>
            <ac:spMk id="13" creationId="{589C1B85-F762-79E1-2752-7361B38F3B66}"/>
          </ac:spMkLst>
        </pc:spChg>
        <pc:spChg chg="mod">
          <ac:chgData name="Maria Rojas" userId="S::mar19i@fsu.edu::b303a568-9ff1-432b-995f-fb1091d48c0a" providerId="AD" clId="Web-{32C9F669-4F95-0E2A-279B-D545B7FDE068}" dt="2024-01-29T17:30:26.009" v="491" actId="1076"/>
          <ac:spMkLst>
            <pc:docMk/>
            <pc:sldMk cId="1046690166" sldId="298"/>
            <ac:spMk id="14" creationId="{61C7583E-A046-19B4-DA64-281355580DC8}"/>
          </ac:spMkLst>
        </pc:spChg>
        <pc:spChg chg="mod">
          <ac:chgData name="Maria Rojas" userId="S::mar19i@fsu.edu::b303a568-9ff1-432b-995f-fb1091d48c0a" providerId="AD" clId="Web-{32C9F669-4F95-0E2A-279B-D545B7FDE068}" dt="2024-01-29T17:42:10.102" v="647" actId="20577"/>
          <ac:spMkLst>
            <pc:docMk/>
            <pc:sldMk cId="1046690166" sldId="298"/>
            <ac:spMk id="16" creationId="{20EE1FF5-852C-2BBE-4BA1-30B1547AD2A7}"/>
          </ac:spMkLst>
        </pc:spChg>
        <pc:picChg chg="del">
          <ac:chgData name="Maria Rojas" userId="S::mar19i@fsu.edu::b303a568-9ff1-432b-995f-fb1091d48c0a" providerId="AD" clId="Web-{32C9F669-4F95-0E2A-279B-D545B7FDE068}" dt="2024-01-29T17:17:50.041" v="378"/>
          <ac:picMkLst>
            <pc:docMk/>
            <pc:sldMk cId="1046690166" sldId="298"/>
            <ac:picMk id="6" creationId="{0FA4DEF6-077E-6329-EC2C-0073273629B1}"/>
          </ac:picMkLst>
        </pc:picChg>
        <pc:picChg chg="del">
          <ac:chgData name="Maria Rojas" userId="S::mar19i@fsu.edu::b303a568-9ff1-432b-995f-fb1091d48c0a" providerId="AD" clId="Web-{32C9F669-4F95-0E2A-279B-D545B7FDE068}" dt="2024-01-29T17:17:49.103" v="377"/>
          <ac:picMkLst>
            <pc:docMk/>
            <pc:sldMk cId="1046690166" sldId="298"/>
            <ac:picMk id="7" creationId="{55DB7BF9-3B88-6C45-E62A-77FCF86A1D4D}"/>
          </ac:picMkLst>
        </pc:picChg>
        <pc:picChg chg="del">
          <ac:chgData name="Maria Rojas" userId="S::mar19i@fsu.edu::b303a568-9ff1-432b-995f-fb1091d48c0a" providerId="AD" clId="Web-{32C9F669-4F95-0E2A-279B-D545B7FDE068}" dt="2024-01-29T17:17:51.150" v="379"/>
          <ac:picMkLst>
            <pc:docMk/>
            <pc:sldMk cId="1046690166" sldId="298"/>
            <ac:picMk id="10" creationId="{1EBB97BA-1F30-10D8-3E7D-6CCB827CCD0F}"/>
          </ac:picMkLst>
        </pc:picChg>
        <pc:picChg chg="del">
          <ac:chgData name="Maria Rojas" userId="S::mar19i@fsu.edu::b303a568-9ff1-432b-995f-fb1091d48c0a" providerId="AD" clId="Web-{32C9F669-4F95-0E2A-279B-D545B7FDE068}" dt="2024-01-29T17:17:52.025" v="380"/>
          <ac:picMkLst>
            <pc:docMk/>
            <pc:sldMk cId="1046690166" sldId="298"/>
            <ac:picMk id="18" creationId="{E503B679-F582-8094-3B99-DBB54AE04493}"/>
          </ac:picMkLst>
        </pc:picChg>
      </pc:sldChg>
      <pc:sldChg chg="del">
        <pc:chgData name="Maria Rojas" userId="S::mar19i@fsu.edu::b303a568-9ff1-432b-995f-fb1091d48c0a" providerId="AD" clId="Web-{32C9F669-4F95-0E2A-279B-D545B7FDE068}" dt="2024-01-29T16:16:44.137" v="34"/>
        <pc:sldMkLst>
          <pc:docMk/>
          <pc:sldMk cId="230934229" sldId="299"/>
        </pc:sldMkLst>
      </pc:sldChg>
      <pc:sldChg chg="del">
        <pc:chgData name="Maria Rojas" userId="S::mar19i@fsu.edu::b303a568-9ff1-432b-995f-fb1091d48c0a" providerId="AD" clId="Web-{32C9F669-4F95-0E2A-279B-D545B7FDE068}" dt="2024-01-29T16:16:44.449" v="35"/>
        <pc:sldMkLst>
          <pc:docMk/>
          <pc:sldMk cId="1917912006" sldId="300"/>
        </pc:sldMkLst>
      </pc:sldChg>
      <pc:sldChg chg="del">
        <pc:chgData name="Maria Rojas" userId="S::mar19i@fsu.edu::b303a568-9ff1-432b-995f-fb1091d48c0a" providerId="AD" clId="Web-{32C9F669-4F95-0E2A-279B-D545B7FDE068}" dt="2024-01-29T16:16:30.871" v="26"/>
        <pc:sldMkLst>
          <pc:docMk/>
          <pc:sldMk cId="2653483749" sldId="304"/>
        </pc:sldMkLst>
      </pc:sldChg>
      <pc:sldChg chg="del">
        <pc:chgData name="Maria Rojas" userId="S::mar19i@fsu.edu::b303a568-9ff1-432b-995f-fb1091d48c0a" providerId="AD" clId="Web-{32C9F669-4F95-0E2A-279B-D545B7FDE068}" dt="2024-01-29T16:16:32.152" v="27"/>
        <pc:sldMkLst>
          <pc:docMk/>
          <pc:sldMk cId="1665379655" sldId="306"/>
        </pc:sldMkLst>
      </pc:sldChg>
      <pc:sldChg chg="del">
        <pc:chgData name="Maria Rojas" userId="S::mar19i@fsu.edu::b303a568-9ff1-432b-995f-fb1091d48c0a" providerId="AD" clId="Web-{32C9F669-4F95-0E2A-279B-D545B7FDE068}" dt="2024-01-29T16:16:39.371" v="32"/>
        <pc:sldMkLst>
          <pc:docMk/>
          <pc:sldMk cId="985520607" sldId="308"/>
        </pc:sldMkLst>
      </pc:sldChg>
      <pc:sldChg chg="del">
        <pc:chgData name="Maria Rojas" userId="S::mar19i@fsu.edu::b303a568-9ff1-432b-995f-fb1091d48c0a" providerId="AD" clId="Web-{32C9F669-4F95-0E2A-279B-D545B7FDE068}" dt="2024-01-29T16:16:38.136" v="31"/>
        <pc:sldMkLst>
          <pc:docMk/>
          <pc:sldMk cId="2120326540" sldId="309"/>
        </pc:sldMkLst>
      </pc:sldChg>
      <pc:sldChg chg="del">
        <pc:chgData name="Maria Rojas" userId="S::mar19i@fsu.edu::b303a568-9ff1-432b-995f-fb1091d48c0a" providerId="AD" clId="Web-{32C9F669-4F95-0E2A-279B-D545B7FDE068}" dt="2024-01-29T16:16:51.902" v="40"/>
        <pc:sldMkLst>
          <pc:docMk/>
          <pc:sldMk cId="2729511722" sldId="310"/>
        </pc:sldMkLst>
      </pc:sldChg>
      <pc:sldChg chg="del">
        <pc:chgData name="Maria Rojas" userId="S::mar19i@fsu.edu::b303a568-9ff1-432b-995f-fb1091d48c0a" providerId="AD" clId="Web-{32C9F669-4F95-0E2A-279B-D545B7FDE068}" dt="2024-01-29T16:16:37.215" v="30"/>
        <pc:sldMkLst>
          <pc:docMk/>
          <pc:sldMk cId="3050174123" sldId="311"/>
        </pc:sldMkLst>
      </pc:sldChg>
      <pc:sldChg chg="del">
        <pc:chgData name="Maria Rojas" userId="S::mar19i@fsu.edu::b303a568-9ff1-432b-995f-fb1091d48c0a" providerId="AD" clId="Web-{32C9F669-4F95-0E2A-279B-D545B7FDE068}" dt="2024-01-29T16:16:50.449" v="39"/>
        <pc:sldMkLst>
          <pc:docMk/>
          <pc:sldMk cId="2426476148" sldId="317"/>
        </pc:sldMkLst>
      </pc:sldChg>
      <pc:sldChg chg="del">
        <pc:chgData name="Maria Rojas" userId="S::mar19i@fsu.edu::b303a568-9ff1-432b-995f-fb1091d48c0a" providerId="AD" clId="Web-{32C9F669-4F95-0E2A-279B-D545B7FDE068}" dt="2024-01-29T16:16:46.902" v="37"/>
        <pc:sldMkLst>
          <pc:docMk/>
          <pc:sldMk cId="2193814104" sldId="320"/>
        </pc:sldMkLst>
      </pc:sldChg>
      <pc:sldChg chg="new del">
        <pc:chgData name="Maria Rojas" userId="S::mar19i@fsu.edu::b303a568-9ff1-432b-995f-fb1091d48c0a" providerId="AD" clId="Web-{32C9F669-4F95-0E2A-279B-D545B7FDE068}" dt="2024-01-29T16:17:30.716" v="42"/>
        <pc:sldMkLst>
          <pc:docMk/>
          <pc:sldMk cId="2240932767" sldId="320"/>
        </pc:sldMkLst>
      </pc:sldChg>
      <pc:sldChg chg="modSp new mod modClrScheme chgLayout">
        <pc:chgData name="Maria Rojas" userId="S::mar19i@fsu.edu::b303a568-9ff1-432b-995f-fb1091d48c0a" providerId="AD" clId="Web-{32C9F669-4F95-0E2A-279B-D545B7FDE068}" dt="2024-01-29T17:31:05.885" v="534" actId="20577"/>
        <pc:sldMkLst>
          <pc:docMk/>
          <pc:sldMk cId="2524568284" sldId="320"/>
        </pc:sldMkLst>
        <pc:spChg chg="mod ord">
          <ac:chgData name="Maria Rojas" userId="S::mar19i@fsu.edu::b303a568-9ff1-432b-995f-fb1091d48c0a" providerId="AD" clId="Web-{32C9F669-4F95-0E2A-279B-D545B7FDE068}" dt="2024-01-29T16:28:38.480" v="66" actId="20577"/>
          <ac:spMkLst>
            <pc:docMk/>
            <pc:sldMk cId="2524568284" sldId="320"/>
            <ac:spMk id="2" creationId="{73581BE8-4F0B-FA19-0E64-B6BD6C157446}"/>
          </ac:spMkLst>
        </pc:spChg>
        <pc:spChg chg="mod ord">
          <ac:chgData name="Maria Rojas" userId="S::mar19i@fsu.edu::b303a568-9ff1-432b-995f-fb1091d48c0a" providerId="AD" clId="Web-{32C9F669-4F95-0E2A-279B-D545B7FDE068}" dt="2024-01-29T16:29:42.668" v="105" actId="20577"/>
          <ac:spMkLst>
            <pc:docMk/>
            <pc:sldMk cId="2524568284" sldId="320"/>
            <ac:spMk id="3" creationId="{A6F81B70-C16E-CFE7-F584-6758CF0C5534}"/>
          </ac:spMkLst>
        </pc:spChg>
        <pc:spChg chg="mod ord">
          <ac:chgData name="Maria Rojas" userId="S::mar19i@fsu.edu::b303a568-9ff1-432b-995f-fb1091d48c0a" providerId="AD" clId="Web-{32C9F669-4F95-0E2A-279B-D545B7FDE068}" dt="2024-01-29T17:31:05.885" v="534" actId="20577"/>
          <ac:spMkLst>
            <pc:docMk/>
            <pc:sldMk cId="2524568284" sldId="320"/>
            <ac:spMk id="4" creationId="{E3D59A87-57C6-EA3F-ECD4-FE71A5402187}"/>
          </ac:spMkLst>
        </pc:spChg>
        <pc:spChg chg="mod ord">
          <ac:chgData name="Maria Rojas" userId="S::mar19i@fsu.edu::b303a568-9ff1-432b-995f-fb1091d48c0a" providerId="AD" clId="Web-{32C9F669-4F95-0E2A-279B-D545B7FDE068}" dt="2024-01-29T16:17:43.653" v="44"/>
          <ac:spMkLst>
            <pc:docMk/>
            <pc:sldMk cId="2524568284" sldId="320"/>
            <ac:spMk id="5" creationId="{66DA71FC-0943-0E92-7BCF-21EADAD953E1}"/>
          </ac:spMkLst>
        </pc:spChg>
      </pc:sldChg>
      <pc:sldChg chg="addSp delSp modSp add mod replId modClrScheme chgLayout">
        <pc:chgData name="Maria Rojas" userId="S::mar19i@fsu.edu::b303a568-9ff1-432b-995f-fb1091d48c0a" providerId="AD" clId="Web-{32C9F669-4F95-0E2A-279B-D545B7FDE068}" dt="2024-01-29T17:33:23.779" v="594" actId="20577"/>
        <pc:sldMkLst>
          <pc:docMk/>
          <pc:sldMk cId="3325581019" sldId="321"/>
        </pc:sldMkLst>
        <pc:spChg chg="mod ord">
          <ac:chgData name="Maria Rojas" userId="S::mar19i@fsu.edu::b303a568-9ff1-432b-995f-fb1091d48c0a" providerId="AD" clId="Web-{32C9F669-4F95-0E2A-279B-D545B7FDE068}" dt="2024-01-29T17:06:27.839" v="213"/>
          <ac:spMkLst>
            <pc:docMk/>
            <pc:sldMk cId="3325581019" sldId="321"/>
            <ac:spMk id="2" creationId="{6F8DFB02-5066-D25B-971D-B4C475A1117F}"/>
          </ac:spMkLst>
        </pc:spChg>
        <pc:spChg chg="del mod ord">
          <ac:chgData name="Maria Rojas" userId="S::mar19i@fsu.edu::b303a568-9ff1-432b-995f-fb1091d48c0a" providerId="AD" clId="Web-{32C9F669-4F95-0E2A-279B-D545B7FDE068}" dt="2024-01-29T17:06:27.839" v="213"/>
          <ac:spMkLst>
            <pc:docMk/>
            <pc:sldMk cId="3325581019" sldId="321"/>
            <ac:spMk id="3" creationId="{48E34CEC-1155-8846-022B-B6E99FCFF758}"/>
          </ac:spMkLst>
        </pc:spChg>
        <pc:spChg chg="del mod ord">
          <ac:chgData name="Maria Rojas" userId="S::mar19i@fsu.edu::b303a568-9ff1-432b-995f-fb1091d48c0a" providerId="AD" clId="Web-{32C9F669-4F95-0E2A-279B-D545B7FDE068}" dt="2024-01-29T17:06:27.839" v="213"/>
          <ac:spMkLst>
            <pc:docMk/>
            <pc:sldMk cId="3325581019" sldId="321"/>
            <ac:spMk id="4" creationId="{105DB6EA-3137-2DD1-A7E7-F98A81B7DFA7}"/>
          </ac:spMkLst>
        </pc:spChg>
        <pc:spChg chg="mod ord">
          <ac:chgData name="Maria Rojas" userId="S::mar19i@fsu.edu::b303a568-9ff1-432b-995f-fb1091d48c0a" providerId="AD" clId="Web-{32C9F669-4F95-0E2A-279B-D545B7FDE068}" dt="2024-01-29T17:06:27.839" v="213"/>
          <ac:spMkLst>
            <pc:docMk/>
            <pc:sldMk cId="3325581019" sldId="321"/>
            <ac:spMk id="5" creationId="{FF94BEAC-60FE-8E2D-5EC2-AE9AD10CC5C5}"/>
          </ac:spMkLst>
        </pc:spChg>
        <pc:spChg chg="add del mod ord">
          <ac:chgData name="Maria Rojas" userId="S::mar19i@fsu.edu::b303a568-9ff1-432b-995f-fb1091d48c0a" providerId="AD" clId="Web-{32C9F669-4F95-0E2A-279B-D545B7FDE068}" dt="2024-01-29T17:06:27.839" v="213"/>
          <ac:spMkLst>
            <pc:docMk/>
            <pc:sldMk cId="3325581019" sldId="321"/>
            <ac:spMk id="6" creationId="{47211400-845B-2893-7301-9342B26AE2C7}"/>
          </ac:spMkLst>
        </pc:spChg>
        <pc:spChg chg="add mod">
          <ac:chgData name="Maria Rojas" userId="S::mar19i@fsu.edu::b303a568-9ff1-432b-995f-fb1091d48c0a" providerId="AD" clId="Web-{32C9F669-4F95-0E2A-279B-D545B7FDE068}" dt="2024-01-29T17:14:51.834" v="359" actId="1076"/>
          <ac:spMkLst>
            <pc:docMk/>
            <pc:sldMk cId="3325581019" sldId="321"/>
            <ac:spMk id="7" creationId="{6B85FEEC-6703-B1CE-43A1-AF12F82A0B0E}"/>
          </ac:spMkLst>
        </pc:spChg>
        <pc:spChg chg="add mod">
          <ac:chgData name="Maria Rojas" userId="S::mar19i@fsu.edu::b303a568-9ff1-432b-995f-fb1091d48c0a" providerId="AD" clId="Web-{32C9F669-4F95-0E2A-279B-D545B7FDE068}" dt="2024-01-29T17:22:28.156" v="486" actId="20577"/>
          <ac:spMkLst>
            <pc:docMk/>
            <pc:sldMk cId="3325581019" sldId="321"/>
            <ac:spMk id="11" creationId="{4918C107-0546-4582-762A-7651C7230E4D}"/>
          </ac:spMkLst>
        </pc:spChg>
        <pc:spChg chg="add mod">
          <ac:chgData name="Maria Rojas" userId="S::mar19i@fsu.edu::b303a568-9ff1-432b-995f-fb1091d48c0a" providerId="AD" clId="Web-{32C9F669-4F95-0E2A-279B-D545B7FDE068}" dt="2024-01-29T17:33:23.779" v="594" actId="20577"/>
          <ac:spMkLst>
            <pc:docMk/>
            <pc:sldMk cId="3325581019" sldId="321"/>
            <ac:spMk id="13" creationId="{006597D3-0A04-0A9A-6419-93F11938A2C5}"/>
          </ac:spMkLst>
        </pc:spChg>
        <pc:spChg chg="add mod">
          <ac:chgData name="Maria Rojas" userId="S::mar19i@fsu.edu::b303a568-9ff1-432b-995f-fb1091d48c0a" providerId="AD" clId="Web-{32C9F669-4F95-0E2A-279B-D545B7FDE068}" dt="2024-01-29T17:22:34.750" v="487" actId="20577"/>
          <ac:spMkLst>
            <pc:docMk/>
            <pc:sldMk cId="3325581019" sldId="321"/>
            <ac:spMk id="15" creationId="{DC75EF72-4CEE-67A8-BFE6-CCA11BD3CE79}"/>
          </ac:spMkLst>
        </pc:spChg>
        <pc:spChg chg="add mod">
          <ac:chgData name="Maria Rojas" userId="S::mar19i@fsu.edu::b303a568-9ff1-432b-995f-fb1091d48c0a" providerId="AD" clId="Web-{32C9F669-4F95-0E2A-279B-D545B7FDE068}" dt="2024-01-29T17:33:16.372" v="591" actId="20577"/>
          <ac:spMkLst>
            <pc:docMk/>
            <pc:sldMk cId="3325581019" sldId="321"/>
            <ac:spMk id="17" creationId="{EA428839-3C84-8782-A295-C3459F8ABF35}"/>
          </ac:spMkLst>
        </pc:spChg>
        <pc:spChg chg="add mod">
          <ac:chgData name="Maria Rojas" userId="S::mar19i@fsu.edu::b303a568-9ff1-432b-995f-fb1091d48c0a" providerId="AD" clId="Web-{32C9F669-4F95-0E2A-279B-D545B7FDE068}" dt="2024-01-29T17:30:55.557" v="524" actId="20577"/>
          <ac:spMkLst>
            <pc:docMk/>
            <pc:sldMk cId="3325581019" sldId="321"/>
            <ac:spMk id="19" creationId="{29ECDB94-B5F0-22FC-8A53-A3B6BD597E4B}"/>
          </ac:spMkLst>
        </pc:spChg>
      </pc:sldChg>
      <pc:sldChg chg="modSp add del replId">
        <pc:chgData name="Maria Rojas" userId="S::mar19i@fsu.edu::b303a568-9ff1-432b-995f-fb1091d48c0a" providerId="AD" clId="Web-{32C9F669-4F95-0E2A-279B-D545B7FDE068}" dt="2024-01-29T17:29:17.461" v="490"/>
        <pc:sldMkLst>
          <pc:docMk/>
          <pc:sldMk cId="2313497317" sldId="322"/>
        </pc:sldMkLst>
        <pc:spChg chg="mod">
          <ac:chgData name="Maria Rojas" userId="S::mar19i@fsu.edu::b303a568-9ff1-432b-995f-fb1091d48c0a" providerId="AD" clId="Web-{32C9F669-4F95-0E2A-279B-D545B7FDE068}" dt="2024-01-29T16:28:59.980" v="79" actId="20577"/>
          <ac:spMkLst>
            <pc:docMk/>
            <pc:sldMk cId="2313497317" sldId="322"/>
            <ac:spMk id="2" creationId="{98267D0D-3361-659E-5031-508FF2F41E03}"/>
          </ac:spMkLst>
        </pc:spChg>
        <pc:spChg chg="mod">
          <ac:chgData name="Maria Rojas" userId="S::mar19i@fsu.edu::b303a568-9ff1-432b-995f-fb1091d48c0a" providerId="AD" clId="Web-{32C9F669-4F95-0E2A-279B-D545B7FDE068}" dt="2024-01-29T17:12:19.237" v="264" actId="1076"/>
          <ac:spMkLst>
            <pc:docMk/>
            <pc:sldMk cId="2313497317" sldId="322"/>
            <ac:spMk id="3" creationId="{85C4A432-BC42-B79D-0426-5601A51CD10C}"/>
          </ac:spMkLst>
        </pc:spChg>
      </pc:sldChg>
      <pc:sldChg chg="modSp new">
        <pc:chgData name="Maria Rojas" userId="S::mar19i@fsu.edu::b303a568-9ff1-432b-995f-fb1091d48c0a" providerId="AD" clId="Web-{32C9F669-4F95-0E2A-279B-D545B7FDE068}" dt="2024-01-29T17:30:50.072" v="517" actId="20577"/>
        <pc:sldMkLst>
          <pc:docMk/>
          <pc:sldMk cId="2469559783" sldId="323"/>
        </pc:sldMkLst>
        <pc:spChg chg="mod">
          <ac:chgData name="Maria Rojas" userId="S::mar19i@fsu.edu::b303a568-9ff1-432b-995f-fb1091d48c0a" providerId="AD" clId="Web-{32C9F669-4F95-0E2A-279B-D545B7FDE068}" dt="2024-01-29T17:12:14.284" v="263" actId="20577"/>
          <ac:spMkLst>
            <pc:docMk/>
            <pc:sldMk cId="2469559783" sldId="323"/>
            <ac:spMk id="2" creationId="{46467F47-1BF5-778A-2732-9BFB2F870350}"/>
          </ac:spMkLst>
        </pc:spChg>
        <pc:spChg chg="mod">
          <ac:chgData name="Maria Rojas" userId="S::mar19i@fsu.edu::b303a568-9ff1-432b-995f-fb1091d48c0a" providerId="AD" clId="Web-{32C9F669-4F95-0E2A-279B-D545B7FDE068}" dt="2024-01-29T17:30:50.072" v="517" actId="20577"/>
          <ac:spMkLst>
            <pc:docMk/>
            <pc:sldMk cId="2469559783" sldId="323"/>
            <ac:spMk id="3" creationId="{1B50F27F-60CA-2035-A689-A0002DE5781D}"/>
          </ac:spMkLst>
        </pc:spChg>
        <pc:spChg chg="mod">
          <ac:chgData name="Maria Rojas" userId="S::mar19i@fsu.edu::b303a568-9ff1-432b-995f-fb1091d48c0a" providerId="AD" clId="Web-{32C9F669-4F95-0E2A-279B-D545B7FDE068}" dt="2024-01-29T16:30:17.278" v="138" actId="20577"/>
          <ac:spMkLst>
            <pc:docMk/>
            <pc:sldMk cId="2469559783" sldId="323"/>
            <ac:spMk id="5" creationId="{FC9A1FC3-D70A-C504-D730-D29BAE79ED85}"/>
          </ac:spMkLst>
        </pc:spChg>
      </pc:sldChg>
      <pc:sldChg chg="add del replId">
        <pc:chgData name="Maria Rojas" userId="S::mar19i@fsu.edu::b303a568-9ff1-432b-995f-fb1091d48c0a" providerId="AD" clId="Web-{32C9F669-4F95-0E2A-279B-D545B7FDE068}" dt="2024-01-29T17:42:40.321" v="648"/>
        <pc:sldMkLst>
          <pc:docMk/>
          <pc:sldMk cId="2276238124" sldId="324"/>
        </pc:sldMkLst>
      </pc:sldChg>
      <pc:sldChg chg="modSp add replId">
        <pc:chgData name="Maria Rojas" userId="S::mar19i@fsu.edu::b303a568-9ff1-432b-995f-fb1091d48c0a" providerId="AD" clId="Web-{32C9F669-4F95-0E2A-279B-D545B7FDE068}" dt="2024-01-29T18:12:03.505" v="666" actId="20577"/>
        <pc:sldMkLst>
          <pc:docMk/>
          <pc:sldMk cId="2937262365" sldId="324"/>
        </pc:sldMkLst>
        <pc:spChg chg="mod">
          <ac:chgData name="Maria Rojas" userId="S::mar19i@fsu.edu::b303a568-9ff1-432b-995f-fb1091d48c0a" providerId="AD" clId="Web-{32C9F669-4F95-0E2A-279B-D545B7FDE068}" dt="2024-01-29T18:12:03.505" v="666" actId="20577"/>
          <ac:spMkLst>
            <pc:docMk/>
            <pc:sldMk cId="2937262365" sldId="324"/>
            <ac:spMk id="2" creationId="{C7DF2A75-3BB2-EFC1-7936-098BBE7B5E96}"/>
          </ac:spMkLst>
        </pc:spChg>
      </pc:sldChg>
      <pc:sldChg chg="del">
        <pc:chgData name="Maria Rojas" userId="S::mar19i@fsu.edu::b303a568-9ff1-432b-995f-fb1091d48c0a" providerId="AD" clId="Web-{32C9F669-4F95-0E2A-279B-D545B7FDE068}" dt="2024-01-29T16:16:36.168" v="29"/>
        <pc:sldMkLst>
          <pc:docMk/>
          <pc:sldMk cId="3407014400" sldId="324"/>
        </pc:sldMkLst>
      </pc:sldChg>
      <pc:sldChg chg="del">
        <pc:chgData name="Maria Rojas" userId="S::mar19i@fsu.edu::b303a568-9ff1-432b-995f-fb1091d48c0a" providerId="AD" clId="Web-{32C9F669-4F95-0E2A-279B-D545B7FDE068}" dt="2024-01-29T16:16:34.715" v="28"/>
        <pc:sldMkLst>
          <pc:docMk/>
          <pc:sldMk cId="3750648486" sldId="325"/>
        </pc:sldMkLst>
      </pc:sldChg>
    </pc:docChg>
  </pc:docChgLst>
  <pc:docChgLst>
    <pc:chgData name="Chloe Keiran" userId="S::cmk19@fsu.edu::732f0397-0029-422a-9fe5-1466c05581a9" providerId="AD" clId="Web-{C5B11051-CE84-61EB-9463-E563DFE206F1}"/>
    <pc:docChg chg="addSld modSld modSection">
      <pc:chgData name="Chloe Keiran" userId="S::cmk19@fsu.edu::732f0397-0029-422a-9fe5-1466c05581a9" providerId="AD" clId="Web-{C5B11051-CE84-61EB-9463-E563DFE206F1}" dt="2024-01-30T02:00:21.398" v="329" actId="1076"/>
      <pc:docMkLst>
        <pc:docMk/>
      </pc:docMkLst>
      <pc:sldChg chg="addSp delSp modSp">
        <pc:chgData name="Chloe Keiran" userId="S::cmk19@fsu.edu::732f0397-0029-422a-9fe5-1466c05581a9" providerId="AD" clId="Web-{C5B11051-CE84-61EB-9463-E563DFE206F1}" dt="2024-01-30T01:53:59.419" v="328" actId="20577"/>
        <pc:sldMkLst>
          <pc:docMk/>
          <pc:sldMk cId="2524568284" sldId="320"/>
        </pc:sldMkLst>
        <pc:spChg chg="mod">
          <ac:chgData name="Chloe Keiran" userId="S::cmk19@fsu.edu::732f0397-0029-422a-9fe5-1466c05581a9" providerId="AD" clId="Web-{C5B11051-CE84-61EB-9463-E563DFE206F1}" dt="2024-01-30T00:50:59.391" v="43" actId="20577"/>
          <ac:spMkLst>
            <pc:docMk/>
            <pc:sldMk cId="2524568284" sldId="320"/>
            <ac:spMk id="2" creationId="{73581BE8-4F0B-FA19-0E64-B6BD6C157446}"/>
          </ac:spMkLst>
        </pc:spChg>
        <pc:spChg chg="mod">
          <ac:chgData name="Chloe Keiran" userId="S::cmk19@fsu.edu::732f0397-0029-422a-9fe5-1466c05581a9" providerId="AD" clId="Web-{C5B11051-CE84-61EB-9463-E563DFE206F1}" dt="2024-01-30T00:57:06.905" v="80" actId="20577"/>
          <ac:spMkLst>
            <pc:docMk/>
            <pc:sldMk cId="2524568284" sldId="320"/>
            <ac:spMk id="3" creationId="{A6F81B70-C16E-CFE7-F584-6758CF0C5534}"/>
          </ac:spMkLst>
        </pc:spChg>
        <pc:spChg chg="del mod">
          <ac:chgData name="Chloe Keiran" userId="S::cmk19@fsu.edu::732f0397-0029-422a-9fe5-1466c05581a9" providerId="AD" clId="Web-{C5B11051-CE84-61EB-9463-E563DFE206F1}" dt="2024-01-30T00:56:58.858" v="76"/>
          <ac:spMkLst>
            <pc:docMk/>
            <pc:sldMk cId="2524568284" sldId="320"/>
            <ac:spMk id="6" creationId="{78671E6A-0B88-339E-81B3-EA38EA7A08DA}"/>
          </ac:spMkLst>
        </pc:spChg>
        <pc:spChg chg="add mod">
          <ac:chgData name="Chloe Keiran" userId="S::cmk19@fsu.edu::732f0397-0029-422a-9fe5-1466c05581a9" providerId="AD" clId="Web-{C5B11051-CE84-61EB-9463-E563DFE206F1}" dt="2024-01-30T01:08:22.323" v="132" actId="20577"/>
          <ac:spMkLst>
            <pc:docMk/>
            <pc:sldMk cId="2524568284" sldId="320"/>
            <ac:spMk id="7" creationId="{FDFB589D-18C5-3597-D188-5160CEE708FF}"/>
          </ac:spMkLst>
        </pc:spChg>
        <pc:spChg chg="add mod">
          <ac:chgData name="Chloe Keiran" userId="S::cmk19@fsu.edu::732f0397-0029-422a-9fe5-1466c05581a9" providerId="AD" clId="Web-{C5B11051-CE84-61EB-9463-E563DFE206F1}" dt="2024-01-30T00:59:02.535" v="101" actId="1076"/>
          <ac:spMkLst>
            <pc:docMk/>
            <pc:sldMk cId="2524568284" sldId="320"/>
            <ac:spMk id="8" creationId="{05D65EDE-B700-406B-4DA1-6042EBAF7F93}"/>
          </ac:spMkLst>
        </pc:spChg>
        <pc:spChg chg="add mod">
          <ac:chgData name="Chloe Keiran" userId="S::cmk19@fsu.edu::732f0397-0029-422a-9fe5-1466c05581a9" providerId="AD" clId="Web-{C5B11051-CE84-61EB-9463-E563DFE206F1}" dt="2024-01-30T01:00:10.147" v="107" actId="1076"/>
          <ac:spMkLst>
            <pc:docMk/>
            <pc:sldMk cId="2524568284" sldId="320"/>
            <ac:spMk id="10" creationId="{45A4E466-A3FA-FB83-274D-668563510E76}"/>
          </ac:spMkLst>
        </pc:spChg>
        <pc:spChg chg="add mod">
          <ac:chgData name="Chloe Keiran" userId="S::cmk19@fsu.edu::732f0397-0029-422a-9fe5-1466c05581a9" providerId="AD" clId="Web-{C5B11051-CE84-61EB-9463-E563DFE206F1}" dt="2024-01-30T01:02:24.277" v="116" actId="1076"/>
          <ac:spMkLst>
            <pc:docMk/>
            <pc:sldMk cId="2524568284" sldId="320"/>
            <ac:spMk id="12" creationId="{4684CFD7-0D18-1B2B-94B8-8A70DF9C4266}"/>
          </ac:spMkLst>
        </pc:spChg>
        <pc:spChg chg="add mod">
          <ac:chgData name="Chloe Keiran" userId="S::cmk19@fsu.edu::732f0397-0029-422a-9fe5-1466c05581a9" providerId="AD" clId="Web-{C5B11051-CE84-61EB-9463-E563DFE206F1}" dt="2024-01-30T01:34:55.089" v="154" actId="1076"/>
          <ac:spMkLst>
            <pc:docMk/>
            <pc:sldMk cId="2524568284" sldId="320"/>
            <ac:spMk id="16" creationId="{C5B2973A-B3FE-2630-5E75-A2EE5B8EB828}"/>
          </ac:spMkLst>
        </pc:spChg>
        <pc:spChg chg="add mod">
          <ac:chgData name="Chloe Keiran" userId="S::cmk19@fsu.edu::732f0397-0029-422a-9fe5-1466c05581a9" providerId="AD" clId="Web-{C5B11051-CE84-61EB-9463-E563DFE206F1}" dt="2024-01-30T01:44:28.309" v="164"/>
          <ac:spMkLst>
            <pc:docMk/>
            <pc:sldMk cId="2524568284" sldId="320"/>
            <ac:spMk id="17" creationId="{E681B5D4-E78C-1B99-C140-B95EA59FB992}"/>
          </ac:spMkLst>
        </pc:spChg>
        <pc:spChg chg="add mod">
          <ac:chgData name="Chloe Keiran" userId="S::cmk19@fsu.edu::732f0397-0029-422a-9fe5-1466c05581a9" providerId="AD" clId="Web-{C5B11051-CE84-61EB-9463-E563DFE206F1}" dt="2024-01-30T01:53:59.419" v="328" actId="20577"/>
          <ac:spMkLst>
            <pc:docMk/>
            <pc:sldMk cId="2524568284" sldId="320"/>
            <ac:spMk id="18" creationId="{C405B12C-B2DC-B957-E5AB-204C3F320240}"/>
          </ac:spMkLst>
        </pc:spChg>
        <pc:spChg chg="add mod">
          <ac:chgData name="Chloe Keiran" userId="S::cmk19@fsu.edu::732f0397-0029-422a-9fe5-1466c05581a9" providerId="AD" clId="Web-{C5B11051-CE84-61EB-9463-E563DFE206F1}" dt="2024-01-30T01:52:22.478" v="293" actId="1076"/>
          <ac:spMkLst>
            <pc:docMk/>
            <pc:sldMk cId="2524568284" sldId="320"/>
            <ac:spMk id="19" creationId="{5D592D9B-27BF-4F6F-314B-A29451573438}"/>
          </ac:spMkLst>
        </pc:spChg>
        <pc:spChg chg="add mod">
          <ac:chgData name="Chloe Keiran" userId="S::cmk19@fsu.edu::732f0397-0029-422a-9fe5-1466c05581a9" providerId="AD" clId="Web-{C5B11051-CE84-61EB-9463-E563DFE206F1}" dt="2024-01-30T01:50:03.068" v="257" actId="20577"/>
          <ac:spMkLst>
            <pc:docMk/>
            <pc:sldMk cId="2524568284" sldId="320"/>
            <ac:spMk id="20" creationId="{450ECEE1-69A5-DF03-9FED-0E35E44BCC33}"/>
          </ac:spMkLst>
        </pc:spChg>
        <pc:spChg chg="add mod">
          <ac:chgData name="Chloe Keiran" userId="S::cmk19@fsu.edu::732f0397-0029-422a-9fe5-1466c05581a9" providerId="AD" clId="Web-{C5B11051-CE84-61EB-9463-E563DFE206F1}" dt="2024-01-30T01:52:03.712" v="291" actId="1076"/>
          <ac:spMkLst>
            <pc:docMk/>
            <pc:sldMk cId="2524568284" sldId="320"/>
            <ac:spMk id="21" creationId="{2C6878B4-E121-F18B-2278-693A6700DE49}"/>
          </ac:spMkLst>
        </pc:spChg>
        <pc:spChg chg="add mod">
          <ac:chgData name="Chloe Keiran" userId="S::cmk19@fsu.edu::732f0397-0029-422a-9fe5-1466c05581a9" providerId="AD" clId="Web-{C5B11051-CE84-61EB-9463-E563DFE206F1}" dt="2024-01-30T01:52:13.509" v="292" actId="1076"/>
          <ac:spMkLst>
            <pc:docMk/>
            <pc:sldMk cId="2524568284" sldId="320"/>
            <ac:spMk id="22" creationId="{00039445-38F2-D41C-77CB-81D3623E1175}"/>
          </ac:spMkLst>
        </pc:spChg>
        <pc:spChg chg="add mod">
          <ac:chgData name="Chloe Keiran" userId="S::cmk19@fsu.edu::732f0397-0029-422a-9fe5-1466c05581a9" providerId="AD" clId="Web-{C5B11051-CE84-61EB-9463-E563DFE206F1}" dt="2024-01-30T01:52:48.385" v="298"/>
          <ac:spMkLst>
            <pc:docMk/>
            <pc:sldMk cId="2524568284" sldId="320"/>
            <ac:spMk id="23" creationId="{8E4813E1-1521-BA44-E566-C30242544F77}"/>
          </ac:spMkLst>
        </pc:spChg>
        <pc:spChg chg="add mod">
          <ac:chgData name="Chloe Keiran" userId="S::cmk19@fsu.edu::732f0397-0029-422a-9fe5-1466c05581a9" providerId="AD" clId="Web-{C5B11051-CE84-61EB-9463-E563DFE206F1}" dt="2024-01-30T01:53:49.231" v="326" actId="20577"/>
          <ac:spMkLst>
            <pc:docMk/>
            <pc:sldMk cId="2524568284" sldId="320"/>
            <ac:spMk id="24" creationId="{8F683B90-61B8-22FA-0909-55481DF048B5}"/>
          </ac:spMkLst>
        </pc:spChg>
        <pc:picChg chg="add del mod">
          <ac:chgData name="Chloe Keiran" userId="S::cmk19@fsu.edu::732f0397-0029-422a-9fe5-1466c05581a9" providerId="AD" clId="Web-{C5B11051-CE84-61EB-9463-E563DFE206F1}" dt="2024-01-30T01:43:39.088" v="159"/>
          <ac:picMkLst>
            <pc:docMk/>
            <pc:sldMk cId="2524568284" sldId="320"/>
            <ac:picMk id="6" creationId="{4FB764C5-870E-5E2F-708D-09199D90F53A}"/>
          </ac:picMkLst>
        </pc:picChg>
        <pc:picChg chg="add mod">
          <ac:chgData name="Chloe Keiran" userId="S::cmk19@fsu.edu::732f0397-0029-422a-9fe5-1466c05581a9" providerId="AD" clId="Web-{C5B11051-CE84-61EB-9463-E563DFE206F1}" dt="2024-01-30T01:01:53.057" v="114" actId="1076"/>
          <ac:picMkLst>
            <pc:docMk/>
            <pc:sldMk cId="2524568284" sldId="320"/>
            <ac:picMk id="9" creationId="{D21E1EB2-901E-D273-35D8-2CD079DF55F5}"/>
          </ac:picMkLst>
        </pc:picChg>
        <pc:picChg chg="add mod">
          <ac:chgData name="Chloe Keiran" userId="S::cmk19@fsu.edu::732f0397-0029-422a-9fe5-1466c05581a9" providerId="AD" clId="Web-{C5B11051-CE84-61EB-9463-E563DFE206F1}" dt="2024-01-30T01:02:11.261" v="115" actId="1076"/>
          <ac:picMkLst>
            <pc:docMk/>
            <pc:sldMk cId="2524568284" sldId="320"/>
            <ac:picMk id="11" creationId="{0B74C8A9-A454-94BA-495E-B59AC015C5D7}"/>
          </ac:picMkLst>
        </pc:picChg>
        <pc:picChg chg="add del mod">
          <ac:chgData name="Chloe Keiran" userId="S::cmk19@fsu.edu::732f0397-0029-422a-9fe5-1466c05581a9" providerId="AD" clId="Web-{C5B11051-CE84-61EB-9463-E563DFE206F1}" dt="2024-01-30T01:47:58.440" v="208"/>
          <ac:picMkLst>
            <pc:docMk/>
            <pc:sldMk cId="2524568284" sldId="320"/>
            <ac:picMk id="13" creationId="{4ADD43F0-0782-FBAE-ADFA-2A773F5E8990}"/>
          </ac:picMkLst>
        </pc:picChg>
        <pc:picChg chg="add del mod">
          <ac:chgData name="Chloe Keiran" userId="S::cmk19@fsu.edu::732f0397-0029-422a-9fe5-1466c05581a9" providerId="AD" clId="Web-{C5B11051-CE84-61EB-9463-E563DFE206F1}" dt="2024-01-30T01:50:45.304" v="259"/>
          <ac:picMkLst>
            <pc:docMk/>
            <pc:sldMk cId="2524568284" sldId="320"/>
            <ac:picMk id="14" creationId="{E222D9E3-F170-62F2-41B9-863A80728D48}"/>
          </ac:picMkLst>
        </pc:picChg>
        <pc:picChg chg="add del mod">
          <ac:chgData name="Chloe Keiran" userId="S::cmk19@fsu.edu::732f0397-0029-422a-9fe5-1466c05581a9" providerId="AD" clId="Web-{C5B11051-CE84-61EB-9463-E563DFE206F1}" dt="2024-01-30T01:52:27.197" v="294"/>
          <ac:picMkLst>
            <pc:docMk/>
            <pc:sldMk cId="2524568284" sldId="320"/>
            <ac:picMk id="15" creationId="{8C4DDAC3-EE86-5BFA-FA7B-EB84ADEB8E97}"/>
          </ac:picMkLst>
        </pc:picChg>
      </pc:sldChg>
      <pc:sldChg chg="modSp new">
        <pc:chgData name="Chloe Keiran" userId="S::cmk19@fsu.edu::732f0397-0029-422a-9fe5-1466c05581a9" providerId="AD" clId="Web-{C5B11051-CE84-61EB-9463-E563DFE206F1}" dt="2024-01-30T02:00:21.398" v="329" actId="1076"/>
        <pc:sldMkLst>
          <pc:docMk/>
          <pc:sldMk cId="1337639398" sldId="332"/>
        </pc:sldMkLst>
        <pc:spChg chg="mod">
          <ac:chgData name="Chloe Keiran" userId="S::cmk19@fsu.edu::732f0397-0029-422a-9fe5-1466c05581a9" providerId="AD" clId="Web-{C5B11051-CE84-61EB-9463-E563DFE206F1}" dt="2024-01-30T00:51:25.642" v="75" actId="20577"/>
          <ac:spMkLst>
            <pc:docMk/>
            <pc:sldMk cId="1337639398" sldId="332"/>
            <ac:spMk id="5" creationId="{FF6D06AE-3CC8-FDEE-1558-F95079C3C6EA}"/>
          </ac:spMkLst>
        </pc:spChg>
        <pc:spChg chg="mod">
          <ac:chgData name="Chloe Keiran" userId="S::cmk19@fsu.edu::732f0397-0029-422a-9fe5-1466c05581a9" providerId="AD" clId="Web-{C5B11051-CE84-61EB-9463-E563DFE206F1}" dt="2024-01-30T02:00:21.398" v="329" actId="1076"/>
          <ac:spMkLst>
            <pc:docMk/>
            <pc:sldMk cId="1337639398" sldId="332"/>
            <ac:spMk id="9" creationId="{90A1883E-34B6-8221-BAA4-4EE4113D79CC}"/>
          </ac:spMkLst>
        </pc:spChg>
      </pc:sldChg>
      <pc:sldChg chg="add replId">
        <pc:chgData name="Chloe Keiran" userId="S::cmk19@fsu.edu::732f0397-0029-422a-9fe5-1466c05581a9" providerId="AD" clId="Web-{C5B11051-CE84-61EB-9463-E563DFE206F1}" dt="2024-01-30T01:39:19.237" v="158"/>
        <pc:sldMkLst>
          <pc:docMk/>
          <pc:sldMk cId="242416938" sldId="338"/>
        </pc:sldMkLst>
      </pc:sldChg>
    </pc:docChg>
  </pc:docChgLst>
  <pc:docChgLst>
    <pc:chgData name="Caden Schwartz" userId="S::cbs19f@fsu.edu::dd2b363a-57e9-4b31-b955-4fc0c412fe2c" providerId="AD" clId="Web-{483722D7-18D1-4260-21C3-9E1D71F6447F}"/>
    <pc:docChg chg="addSld modSld modSection">
      <pc:chgData name="Caden Schwartz" userId="S::cbs19f@fsu.edu::dd2b363a-57e9-4b31-b955-4fc0c412fe2c" providerId="AD" clId="Web-{483722D7-18D1-4260-21C3-9E1D71F6447F}" dt="2024-01-30T04:39:24.830" v="120" actId="1076"/>
      <pc:docMkLst>
        <pc:docMk/>
      </pc:docMkLst>
      <pc:sldChg chg="addSp delSp modSp">
        <pc:chgData name="Caden Schwartz" userId="S::cbs19f@fsu.edu::dd2b363a-57e9-4b31-b955-4fc0c412fe2c" providerId="AD" clId="Web-{483722D7-18D1-4260-21C3-9E1D71F6447F}" dt="2024-01-30T03:57:31.755" v="96" actId="1076"/>
        <pc:sldMkLst>
          <pc:docMk/>
          <pc:sldMk cId="3325581019" sldId="321"/>
        </pc:sldMkLst>
        <pc:spChg chg="mod">
          <ac:chgData name="Caden Schwartz" userId="S::cbs19f@fsu.edu::dd2b363a-57e9-4b31-b955-4fc0c412fe2c" providerId="AD" clId="Web-{483722D7-18D1-4260-21C3-9E1D71F6447F}" dt="2024-01-30T03:50:10.693" v="80" actId="1076"/>
          <ac:spMkLst>
            <pc:docMk/>
            <pc:sldMk cId="3325581019" sldId="321"/>
            <ac:spMk id="7" creationId="{6B85FEEC-6703-B1CE-43A1-AF12F82A0B0E}"/>
          </ac:spMkLst>
        </pc:spChg>
        <pc:spChg chg="mod">
          <ac:chgData name="Caden Schwartz" userId="S::cbs19f@fsu.edu::dd2b363a-57e9-4b31-b955-4fc0c412fe2c" providerId="AD" clId="Web-{483722D7-18D1-4260-21C3-9E1D71F6447F}" dt="2024-01-30T03:52:33.917" v="89" actId="14100"/>
          <ac:spMkLst>
            <pc:docMk/>
            <pc:sldMk cId="3325581019" sldId="321"/>
            <ac:spMk id="13" creationId="{006597D3-0A04-0A9A-6419-93F11938A2C5}"/>
          </ac:spMkLst>
        </pc:spChg>
        <pc:spChg chg="mod">
          <ac:chgData name="Caden Schwartz" userId="S::cbs19f@fsu.edu::dd2b363a-57e9-4b31-b955-4fc0c412fe2c" providerId="AD" clId="Web-{483722D7-18D1-4260-21C3-9E1D71F6447F}" dt="2024-01-30T03:49:56.005" v="78" actId="20577"/>
          <ac:spMkLst>
            <pc:docMk/>
            <pc:sldMk cId="3325581019" sldId="321"/>
            <ac:spMk id="17" creationId="{EA428839-3C84-8782-A295-C3459F8ABF35}"/>
          </ac:spMkLst>
        </pc:spChg>
        <pc:picChg chg="add mod">
          <ac:chgData name="Caden Schwartz" userId="S::cbs19f@fsu.edu::dd2b363a-57e9-4b31-b955-4fc0c412fe2c" providerId="AD" clId="Web-{483722D7-18D1-4260-21C3-9E1D71F6447F}" dt="2024-01-30T03:46:27.295" v="4" actId="1076"/>
          <ac:picMkLst>
            <pc:docMk/>
            <pc:sldMk cId="3325581019" sldId="321"/>
            <ac:picMk id="3" creationId="{A6237FCB-756B-160D-91ED-EED8DC79E85B}"/>
          </ac:picMkLst>
        </pc:picChg>
        <pc:picChg chg="add del mod">
          <ac:chgData name="Caden Schwartz" userId="S::cbs19f@fsu.edu::dd2b363a-57e9-4b31-b955-4fc0c412fe2c" providerId="AD" clId="Web-{483722D7-18D1-4260-21C3-9E1D71F6447F}" dt="2024-01-30T03:57:31.755" v="96" actId="1076"/>
          <ac:picMkLst>
            <pc:docMk/>
            <pc:sldMk cId="3325581019" sldId="321"/>
            <ac:picMk id="4" creationId="{84D736FE-E8FD-BA48-D1A5-A8A04099F598}"/>
          </ac:picMkLst>
        </pc:picChg>
      </pc:sldChg>
      <pc:sldChg chg="addSp delSp modSp add replId">
        <pc:chgData name="Caden Schwartz" userId="S::cbs19f@fsu.edu::dd2b363a-57e9-4b31-b955-4fc0c412fe2c" providerId="AD" clId="Web-{483722D7-18D1-4260-21C3-9E1D71F6447F}" dt="2024-01-30T04:39:24.830" v="120" actId="1076"/>
        <pc:sldMkLst>
          <pc:docMk/>
          <pc:sldMk cId="136771637" sldId="346"/>
        </pc:sldMkLst>
        <pc:spChg chg="del">
          <ac:chgData name="Caden Schwartz" userId="S::cbs19f@fsu.edu::dd2b363a-57e9-4b31-b955-4fc0c412fe2c" providerId="AD" clId="Web-{483722D7-18D1-4260-21C3-9E1D71F6447F}" dt="2024-01-30T04:38:29.922" v="113"/>
          <ac:spMkLst>
            <pc:docMk/>
            <pc:sldMk cId="136771637" sldId="346"/>
            <ac:spMk id="2" creationId="{9C8B1CE2-DC72-25D3-54E5-0E5A5957042B}"/>
          </ac:spMkLst>
        </pc:spChg>
        <pc:spChg chg="mod">
          <ac:chgData name="Caden Schwartz" userId="S::cbs19f@fsu.edu::dd2b363a-57e9-4b31-b955-4fc0c412fe2c" providerId="AD" clId="Web-{483722D7-18D1-4260-21C3-9E1D71F6447F}" dt="2024-01-30T04:38:53.079" v="116" actId="1076"/>
          <ac:spMkLst>
            <pc:docMk/>
            <pc:sldMk cId="136771637" sldId="346"/>
            <ac:spMk id="5" creationId="{0C49A10E-354F-44D3-F699-4B2C0C67F770}"/>
          </ac:spMkLst>
        </pc:spChg>
        <pc:spChg chg="del">
          <ac:chgData name="Caden Schwartz" userId="S::cbs19f@fsu.edu::dd2b363a-57e9-4b31-b955-4fc0c412fe2c" providerId="AD" clId="Web-{483722D7-18D1-4260-21C3-9E1D71F6447F}" dt="2024-01-30T04:38:29.922" v="109"/>
          <ac:spMkLst>
            <pc:docMk/>
            <pc:sldMk cId="136771637" sldId="346"/>
            <ac:spMk id="8" creationId="{2EC54C3C-821A-7B66-3FAD-2E2A78E34D48}"/>
          </ac:spMkLst>
        </pc:spChg>
        <pc:spChg chg="del">
          <ac:chgData name="Caden Schwartz" userId="S::cbs19f@fsu.edu::dd2b363a-57e9-4b31-b955-4fc0c412fe2c" providerId="AD" clId="Web-{483722D7-18D1-4260-21C3-9E1D71F6447F}" dt="2024-01-30T04:38:29.922" v="111"/>
          <ac:spMkLst>
            <pc:docMk/>
            <pc:sldMk cId="136771637" sldId="346"/>
            <ac:spMk id="10" creationId="{E47A41DE-D88F-AB8E-CFC3-ED4EA8E2C507}"/>
          </ac:spMkLst>
        </pc:spChg>
        <pc:spChg chg="del">
          <ac:chgData name="Caden Schwartz" userId="S::cbs19f@fsu.edu::dd2b363a-57e9-4b31-b955-4fc0c412fe2c" providerId="AD" clId="Web-{483722D7-18D1-4260-21C3-9E1D71F6447F}" dt="2024-01-30T04:38:29.922" v="105"/>
          <ac:spMkLst>
            <pc:docMk/>
            <pc:sldMk cId="136771637" sldId="346"/>
            <ac:spMk id="11" creationId="{98314573-CB0F-BD91-5AB2-8B40E8F402CB}"/>
          </ac:spMkLst>
        </pc:spChg>
        <pc:spChg chg="del">
          <ac:chgData name="Caden Schwartz" userId="S::cbs19f@fsu.edu::dd2b363a-57e9-4b31-b955-4fc0c412fe2c" providerId="AD" clId="Web-{483722D7-18D1-4260-21C3-9E1D71F6447F}" dt="2024-01-30T04:38:29.922" v="107"/>
          <ac:spMkLst>
            <pc:docMk/>
            <pc:sldMk cId="136771637" sldId="346"/>
            <ac:spMk id="13" creationId="{F6D2FB82-92CA-13A8-C565-E64C872DD1F2}"/>
          </ac:spMkLst>
        </pc:spChg>
        <pc:spChg chg="del">
          <ac:chgData name="Caden Schwartz" userId="S::cbs19f@fsu.edu::dd2b363a-57e9-4b31-b955-4fc0c412fe2c" providerId="AD" clId="Web-{483722D7-18D1-4260-21C3-9E1D71F6447F}" dt="2024-01-30T04:38:29.922" v="103"/>
          <ac:spMkLst>
            <pc:docMk/>
            <pc:sldMk cId="136771637" sldId="346"/>
            <ac:spMk id="16" creationId="{FF5EE1F0-3BAB-36C4-C4B5-37FE0F77A33C}"/>
          </ac:spMkLst>
        </pc:spChg>
        <pc:spChg chg="del">
          <ac:chgData name="Caden Schwartz" userId="S::cbs19f@fsu.edu::dd2b363a-57e9-4b31-b955-4fc0c412fe2c" providerId="AD" clId="Web-{483722D7-18D1-4260-21C3-9E1D71F6447F}" dt="2024-01-30T04:38:29.922" v="101"/>
          <ac:spMkLst>
            <pc:docMk/>
            <pc:sldMk cId="136771637" sldId="346"/>
            <ac:spMk id="18" creationId="{2B9F3A54-AB97-21A9-3792-75B1D5108486}"/>
          </ac:spMkLst>
        </pc:spChg>
        <pc:spChg chg="add del mod">
          <ac:chgData name="Caden Schwartz" userId="S::cbs19f@fsu.edu::dd2b363a-57e9-4b31-b955-4fc0c412fe2c" providerId="AD" clId="Web-{483722D7-18D1-4260-21C3-9E1D71F6447F}" dt="2024-01-30T04:38:25.953" v="99"/>
          <ac:spMkLst>
            <pc:docMk/>
            <pc:sldMk cId="136771637" sldId="346"/>
            <ac:spMk id="21" creationId="{AB5126E7-35D3-9A03-6865-014B3B8927C2}"/>
          </ac:spMkLst>
        </pc:spChg>
        <pc:picChg chg="del">
          <ac:chgData name="Caden Schwartz" userId="S::cbs19f@fsu.edu::dd2b363a-57e9-4b31-b955-4fc0c412fe2c" providerId="AD" clId="Web-{483722D7-18D1-4260-21C3-9E1D71F6447F}" dt="2024-01-30T04:38:15.655" v="98"/>
          <ac:picMkLst>
            <pc:docMk/>
            <pc:sldMk cId="136771637" sldId="346"/>
            <ac:picMk id="6" creationId="{9E0D1C5C-94E3-5470-927B-4FDB387F89F0}"/>
          </ac:picMkLst>
        </pc:picChg>
        <pc:picChg chg="add mod">
          <ac:chgData name="Caden Schwartz" userId="S::cbs19f@fsu.edu::dd2b363a-57e9-4b31-b955-4fc0c412fe2c" providerId="AD" clId="Web-{483722D7-18D1-4260-21C3-9E1D71F6447F}" dt="2024-01-30T04:39:24.830" v="120" actId="1076"/>
          <ac:picMkLst>
            <pc:docMk/>
            <pc:sldMk cId="136771637" sldId="346"/>
            <ac:picMk id="22" creationId="{C40602A2-F555-B75B-4D0C-888E4946605E}"/>
          </ac:picMkLst>
        </pc:picChg>
        <pc:cxnChg chg="del">
          <ac:chgData name="Caden Schwartz" userId="S::cbs19f@fsu.edu::dd2b363a-57e9-4b31-b955-4fc0c412fe2c" providerId="AD" clId="Web-{483722D7-18D1-4260-21C3-9E1D71F6447F}" dt="2024-01-30T04:38:29.922" v="112"/>
          <ac:cxnSpMkLst>
            <pc:docMk/>
            <pc:sldMk cId="136771637" sldId="346"/>
            <ac:cxnSpMk id="7" creationId="{BEF38026-A571-B9B1-0DF9-82E4C19F4759}"/>
          </ac:cxnSpMkLst>
        </pc:cxnChg>
        <pc:cxnChg chg="del">
          <ac:chgData name="Caden Schwartz" userId="S::cbs19f@fsu.edu::dd2b363a-57e9-4b31-b955-4fc0c412fe2c" providerId="AD" clId="Web-{483722D7-18D1-4260-21C3-9E1D71F6447F}" dt="2024-01-30T04:38:29.922" v="108"/>
          <ac:cxnSpMkLst>
            <pc:docMk/>
            <pc:sldMk cId="136771637" sldId="346"/>
            <ac:cxnSpMk id="9" creationId="{67EA0E23-3E19-DCF9-1371-D9B8FB628EBD}"/>
          </ac:cxnSpMkLst>
        </pc:cxnChg>
        <pc:cxnChg chg="del">
          <ac:chgData name="Caden Schwartz" userId="S::cbs19f@fsu.edu::dd2b363a-57e9-4b31-b955-4fc0c412fe2c" providerId="AD" clId="Web-{483722D7-18D1-4260-21C3-9E1D71F6447F}" dt="2024-01-30T04:38:29.922" v="110"/>
          <ac:cxnSpMkLst>
            <pc:docMk/>
            <pc:sldMk cId="136771637" sldId="346"/>
            <ac:cxnSpMk id="12" creationId="{15C27D1F-4539-85CC-603B-EF2D0A740054}"/>
          </ac:cxnSpMkLst>
        </pc:cxnChg>
        <pc:cxnChg chg="del">
          <ac:chgData name="Caden Schwartz" userId="S::cbs19f@fsu.edu::dd2b363a-57e9-4b31-b955-4fc0c412fe2c" providerId="AD" clId="Web-{483722D7-18D1-4260-21C3-9E1D71F6447F}" dt="2024-01-30T04:38:29.922" v="106"/>
          <ac:cxnSpMkLst>
            <pc:docMk/>
            <pc:sldMk cId="136771637" sldId="346"/>
            <ac:cxnSpMk id="14" creationId="{C621F2FB-377D-0BBA-96D6-4E1116A7B1A4}"/>
          </ac:cxnSpMkLst>
        </pc:cxnChg>
        <pc:cxnChg chg="del">
          <ac:chgData name="Caden Schwartz" userId="S::cbs19f@fsu.edu::dd2b363a-57e9-4b31-b955-4fc0c412fe2c" providerId="AD" clId="Web-{483722D7-18D1-4260-21C3-9E1D71F6447F}" dt="2024-01-30T04:38:29.922" v="104"/>
          <ac:cxnSpMkLst>
            <pc:docMk/>
            <pc:sldMk cId="136771637" sldId="346"/>
            <ac:cxnSpMk id="15" creationId="{63A721F8-144F-F542-73FE-9462ADF51879}"/>
          </ac:cxnSpMkLst>
        </pc:cxnChg>
        <pc:cxnChg chg="del">
          <ac:chgData name="Caden Schwartz" userId="S::cbs19f@fsu.edu::dd2b363a-57e9-4b31-b955-4fc0c412fe2c" providerId="AD" clId="Web-{483722D7-18D1-4260-21C3-9E1D71F6447F}" dt="2024-01-30T04:38:29.922" v="102"/>
          <ac:cxnSpMkLst>
            <pc:docMk/>
            <pc:sldMk cId="136771637" sldId="346"/>
            <ac:cxnSpMk id="17" creationId="{30361FC4-CBEE-70F8-5FD6-6652B4EF8C61}"/>
          </ac:cxnSpMkLst>
        </pc:cxnChg>
        <pc:cxnChg chg="del">
          <ac:chgData name="Caden Schwartz" userId="S::cbs19f@fsu.edu::dd2b363a-57e9-4b31-b955-4fc0c412fe2c" providerId="AD" clId="Web-{483722D7-18D1-4260-21C3-9E1D71F6447F}" dt="2024-01-30T04:38:29.922" v="100"/>
          <ac:cxnSpMkLst>
            <pc:docMk/>
            <pc:sldMk cId="136771637" sldId="346"/>
            <ac:cxnSpMk id="19" creationId="{0BBD6289-2424-D6CB-1741-6F8E31DBEE71}"/>
          </ac:cxnSpMkLst>
        </pc:cxnChg>
      </pc:sldChg>
    </pc:docChg>
  </pc:docChgLst>
  <pc:docChgLst>
    <pc:chgData name="Caleb Mears" userId="S::cwm19a@fsu.edu::e6f39ac1-b694-4bbf-bb75-8861be52b627" providerId="AD" clId="Web-{4F64E18D-1987-6D2E-4108-583B519E58E9}"/>
    <pc:docChg chg="modSld sldOrd modSection">
      <pc:chgData name="Caleb Mears" userId="S::cwm19a@fsu.edu::e6f39ac1-b694-4bbf-bb75-8861be52b627" providerId="AD" clId="Web-{4F64E18D-1987-6D2E-4108-583B519E58E9}" dt="2024-01-30T04:48:24.087" v="341"/>
      <pc:docMkLst>
        <pc:docMk/>
      </pc:docMkLst>
      <pc:sldChg chg="mod modShow">
        <pc:chgData name="Caleb Mears" userId="S::cwm19a@fsu.edu::e6f39ac1-b694-4bbf-bb75-8861be52b627" providerId="AD" clId="Web-{4F64E18D-1987-6D2E-4108-583B519E58E9}" dt="2024-01-30T04:26:43.082" v="337"/>
        <pc:sldMkLst>
          <pc:docMk/>
          <pc:sldMk cId="1310254636" sldId="283"/>
        </pc:sldMkLst>
      </pc:sldChg>
      <pc:sldChg chg="addSp delSp modSp addAnim delAnim modAnim">
        <pc:chgData name="Caleb Mears" userId="S::cwm19a@fsu.edu::e6f39ac1-b694-4bbf-bb75-8861be52b627" providerId="AD" clId="Web-{4F64E18D-1987-6D2E-4108-583B519E58E9}" dt="2024-01-30T04:18:01.424" v="336"/>
        <pc:sldMkLst>
          <pc:docMk/>
          <pc:sldMk cId="3325581019" sldId="321"/>
        </pc:sldMkLst>
        <pc:spChg chg="add del">
          <ac:chgData name="Caleb Mears" userId="S::cwm19a@fsu.edu::e6f39ac1-b694-4bbf-bb75-8861be52b627" providerId="AD" clId="Web-{4F64E18D-1987-6D2E-4108-583B519E58E9}" dt="2024-01-30T04:08:35.153" v="155"/>
          <ac:spMkLst>
            <pc:docMk/>
            <pc:sldMk cId="3325581019" sldId="321"/>
            <ac:spMk id="6" creationId="{DF46D0E0-8882-F324-5C46-273DF90B4F93}"/>
          </ac:spMkLst>
        </pc:spChg>
        <pc:spChg chg="add mod">
          <ac:chgData name="Caleb Mears" userId="S::cwm19a@fsu.edu::e6f39ac1-b694-4bbf-bb75-8861be52b627" providerId="AD" clId="Web-{4F64E18D-1987-6D2E-4108-583B519E58E9}" dt="2024-01-30T04:09:44.157" v="195" actId="14100"/>
          <ac:spMkLst>
            <pc:docMk/>
            <pc:sldMk cId="3325581019" sldId="321"/>
            <ac:spMk id="9" creationId="{84D971A7-AD78-2B08-6130-43290448CD11}"/>
          </ac:spMkLst>
        </pc:spChg>
        <pc:spChg chg="add mod">
          <ac:chgData name="Caleb Mears" userId="S::cwm19a@fsu.edu::e6f39ac1-b694-4bbf-bb75-8861be52b627" providerId="AD" clId="Web-{4F64E18D-1987-6D2E-4108-583B519E58E9}" dt="2024-01-30T04:09:51.158" v="197" actId="1076"/>
          <ac:spMkLst>
            <pc:docMk/>
            <pc:sldMk cId="3325581019" sldId="321"/>
            <ac:spMk id="12" creationId="{6F5B4E12-D701-AB89-8097-F9F1DC66F415}"/>
          </ac:spMkLst>
        </pc:spChg>
        <pc:spChg chg="del mod">
          <ac:chgData name="Caleb Mears" userId="S::cwm19a@fsu.edu::e6f39ac1-b694-4bbf-bb75-8861be52b627" providerId="AD" clId="Web-{4F64E18D-1987-6D2E-4108-583B519E58E9}" dt="2024-01-30T04:11:53.213" v="247"/>
          <ac:spMkLst>
            <pc:docMk/>
            <pc:sldMk cId="3325581019" sldId="321"/>
            <ac:spMk id="13" creationId="{006597D3-0A04-0A9A-6419-93F11938A2C5}"/>
          </ac:spMkLst>
        </pc:spChg>
        <pc:spChg chg="add mod">
          <ac:chgData name="Caleb Mears" userId="S::cwm19a@fsu.edu::e6f39ac1-b694-4bbf-bb75-8861be52b627" providerId="AD" clId="Web-{4F64E18D-1987-6D2E-4108-583B519E58E9}" dt="2024-01-30T04:10:26.754" v="237" actId="20577"/>
          <ac:spMkLst>
            <pc:docMk/>
            <pc:sldMk cId="3325581019" sldId="321"/>
            <ac:spMk id="16" creationId="{2669E678-C288-B43F-9B3C-73001B1910B0}"/>
          </ac:spMkLst>
        </pc:spChg>
        <pc:spChg chg="del mod">
          <ac:chgData name="Caleb Mears" userId="S::cwm19a@fsu.edu::e6f39ac1-b694-4bbf-bb75-8861be52b627" providerId="AD" clId="Web-{4F64E18D-1987-6D2E-4108-583B519E58E9}" dt="2024-01-30T04:15:55.166" v="320"/>
          <ac:spMkLst>
            <pc:docMk/>
            <pc:sldMk cId="3325581019" sldId="321"/>
            <ac:spMk id="17" creationId="{EA428839-3C84-8782-A295-C3459F8ABF35}"/>
          </ac:spMkLst>
        </pc:spChg>
        <pc:spChg chg="add mod">
          <ac:chgData name="Caleb Mears" userId="S::cwm19a@fsu.edu::e6f39ac1-b694-4bbf-bb75-8861be52b627" providerId="AD" clId="Web-{4F64E18D-1987-6D2E-4108-583B519E58E9}" dt="2024-01-30T04:10:58.350" v="244" actId="1076"/>
          <ac:spMkLst>
            <pc:docMk/>
            <pc:sldMk cId="3325581019" sldId="321"/>
            <ac:spMk id="20" creationId="{4237B296-083F-D15C-F8E6-1A876CF2F1BA}"/>
          </ac:spMkLst>
        </pc:spChg>
        <pc:spChg chg="add mod">
          <ac:chgData name="Caleb Mears" userId="S::cwm19a@fsu.edu::e6f39ac1-b694-4bbf-bb75-8861be52b627" providerId="AD" clId="Web-{4F64E18D-1987-6D2E-4108-583B519E58E9}" dt="2024-01-30T04:14:28.442" v="267" actId="20577"/>
          <ac:spMkLst>
            <pc:docMk/>
            <pc:sldMk cId="3325581019" sldId="321"/>
            <ac:spMk id="21" creationId="{48799DB0-72E1-3A35-B230-5FA4D61553D9}"/>
          </ac:spMkLst>
        </pc:spChg>
        <pc:spChg chg="add mod">
          <ac:chgData name="Caleb Mears" userId="S::cwm19a@fsu.edu::e6f39ac1-b694-4bbf-bb75-8861be52b627" providerId="AD" clId="Web-{4F64E18D-1987-6D2E-4108-583B519E58E9}" dt="2024-01-30T04:14:38.864" v="287" actId="20577"/>
          <ac:spMkLst>
            <pc:docMk/>
            <pc:sldMk cId="3325581019" sldId="321"/>
            <ac:spMk id="22" creationId="{5B60D3A5-BD2D-5A95-77BD-FB4EC58BE7BC}"/>
          </ac:spMkLst>
        </pc:spChg>
        <pc:spChg chg="add mod">
          <ac:chgData name="Caleb Mears" userId="S::cwm19a@fsu.edu::e6f39ac1-b694-4bbf-bb75-8861be52b627" providerId="AD" clId="Web-{4F64E18D-1987-6D2E-4108-583B519E58E9}" dt="2024-01-30T04:14:49.802" v="305" actId="20577"/>
          <ac:spMkLst>
            <pc:docMk/>
            <pc:sldMk cId="3325581019" sldId="321"/>
            <ac:spMk id="23" creationId="{DCA4F369-96FF-638F-8D8B-290725602BD9}"/>
          </ac:spMkLst>
        </pc:spChg>
        <pc:spChg chg="add mod">
          <ac:chgData name="Caleb Mears" userId="S::cwm19a@fsu.edu::e6f39ac1-b694-4bbf-bb75-8861be52b627" providerId="AD" clId="Web-{4F64E18D-1987-6D2E-4108-583B519E58E9}" dt="2024-01-30T04:15:02.913" v="318" actId="20577"/>
          <ac:spMkLst>
            <pc:docMk/>
            <pc:sldMk cId="3325581019" sldId="321"/>
            <ac:spMk id="24" creationId="{A5DC314C-2D65-D7D0-8183-060CB0676477}"/>
          </ac:spMkLst>
        </pc:spChg>
        <pc:spChg chg="add del mod">
          <ac:chgData name="Caleb Mears" userId="S::cwm19a@fsu.edu::e6f39ac1-b694-4bbf-bb75-8861be52b627" providerId="AD" clId="Web-{4F64E18D-1987-6D2E-4108-583B519E58E9}" dt="2024-01-30T04:16:05.932" v="321"/>
          <ac:spMkLst>
            <pc:docMk/>
            <pc:sldMk cId="3325581019" sldId="321"/>
            <ac:spMk id="26" creationId="{C947882C-82F8-3C5D-D6AA-408BFA7B6BFD}"/>
          </ac:spMkLst>
        </pc:spChg>
        <pc:picChg chg="mod modCrop">
          <ac:chgData name="Caleb Mears" userId="S::cwm19a@fsu.edu::e6f39ac1-b694-4bbf-bb75-8861be52b627" providerId="AD" clId="Web-{4F64E18D-1987-6D2E-4108-583B519E58E9}" dt="2024-01-30T04:13:18.577" v="264" actId="1076"/>
          <ac:picMkLst>
            <pc:docMk/>
            <pc:sldMk cId="3325581019" sldId="321"/>
            <ac:picMk id="3" creationId="{A6237FCB-756B-160D-91ED-EED8DC79E85B}"/>
          </ac:picMkLst>
        </pc:picChg>
        <pc:picChg chg="del mod">
          <ac:chgData name="Caleb Mears" userId="S::cwm19a@fsu.edu::e6f39ac1-b694-4bbf-bb75-8861be52b627" providerId="AD" clId="Web-{4F64E18D-1987-6D2E-4108-583B519E58E9}" dt="2024-01-30T04:16:21.949" v="323"/>
          <ac:picMkLst>
            <pc:docMk/>
            <pc:sldMk cId="3325581019" sldId="321"/>
            <ac:picMk id="4" creationId="{84D736FE-E8FD-BA48-D1A5-A8A04099F598}"/>
          </ac:picMkLst>
        </pc:picChg>
      </pc:sldChg>
      <pc:sldChg chg="addSp delSp modSp modTransition addAnim delAnim modAnim">
        <pc:chgData name="Caleb Mears" userId="S::cwm19a@fsu.edu::e6f39ac1-b694-4bbf-bb75-8861be52b627" providerId="AD" clId="Web-{4F64E18D-1987-6D2E-4108-583B519E58E9}" dt="2024-01-30T04:46:22.287" v="338"/>
        <pc:sldMkLst>
          <pc:docMk/>
          <pc:sldMk cId="2469559783" sldId="323"/>
        </pc:sldMkLst>
        <pc:spChg chg="mod">
          <ac:chgData name="Caleb Mears" userId="S::cwm19a@fsu.edu::e6f39ac1-b694-4bbf-bb75-8861be52b627" providerId="AD" clId="Web-{4F64E18D-1987-6D2E-4108-583B519E58E9}" dt="2024-01-30T03:37:46.690" v="1" actId="20577"/>
          <ac:spMkLst>
            <pc:docMk/>
            <pc:sldMk cId="2469559783" sldId="323"/>
            <ac:spMk id="2" creationId="{46467F47-1BF5-778A-2732-9BFB2F870350}"/>
          </ac:spMkLst>
        </pc:spChg>
        <pc:spChg chg="add del mod">
          <ac:chgData name="Caleb Mears" userId="S::cwm19a@fsu.edu::e6f39ac1-b694-4bbf-bb75-8861be52b627" providerId="AD" clId="Web-{4F64E18D-1987-6D2E-4108-583B519E58E9}" dt="2024-01-30T03:40:58.531" v="7"/>
          <ac:spMkLst>
            <pc:docMk/>
            <pc:sldMk cId="2469559783" sldId="323"/>
            <ac:spMk id="6" creationId="{47C61FFC-3604-5B53-0769-50770AC2D3F5}"/>
          </ac:spMkLst>
        </pc:spChg>
        <pc:spChg chg="add mod">
          <ac:chgData name="Caleb Mears" userId="S::cwm19a@fsu.edu::e6f39ac1-b694-4bbf-bb75-8861be52b627" providerId="AD" clId="Web-{4F64E18D-1987-6D2E-4108-583B519E58E9}" dt="2024-01-30T03:45:39.408" v="134" actId="20577"/>
          <ac:spMkLst>
            <pc:docMk/>
            <pc:sldMk cId="2469559783" sldId="323"/>
            <ac:spMk id="8" creationId="{3A4B7392-54D6-31E8-E31F-E11636EFCFFE}"/>
          </ac:spMkLst>
        </pc:spChg>
        <pc:spChg chg="add mod">
          <ac:chgData name="Caleb Mears" userId="S::cwm19a@fsu.edu::e6f39ac1-b694-4bbf-bb75-8861be52b627" providerId="AD" clId="Web-{4F64E18D-1987-6D2E-4108-583B519E58E9}" dt="2024-01-30T03:46:33.755" v="135"/>
          <ac:spMkLst>
            <pc:docMk/>
            <pc:sldMk cId="2469559783" sldId="323"/>
            <ac:spMk id="10" creationId="{D2564559-B393-F60C-FF1C-DBDE0B91067D}"/>
          </ac:spMkLst>
        </pc:spChg>
        <pc:spChg chg="add mod">
          <ac:chgData name="Caleb Mears" userId="S::cwm19a@fsu.edu::e6f39ac1-b694-4bbf-bb75-8861be52b627" providerId="AD" clId="Web-{4F64E18D-1987-6D2E-4108-583B519E58E9}" dt="2024-01-30T03:45:15.078" v="119" actId="20577"/>
          <ac:spMkLst>
            <pc:docMk/>
            <pc:sldMk cId="2469559783" sldId="323"/>
            <ac:spMk id="11" creationId="{B3414563-F6AE-051F-5AC4-E8687A10344B}"/>
          </ac:spMkLst>
        </pc:spChg>
        <pc:spChg chg="add del mod">
          <ac:chgData name="Caleb Mears" userId="S::cwm19a@fsu.edu::e6f39ac1-b694-4bbf-bb75-8861be52b627" providerId="AD" clId="Web-{4F64E18D-1987-6D2E-4108-583B519E58E9}" dt="2024-01-30T03:55:37.290" v="144"/>
          <ac:spMkLst>
            <pc:docMk/>
            <pc:sldMk cId="2469559783" sldId="323"/>
            <ac:spMk id="13" creationId="{BD5E5DFB-6FDF-9B45-5B3A-86A1D3899027}"/>
          </ac:spMkLst>
        </pc:spChg>
        <pc:spChg chg="add mod">
          <ac:chgData name="Caleb Mears" userId="S::cwm19a@fsu.edu::e6f39ac1-b694-4bbf-bb75-8861be52b627" providerId="AD" clId="Web-{4F64E18D-1987-6D2E-4108-583B519E58E9}" dt="2024-01-30T03:47:05.148" v="139" actId="1076"/>
          <ac:spMkLst>
            <pc:docMk/>
            <pc:sldMk cId="2469559783" sldId="323"/>
            <ac:spMk id="15" creationId="{DB9BBB44-35FF-9C1E-6CA1-4F8FE2A622EC}"/>
          </ac:spMkLst>
        </pc:spChg>
      </pc:sldChg>
      <pc:sldChg chg="modTransition">
        <pc:chgData name="Caleb Mears" userId="S::cwm19a@fsu.edu::e6f39ac1-b694-4bbf-bb75-8861be52b627" providerId="AD" clId="Web-{4F64E18D-1987-6D2E-4108-583B519E58E9}" dt="2024-01-30T04:46:33.037" v="339"/>
        <pc:sldMkLst>
          <pc:docMk/>
          <pc:sldMk cId="2480970220" sldId="345"/>
        </pc:sldMkLst>
      </pc:sldChg>
      <pc:sldChg chg="mod ord modShow">
        <pc:chgData name="Caleb Mears" userId="S::cwm19a@fsu.edu::e6f39ac1-b694-4bbf-bb75-8861be52b627" providerId="AD" clId="Web-{4F64E18D-1987-6D2E-4108-583B519E58E9}" dt="2024-01-30T04:48:24.087" v="341"/>
        <pc:sldMkLst>
          <pc:docMk/>
          <pc:sldMk cId="136771637" sldId="346"/>
        </pc:sldMkLst>
      </pc:sldChg>
    </pc:docChg>
  </pc:docChgLst>
  <pc:docChgLst>
    <pc:chgData name="Caleb Mears" userId="S::cwm19a@fsu.edu::e6f39ac1-b694-4bbf-bb75-8861be52b627" providerId="AD" clId="Web-{E90D1477-0F9B-B8CE-8D63-80F9A8F45FDA}"/>
    <pc:docChg chg="sldOrd">
      <pc:chgData name="Caleb Mears" userId="S::cwm19a@fsu.edu::e6f39ac1-b694-4bbf-bb75-8861be52b627" providerId="AD" clId="Web-{E90D1477-0F9B-B8CE-8D63-80F9A8F45FDA}" dt="2024-01-29T17:24:01.745" v="1"/>
      <pc:docMkLst>
        <pc:docMk/>
      </pc:docMkLst>
      <pc:sldChg chg="ord">
        <pc:chgData name="Caleb Mears" userId="S::cwm19a@fsu.edu::e6f39ac1-b694-4bbf-bb75-8861be52b627" providerId="AD" clId="Web-{E90D1477-0F9B-B8CE-8D63-80F9A8F45FDA}" dt="2024-01-29T17:24:01.745" v="1"/>
        <pc:sldMkLst>
          <pc:docMk/>
          <pc:sldMk cId="3325581019" sldId="321"/>
        </pc:sldMkLst>
      </pc:sldChg>
      <pc:sldChg chg="ord">
        <pc:chgData name="Caleb Mears" userId="S::cwm19a@fsu.edu::e6f39ac1-b694-4bbf-bb75-8861be52b627" providerId="AD" clId="Web-{E90D1477-0F9B-B8CE-8D63-80F9A8F45FDA}" dt="2024-01-29T17:11:36.565" v="0"/>
        <pc:sldMkLst>
          <pc:docMk/>
          <pc:sldMk cId="2313497317" sldId="322"/>
        </pc:sldMkLst>
      </pc:sldChg>
    </pc:docChg>
  </pc:docChgLst>
  <pc:docChgLst>
    <pc:chgData name="Maria Rojas Castro" userId="S::mar19i@fsu.edu::b303a568-9ff1-432b-995f-fb1091d48c0a" providerId="AD" clId="Web-{FAB4F42B-7E98-96FD-A3C6-AD35B300D309}"/>
    <pc:docChg chg="modSld">
      <pc:chgData name="Maria Rojas Castro" userId="S::mar19i@fsu.edu::b303a568-9ff1-432b-995f-fb1091d48c0a" providerId="AD" clId="Web-{FAB4F42B-7E98-96FD-A3C6-AD35B300D309}" dt="2024-02-15T21:57:43.583" v="1357"/>
      <pc:docMkLst>
        <pc:docMk/>
      </pc:docMkLst>
      <pc:sldChg chg="modNotes">
        <pc:chgData name="Maria Rojas Castro" userId="S::mar19i@fsu.edu::b303a568-9ff1-432b-995f-fb1091d48c0a" providerId="AD" clId="Web-{FAB4F42B-7E98-96FD-A3C6-AD35B300D309}" dt="2024-02-15T21:24:57.749" v="304"/>
        <pc:sldMkLst>
          <pc:docMk/>
          <pc:sldMk cId="1639267335" sldId="337"/>
        </pc:sldMkLst>
      </pc:sldChg>
      <pc:sldChg chg="modNotes">
        <pc:chgData name="Maria Rojas Castro" userId="S::mar19i@fsu.edu::b303a568-9ff1-432b-995f-fb1091d48c0a" providerId="AD" clId="Web-{FAB4F42B-7E98-96FD-A3C6-AD35B300D309}" dt="2024-02-15T21:57:43.583" v="1357"/>
        <pc:sldMkLst>
          <pc:docMk/>
          <pc:sldMk cId="980593862" sldId="34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2508532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t>Main reason for Rockwell to do this project, spark interest in the manufacturing industry and the advantages of having an automated process to make any products. How it turns raw material into a finished product</a:t>
            </a:r>
          </a:p>
          <a:p>
            <a:pPr marL="342900" indent="-342900">
              <a:buAutoNum type="arabicPeriod"/>
            </a:pPr>
            <a:r>
              <a:rPr lang="en-US"/>
              <a:t>We're showing this to kids K-12 and we want them to get interested in the subject and learn about this process.</a:t>
            </a:r>
            <a:endParaRPr lang="en-US">
              <a:ea typeface="Calibri"/>
              <a:cs typeface="Calibri"/>
            </a:endParaRPr>
          </a:p>
          <a:p>
            <a:pPr marL="342900" indent="-342900">
              <a:buAutoNum type="arabicPeriod"/>
            </a:pPr>
            <a:r>
              <a:rPr lang="en-US"/>
              <a:t>That the viewers can take home with them.</a:t>
            </a:r>
            <a:endParaRPr lang="en-US">
              <a:ea typeface="Calibri"/>
              <a:cs typeface="Calibri"/>
            </a:endParaRPr>
          </a:p>
          <a:p>
            <a:pPr marL="342900" indent="-342900">
              <a:buAutoNum type="arabicPeriod"/>
            </a:pPr>
            <a:r>
              <a:rPr lang="en-US">
                <a:ea typeface="Calibri"/>
                <a:cs typeface="Calibri"/>
              </a:rPr>
              <a:t>Response time for our sensor, we wanted a smooth process while the product is being built with quick responses from the sensors at each station.</a:t>
            </a:r>
          </a:p>
          <a:p>
            <a:pPr marL="342900" indent="-342900">
              <a:buAutoNum type="arabicPeriod"/>
            </a:pPr>
            <a:r>
              <a:rPr lang="en-US">
                <a:ea typeface="Calibri"/>
                <a:cs typeface="Calibri"/>
              </a:rPr>
              <a:t>Structure will be being moved from place to place to be showcased and we want it to be easily transported and moved around by 1-2 people.</a:t>
            </a:r>
          </a:p>
          <a:p>
            <a:pPr marL="342900" indent="-342900">
              <a:buAutoNum type="arabicPeriod"/>
            </a:pPr>
            <a:r>
              <a:rPr lang="en-US">
                <a:ea typeface="Calibri"/>
                <a:cs typeface="Calibri"/>
              </a:rPr>
              <a:t>Time it takes to run through a full assembly and make one full product. we don t want a slow process that makes it boring for the viewers since they might have a shorter attention span. So we want the process to be engaging and keep the viewers interested in what is happening in the system as well as being able to identify what is happening at each stage of the manufacturing line.</a:t>
            </a:r>
          </a:p>
          <a:p>
            <a:pPr marL="342900" indent="-342900">
              <a:buAutoNum type="arabicPeriod"/>
            </a:pPr>
            <a:r>
              <a:rPr lang="en-US">
                <a:ea typeface="Calibri"/>
                <a:cs typeface="Calibri"/>
              </a:rPr>
              <a:t>This is kind of a survey where we ask the viewers how interesting it was and if they feel they learned something to measure the success of the demonstration and they grade it from 1-10, and we want that score to be greater than 70%.</a:t>
            </a:r>
          </a:p>
        </p:txBody>
      </p:sp>
      <p:sp>
        <p:nvSpPr>
          <p:cNvPr id="4" name="Slide Number Placeholder 3"/>
          <p:cNvSpPr>
            <a:spLocks noGrp="1"/>
          </p:cNvSpPr>
          <p:nvPr>
            <p:ph type="sldNum" sz="quarter" idx="5"/>
          </p:nvPr>
        </p:nvSpPr>
        <p:spPr/>
        <p:txBody>
          <a:bodyPr/>
          <a:lstStyle/>
          <a:p>
            <a:fld id="{41CCC1AB-48B7-0748-A812-2B7A531C5611}" type="slidenum">
              <a:rPr lang="en-US" smtClean="0"/>
              <a:t>10</a:t>
            </a:fld>
            <a:endParaRPr lang="en-US"/>
          </a:p>
        </p:txBody>
      </p:sp>
    </p:spTree>
    <p:extLst>
      <p:ext uri="{BB962C8B-B14F-4D97-AF65-F5344CB8AC3E}">
        <p14:creationId xmlns:p14="http://schemas.microsoft.com/office/powerpoint/2010/main" val="139936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28</a:t>
            </a:fld>
            <a:endParaRPr lang="en-US"/>
          </a:p>
        </p:txBody>
      </p:sp>
    </p:spTree>
    <p:extLst>
      <p:ext uri="{BB962C8B-B14F-4D97-AF65-F5344CB8AC3E}">
        <p14:creationId xmlns:p14="http://schemas.microsoft.com/office/powerpoint/2010/main" val="3706036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2/15/2024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2/15/2024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50024500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2/15/2024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2511991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2/15/2024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2/15/2024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2/15/2024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4478932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2/15/2024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32386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2/15/2024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88025866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2/15/2024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07193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2/15/2024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2/15/2024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92389433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2/15/2024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2/15/2024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2/15/2024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2/15/2024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2/15/2024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3879527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2/15/2024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5853784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2/15/2024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2/15/2024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2/15/2024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026458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2/15/2024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32296050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2/15/2024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2/15/2024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345696706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2/15/2024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2/15/2024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2/15/2024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2/15/2024</a:t>
            </a:fld>
            <a:endParaRPr lang="en-US"/>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58" r:id="rId13"/>
    <p:sldLayoutId id="2147483659" r:id="rId14"/>
  </p:sldLayoutIdLst>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2/15/2024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svg"/><Relationship Id="rId7"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6.sv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sv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4.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a:xfrm>
            <a:off x="359804" y="2255795"/>
            <a:ext cx="8328338" cy="1014941"/>
          </a:xfrm>
        </p:spPr>
        <p:txBody>
          <a:bodyPr vert="horz" lIns="0" tIns="0" rIns="0" bIns="0" rtlCol="0" anchor="t">
            <a:noAutofit/>
          </a:bodyPr>
          <a:lstStyle/>
          <a:p>
            <a:r>
              <a:rPr lang="en-US" sz="3600">
                <a:latin typeface="Arial Black"/>
              </a:rPr>
              <a:t>Team 522 – Rockwell Automation Manufacturing Device for Students</a:t>
            </a:r>
            <a:endParaRPr lang="en-US" sz="3600"/>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447369" y="4094923"/>
            <a:ext cx="4973392" cy="591955"/>
          </a:xfrm>
        </p:spPr>
        <p:txBody>
          <a:bodyPr>
            <a:noAutofit/>
          </a:bodyPr>
          <a:lstStyle/>
          <a:p>
            <a:r>
              <a:rPr lang="en-US" sz="2000">
                <a:latin typeface="Arial"/>
                <a:cs typeface="Arial"/>
              </a:rPr>
              <a:t>Luis Garcia, Caleb Mears, Chloe Keiran,  Maria Rojas, Caden Schwartz</a:t>
            </a:r>
            <a:endParaRPr lang="en-US" sz="2000"/>
          </a:p>
        </p:txBody>
      </p:sp>
    </p:spTree>
    <p:extLst>
      <p:ext uri="{BB962C8B-B14F-4D97-AF65-F5344CB8AC3E}">
        <p14:creationId xmlns:p14="http://schemas.microsoft.com/office/powerpoint/2010/main" val="206686364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5DE89-8D40-6144-F6B4-A2CA8A0B224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626E25A-6FF8-2D59-C67A-1F6742B8A83A}"/>
              </a:ext>
            </a:extLst>
          </p:cNvPr>
          <p:cNvSpPr>
            <a:spLocks noGrp="1"/>
          </p:cNvSpPr>
          <p:nvPr>
            <p:ph idx="1"/>
          </p:nvPr>
        </p:nvSpPr>
        <p:spPr/>
        <p:txBody>
          <a:bodyPr vert="horz" lIns="0" tIns="0" rIns="0" bIns="0" rtlCol="0" anchor="t">
            <a:noAutofit/>
          </a:bodyPr>
          <a:lstStyle/>
          <a:p>
            <a:pPr marL="0" indent="0">
              <a:buNone/>
            </a:pPr>
            <a:endParaRPr lang="en-US">
              <a:ea typeface="Calibri"/>
              <a:cs typeface="Calibri"/>
            </a:endParaRPr>
          </a:p>
          <a:p>
            <a:pPr marL="0" indent="0">
              <a:buNone/>
            </a:pPr>
            <a:endParaRPr lang="en-US">
              <a:ea typeface="Calibri"/>
              <a:cs typeface="Calibri"/>
            </a:endParaRPr>
          </a:p>
        </p:txBody>
      </p:sp>
      <p:sp>
        <p:nvSpPr>
          <p:cNvPr id="4" name="Footer Placeholder 3">
            <a:extLst>
              <a:ext uri="{FF2B5EF4-FFF2-40B4-BE49-F238E27FC236}">
                <a16:creationId xmlns:a16="http://schemas.microsoft.com/office/drawing/2014/main" id="{5AC2FB24-EA79-CD6C-FF21-A3D1C8D962FB}"/>
              </a:ext>
            </a:extLst>
          </p:cNvPr>
          <p:cNvSpPr>
            <a:spLocks noGrp="1"/>
          </p:cNvSpPr>
          <p:nvPr>
            <p:ph type="ftr" sz="quarter" idx="11"/>
          </p:nvPr>
        </p:nvSpPr>
        <p:spPr/>
        <p:txBody>
          <a:bodyPr/>
          <a:lstStyle/>
          <a:p>
            <a:r>
              <a:rPr lang="en-US">
                <a:ea typeface="Calibri"/>
                <a:cs typeface="Calibri"/>
              </a:rPr>
              <a:t>Maria Rojas</a:t>
            </a:r>
            <a:endParaRPr lang="en-US"/>
          </a:p>
        </p:txBody>
      </p:sp>
      <p:sp>
        <p:nvSpPr>
          <p:cNvPr id="5" name="Slide Number Placeholder 4">
            <a:extLst>
              <a:ext uri="{FF2B5EF4-FFF2-40B4-BE49-F238E27FC236}">
                <a16:creationId xmlns:a16="http://schemas.microsoft.com/office/drawing/2014/main" id="{D823898A-92AA-665A-1C38-9A774FB10757}"/>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2" name="Title 1">
            <a:extLst>
              <a:ext uri="{FF2B5EF4-FFF2-40B4-BE49-F238E27FC236}">
                <a16:creationId xmlns:a16="http://schemas.microsoft.com/office/drawing/2014/main" id="{9B21338D-C7FF-E4C4-F90B-FFF1BBE6F61C}"/>
              </a:ext>
            </a:extLst>
          </p:cNvPr>
          <p:cNvSpPr>
            <a:spLocks noGrp="1"/>
          </p:cNvSpPr>
          <p:nvPr>
            <p:ph type="title"/>
          </p:nvPr>
        </p:nvSpPr>
        <p:spPr/>
        <p:txBody>
          <a:bodyPr/>
          <a:lstStyle/>
          <a:p>
            <a:r>
              <a:rPr lang="en-US"/>
              <a:t>1st Semester Overview</a:t>
            </a:r>
          </a:p>
        </p:txBody>
      </p:sp>
      <p:sp>
        <p:nvSpPr>
          <p:cNvPr id="7" name="Rectangle 6">
            <a:extLst>
              <a:ext uri="{FF2B5EF4-FFF2-40B4-BE49-F238E27FC236}">
                <a16:creationId xmlns:a16="http://schemas.microsoft.com/office/drawing/2014/main" id="{A0F05823-41EA-F353-5164-37EB08E08BE1}"/>
              </a:ext>
            </a:extLst>
          </p:cNvPr>
          <p:cNvSpPr/>
          <p:nvPr/>
        </p:nvSpPr>
        <p:spPr>
          <a:xfrm>
            <a:off x="536907" y="22606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Showcase automated manufacturing process</a:t>
            </a:r>
          </a:p>
        </p:txBody>
      </p:sp>
      <p:sp>
        <p:nvSpPr>
          <p:cNvPr id="8" name="TextBox 7">
            <a:extLst>
              <a:ext uri="{FF2B5EF4-FFF2-40B4-BE49-F238E27FC236}">
                <a16:creationId xmlns:a16="http://schemas.microsoft.com/office/drawing/2014/main" id="{E654D84B-CADD-2A03-FB33-74165B13B5D5}"/>
              </a:ext>
            </a:extLst>
          </p:cNvPr>
          <p:cNvSpPr txBox="1"/>
          <p:nvPr/>
        </p:nvSpPr>
        <p:spPr>
          <a:xfrm>
            <a:off x="533399" y="1717220"/>
            <a:ext cx="2394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82F40"/>
                </a:solidFill>
                <a:latin typeface="Arial"/>
                <a:ea typeface="Calibri"/>
                <a:cs typeface="Calibri"/>
              </a:rPr>
              <a:t>Key Goals</a:t>
            </a:r>
            <a:endParaRPr lang="en-US" sz="2400" b="1">
              <a:solidFill>
                <a:srgbClr val="782F40"/>
              </a:solidFill>
              <a:latin typeface="Arial"/>
            </a:endParaRPr>
          </a:p>
        </p:txBody>
      </p:sp>
      <p:pic>
        <p:nvPicPr>
          <p:cNvPr id="9" name="Graphic 1" descr="Workflow with solid fill">
            <a:extLst>
              <a:ext uri="{FF2B5EF4-FFF2-40B4-BE49-F238E27FC236}">
                <a16:creationId xmlns:a16="http://schemas.microsoft.com/office/drawing/2014/main" id="{1549CDA4-4511-A152-8A60-86ADD34189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52493" y="2332971"/>
            <a:ext cx="1158630" cy="1158630"/>
          </a:xfrm>
          <a:prstGeom prst="rect">
            <a:avLst/>
          </a:prstGeom>
        </p:spPr>
      </p:pic>
      <p:sp>
        <p:nvSpPr>
          <p:cNvPr id="10" name="Rectangle 9">
            <a:extLst>
              <a:ext uri="{FF2B5EF4-FFF2-40B4-BE49-F238E27FC236}">
                <a16:creationId xmlns:a16="http://schemas.microsoft.com/office/drawing/2014/main" id="{2EB730DA-26FC-4A74-08D8-7719EEAE211A}"/>
              </a:ext>
            </a:extLst>
          </p:cNvPr>
          <p:cNvSpPr/>
          <p:nvPr/>
        </p:nvSpPr>
        <p:spPr>
          <a:xfrm>
            <a:off x="4174094" y="2268386"/>
            <a:ext cx="2140018" cy="140286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Provide educational experience</a:t>
            </a:r>
          </a:p>
        </p:txBody>
      </p:sp>
      <p:pic>
        <p:nvPicPr>
          <p:cNvPr id="11" name="Graphic 1" descr="Classroom with solid fill">
            <a:extLst>
              <a:ext uri="{FF2B5EF4-FFF2-40B4-BE49-F238E27FC236}">
                <a16:creationId xmlns:a16="http://schemas.microsoft.com/office/drawing/2014/main" id="{26BF56A6-8C4A-BBA4-79FF-2AF4A6457C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88193" y="2380115"/>
            <a:ext cx="1168400" cy="1168400"/>
          </a:xfrm>
          <a:prstGeom prst="rect">
            <a:avLst/>
          </a:prstGeom>
        </p:spPr>
      </p:pic>
      <p:sp>
        <p:nvSpPr>
          <p:cNvPr id="12" name="Rectangle 11">
            <a:extLst>
              <a:ext uri="{FF2B5EF4-FFF2-40B4-BE49-F238E27FC236}">
                <a16:creationId xmlns:a16="http://schemas.microsoft.com/office/drawing/2014/main" id="{682A1B5D-7E75-D55A-89A9-48C71E75337D}"/>
              </a:ext>
            </a:extLst>
          </p:cNvPr>
          <p:cNvSpPr/>
          <p:nvPr/>
        </p:nvSpPr>
        <p:spPr>
          <a:xfrm>
            <a:off x="7803396" y="2246386"/>
            <a:ext cx="2035628"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Create</a:t>
            </a:r>
            <a:endParaRPr lang="en-US" sz="2200">
              <a:solidFill>
                <a:srgbClr val="FFFFFF"/>
              </a:solidFill>
              <a:latin typeface="Arial"/>
              <a:cs typeface="Arial"/>
            </a:endParaRPr>
          </a:p>
          <a:p>
            <a:pPr algn="ctr"/>
            <a:r>
              <a:rPr lang="en-US" sz="2200">
                <a:solidFill>
                  <a:srgbClr val="FFFFFF"/>
                </a:solidFill>
                <a:latin typeface="Arial"/>
                <a:cs typeface="Calibri"/>
              </a:rPr>
              <a:t> tangible product</a:t>
            </a:r>
            <a:endParaRPr lang="en-US" sz="2200">
              <a:solidFill>
                <a:srgbClr val="FFFFFF"/>
              </a:solidFill>
              <a:latin typeface="Arial"/>
              <a:cs typeface="Arial"/>
            </a:endParaRPr>
          </a:p>
        </p:txBody>
      </p:sp>
      <p:sp>
        <p:nvSpPr>
          <p:cNvPr id="16" name="TextBox 15">
            <a:extLst>
              <a:ext uri="{FF2B5EF4-FFF2-40B4-BE49-F238E27FC236}">
                <a16:creationId xmlns:a16="http://schemas.microsoft.com/office/drawing/2014/main" id="{04CE9522-F9E7-88AF-A0E1-087632E5C19A}"/>
              </a:ext>
            </a:extLst>
          </p:cNvPr>
          <p:cNvSpPr txBox="1"/>
          <p:nvPr/>
        </p:nvSpPr>
        <p:spPr>
          <a:xfrm>
            <a:off x="533400" y="4063092"/>
            <a:ext cx="23132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782F40"/>
                </a:solidFill>
                <a:latin typeface="Arial"/>
                <a:ea typeface="Calibri"/>
                <a:cs typeface="Calibri"/>
              </a:rPr>
              <a:t>Targets</a:t>
            </a:r>
            <a:endParaRPr lang="en-US" sz="2400" b="1">
              <a:solidFill>
                <a:srgbClr val="782F40"/>
              </a:solidFill>
              <a:latin typeface="Arial"/>
            </a:endParaRPr>
          </a:p>
        </p:txBody>
      </p:sp>
      <p:sp>
        <p:nvSpPr>
          <p:cNvPr id="22" name="Rectangle: Rounded Corners 21">
            <a:extLst>
              <a:ext uri="{FF2B5EF4-FFF2-40B4-BE49-F238E27FC236}">
                <a16:creationId xmlns:a16="http://schemas.microsoft.com/office/drawing/2014/main" id="{636EC2DF-3448-7D08-2F06-B78FEE27D11A}"/>
              </a:ext>
            </a:extLst>
          </p:cNvPr>
          <p:cNvSpPr/>
          <p:nvPr/>
        </p:nvSpPr>
        <p:spPr>
          <a:xfrm>
            <a:off x="5334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Arial"/>
              </a:rPr>
              <a:t>Latency:</a:t>
            </a:r>
            <a:r>
              <a:rPr lang="en-US" sz="2200" b="1">
                <a:solidFill>
                  <a:srgbClr val="000000"/>
                </a:solidFill>
                <a:latin typeface="Arial"/>
                <a:cs typeface="Arial"/>
              </a:rPr>
              <a:t> </a:t>
            </a:r>
          </a:p>
          <a:p>
            <a:pPr algn="ctr"/>
            <a:r>
              <a:rPr lang="en-US" sz="2200" b="1">
                <a:solidFill>
                  <a:srgbClr val="000000"/>
                </a:solidFill>
                <a:latin typeface="Arial"/>
                <a:cs typeface="Arial"/>
              </a:rPr>
              <a:t>5 </a:t>
            </a:r>
            <a:r>
              <a:rPr lang="en-US" sz="2200" b="1" err="1">
                <a:solidFill>
                  <a:srgbClr val="000000"/>
                </a:solidFill>
                <a:latin typeface="Arial"/>
                <a:cs typeface="Arial"/>
              </a:rPr>
              <a:t>ms</a:t>
            </a:r>
            <a:endParaRPr lang="en-US" sz="2200" b="1">
              <a:solidFill>
                <a:srgbClr val="000000"/>
              </a:solidFill>
              <a:latin typeface="Arial"/>
              <a:cs typeface="Arial"/>
            </a:endParaRPr>
          </a:p>
        </p:txBody>
      </p:sp>
      <p:sp>
        <p:nvSpPr>
          <p:cNvPr id="6" name="Rectangle: Rounded Corners 5">
            <a:extLst>
              <a:ext uri="{FF2B5EF4-FFF2-40B4-BE49-F238E27FC236}">
                <a16:creationId xmlns:a16="http://schemas.microsoft.com/office/drawing/2014/main" id="{CD8938B6-712F-C8FB-BD5F-4F80FB5F7185}"/>
              </a:ext>
            </a:extLst>
          </p:cNvPr>
          <p:cNvSpPr/>
          <p:nvPr/>
        </p:nvSpPr>
        <p:spPr>
          <a:xfrm>
            <a:off x="29337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Segoe UI"/>
              </a:rPr>
              <a:t>Load Cap</a:t>
            </a:r>
            <a:r>
              <a:rPr lang="en-US" sz="2200" b="1">
                <a:solidFill>
                  <a:srgbClr val="000000"/>
                </a:solidFill>
                <a:latin typeface="Arial"/>
                <a:cs typeface="Segoe UI"/>
              </a:rPr>
              <a:t>: </a:t>
            </a:r>
          </a:p>
          <a:p>
            <a:pPr algn="ctr"/>
            <a:r>
              <a:rPr lang="en-US" sz="2200" b="1">
                <a:solidFill>
                  <a:srgbClr val="000000"/>
                </a:solidFill>
                <a:latin typeface="Arial"/>
                <a:cs typeface="Segoe UI"/>
              </a:rPr>
              <a:t>30 </a:t>
            </a:r>
            <a:r>
              <a:rPr lang="en-US" sz="2200" b="1" err="1">
                <a:solidFill>
                  <a:srgbClr val="000000"/>
                </a:solidFill>
                <a:latin typeface="Arial"/>
                <a:cs typeface="Segoe UI"/>
              </a:rPr>
              <a:t>lb</a:t>
            </a:r>
            <a:endParaRPr lang="en-US" sz="2200" b="1">
              <a:solidFill>
                <a:srgbClr val="000000"/>
              </a:solidFill>
              <a:latin typeface="Arial"/>
              <a:cs typeface="Segoe UI"/>
            </a:endParaRPr>
          </a:p>
        </p:txBody>
      </p:sp>
      <p:sp>
        <p:nvSpPr>
          <p:cNvPr id="13" name="Rectangle: Rounded Corners 12">
            <a:extLst>
              <a:ext uri="{FF2B5EF4-FFF2-40B4-BE49-F238E27FC236}">
                <a16:creationId xmlns:a16="http://schemas.microsoft.com/office/drawing/2014/main" id="{D56639F4-171C-295E-8B8D-67FC0BAECD07}"/>
              </a:ext>
            </a:extLst>
          </p:cNvPr>
          <p:cNvSpPr/>
          <p:nvPr/>
        </p:nvSpPr>
        <p:spPr>
          <a:xfrm>
            <a:off x="53340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ea typeface="+mn-lt"/>
                <a:cs typeface="Arial"/>
              </a:rPr>
              <a:t>Cycle Time</a:t>
            </a:r>
            <a:r>
              <a:rPr lang="en-US" sz="2200" b="1">
                <a:solidFill>
                  <a:srgbClr val="000000"/>
                </a:solidFill>
                <a:latin typeface="Arial"/>
                <a:ea typeface="+mn-lt"/>
                <a:cs typeface="Arial"/>
              </a:rPr>
              <a:t>: &lt;5 min</a:t>
            </a:r>
            <a:endParaRPr lang="en-US" sz="2200">
              <a:solidFill>
                <a:srgbClr val="000000"/>
              </a:solidFill>
              <a:latin typeface="Arial"/>
              <a:ea typeface="+mn-lt"/>
              <a:cs typeface="Arial"/>
            </a:endParaRPr>
          </a:p>
        </p:txBody>
      </p:sp>
      <p:sp>
        <p:nvSpPr>
          <p:cNvPr id="14" name="Rectangle: Rounded Corners 13">
            <a:extLst>
              <a:ext uri="{FF2B5EF4-FFF2-40B4-BE49-F238E27FC236}">
                <a16:creationId xmlns:a16="http://schemas.microsoft.com/office/drawing/2014/main" id="{5ED672B0-8147-E655-4DF6-A885B37BAEEB}"/>
              </a:ext>
            </a:extLst>
          </p:cNvPr>
          <p:cNvSpPr/>
          <p:nvPr/>
        </p:nvSpPr>
        <p:spPr>
          <a:xfrm>
            <a:off x="77343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ea typeface="+mn-lt"/>
                <a:cs typeface="Calibri"/>
              </a:rPr>
              <a:t>Quiz Score</a:t>
            </a:r>
            <a:r>
              <a:rPr lang="en-US" sz="2200" b="1">
                <a:solidFill>
                  <a:srgbClr val="000000"/>
                </a:solidFill>
                <a:latin typeface="Arial"/>
                <a:ea typeface="+mn-lt"/>
                <a:cs typeface="Calibri"/>
              </a:rPr>
              <a:t>: </a:t>
            </a:r>
            <a:endParaRPr lang="en-US">
              <a:solidFill>
                <a:srgbClr val="FFFFFF"/>
              </a:solidFill>
              <a:latin typeface="Arial"/>
              <a:ea typeface="+mn-lt"/>
              <a:cs typeface="Calibri"/>
            </a:endParaRPr>
          </a:p>
          <a:p>
            <a:pPr algn="ctr"/>
            <a:r>
              <a:rPr lang="en-US" sz="2200" b="1">
                <a:solidFill>
                  <a:srgbClr val="000000"/>
                </a:solidFill>
                <a:latin typeface="Arial"/>
                <a:ea typeface="+mn-lt"/>
                <a:cs typeface="Calibri"/>
              </a:rPr>
              <a:t>&gt;70%</a:t>
            </a:r>
            <a:endParaRPr lang="en-US">
              <a:latin typeface="Arial"/>
              <a:ea typeface="Calibri"/>
              <a:cs typeface="Calibri"/>
            </a:endParaRPr>
          </a:p>
        </p:txBody>
      </p:sp>
    </p:spTree>
    <p:extLst>
      <p:ext uri="{BB962C8B-B14F-4D97-AF65-F5344CB8AC3E}">
        <p14:creationId xmlns:p14="http://schemas.microsoft.com/office/powerpoint/2010/main" val="98059386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B48F868-0971-7AFF-BDAA-2BE6061915FF}"/>
              </a:ext>
            </a:extLst>
          </p:cNvPr>
          <p:cNvSpPr>
            <a:spLocks noGrp="1"/>
          </p:cNvSpPr>
          <p:nvPr>
            <p:ph type="ftr" sz="quarter" idx="11"/>
          </p:nvPr>
        </p:nvSpPr>
        <p:spPr/>
        <p:txBody>
          <a:bodyPr/>
          <a:lstStyle/>
          <a:p>
            <a:r>
              <a:rPr lang="en-US">
                <a:ea typeface="Calibri"/>
                <a:cs typeface="Calibri"/>
              </a:rPr>
              <a:t>Maria Rojas</a:t>
            </a:r>
            <a:endParaRPr lang="en-US"/>
          </a:p>
        </p:txBody>
      </p:sp>
      <p:sp>
        <p:nvSpPr>
          <p:cNvPr id="4" name="Slide Number Placeholder 3">
            <a:extLst>
              <a:ext uri="{FF2B5EF4-FFF2-40B4-BE49-F238E27FC236}">
                <a16:creationId xmlns:a16="http://schemas.microsoft.com/office/drawing/2014/main" id="{A342BD29-5352-3942-DAEB-812A78271FCB}"/>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FF6D06AE-3CC8-FDEE-1558-F95079C3C6EA}"/>
              </a:ext>
            </a:extLst>
          </p:cNvPr>
          <p:cNvSpPr>
            <a:spLocks noGrp="1"/>
          </p:cNvSpPr>
          <p:nvPr>
            <p:ph type="title"/>
          </p:nvPr>
        </p:nvSpPr>
        <p:spPr/>
        <p:txBody>
          <a:bodyPr/>
          <a:lstStyle/>
          <a:p>
            <a:r>
              <a:rPr lang="en-US"/>
              <a:t>1st Semester Overview</a:t>
            </a:r>
          </a:p>
        </p:txBody>
      </p:sp>
      <p:sp>
        <p:nvSpPr>
          <p:cNvPr id="9" name="Rectangle: Rounded Corners 8">
            <a:extLst>
              <a:ext uri="{FF2B5EF4-FFF2-40B4-BE49-F238E27FC236}">
                <a16:creationId xmlns:a16="http://schemas.microsoft.com/office/drawing/2014/main" id="{90A1883E-34B6-8221-BAA4-4EE4113D79CC}"/>
              </a:ext>
            </a:extLst>
          </p:cNvPr>
          <p:cNvSpPr/>
          <p:nvPr/>
        </p:nvSpPr>
        <p:spPr>
          <a:xfrm>
            <a:off x="4477919" y="1872051"/>
            <a:ext cx="5283200" cy="3498932"/>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latin typeface="Arial"/>
                <a:cs typeface="Calibri"/>
              </a:rPr>
              <a:t>Metal Pin</a:t>
            </a:r>
          </a:p>
          <a:p>
            <a:pPr marL="342900" indent="-342900">
              <a:buFont typeface="Arial"/>
              <a:buChar char="•"/>
            </a:pPr>
            <a:r>
              <a:rPr lang="en-US" sz="2800" b="1">
                <a:latin typeface="Arial"/>
                <a:cs typeface="Calibri"/>
              </a:rPr>
              <a:t>Highest alternative value</a:t>
            </a:r>
          </a:p>
          <a:p>
            <a:pPr marL="342900" indent="-342900">
              <a:buFont typeface="Arial"/>
              <a:buChar char="•"/>
            </a:pPr>
            <a:r>
              <a:rPr lang="en-US" sz="2800" b="1">
                <a:latin typeface="Arial"/>
                <a:cs typeface="Calibri"/>
              </a:rPr>
              <a:t>Most plausible within given timeline</a:t>
            </a:r>
          </a:p>
          <a:p>
            <a:pPr marL="342900" indent="-342900">
              <a:buFont typeface="Arial"/>
              <a:buChar char="•"/>
            </a:pPr>
            <a:r>
              <a:rPr lang="en-US" sz="2800" b="1">
                <a:latin typeface="Arial"/>
                <a:cs typeface="Calibri"/>
              </a:rPr>
              <a:t>Satisfies customer requirements</a:t>
            </a:r>
          </a:p>
        </p:txBody>
      </p:sp>
      <p:sp>
        <p:nvSpPr>
          <p:cNvPr id="13" name="Rectangle 6">
            <a:extLst>
              <a:ext uri="{FF2B5EF4-FFF2-40B4-BE49-F238E27FC236}">
                <a16:creationId xmlns:a16="http://schemas.microsoft.com/office/drawing/2014/main" id="{4A821603-B7F7-AF75-50BA-1B98C5ABBA18}"/>
              </a:ext>
            </a:extLst>
          </p:cNvPr>
          <p:cNvSpPr/>
          <p:nvPr/>
        </p:nvSpPr>
        <p:spPr>
          <a:xfrm>
            <a:off x="676607" y="29083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latin typeface="Arial"/>
                <a:ea typeface="+mn-lt"/>
                <a:cs typeface="+mn-lt"/>
              </a:rPr>
              <a:t>Concept Selection</a:t>
            </a:r>
            <a:endParaRPr lang="en-US" sz="2800">
              <a:latin typeface="Arial"/>
            </a:endParaRPr>
          </a:p>
        </p:txBody>
      </p:sp>
      <p:sp>
        <p:nvSpPr>
          <p:cNvPr id="14" name="Arrow: Right 13">
            <a:extLst>
              <a:ext uri="{FF2B5EF4-FFF2-40B4-BE49-F238E27FC236}">
                <a16:creationId xmlns:a16="http://schemas.microsoft.com/office/drawing/2014/main" id="{EE91EF49-4B1D-0104-D808-41B2BF1564E9}"/>
              </a:ext>
            </a:extLst>
          </p:cNvPr>
          <p:cNvSpPr/>
          <p:nvPr/>
        </p:nvSpPr>
        <p:spPr>
          <a:xfrm>
            <a:off x="3206496" y="3427984"/>
            <a:ext cx="889508" cy="484632"/>
          </a:xfrm>
          <a:prstGeom prst="rightArrow">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763939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wooden structure with cardboard tubes and a sign on it&#10;&#10;Description automatically generated">
            <a:extLst>
              <a:ext uri="{FF2B5EF4-FFF2-40B4-BE49-F238E27FC236}">
                <a16:creationId xmlns:a16="http://schemas.microsoft.com/office/drawing/2014/main" id="{DFDDF550-C3C6-9DDC-F606-796D548688E1}"/>
              </a:ext>
            </a:extLst>
          </p:cNvPr>
          <p:cNvPicPr>
            <a:picLocks noGrp="1" noChangeAspect="1"/>
          </p:cNvPicPr>
          <p:nvPr>
            <p:ph idx="1"/>
          </p:nvPr>
        </p:nvPicPr>
        <p:blipFill>
          <a:blip r:embed="rId2"/>
          <a:stretch>
            <a:fillRect/>
          </a:stretch>
        </p:blipFill>
        <p:spPr>
          <a:xfrm>
            <a:off x="946212" y="1825625"/>
            <a:ext cx="8775576" cy="4346575"/>
          </a:xfrm>
        </p:spPr>
      </p:pic>
      <p:sp>
        <p:nvSpPr>
          <p:cNvPr id="3" name="Footer Placeholder 2">
            <a:extLst>
              <a:ext uri="{FF2B5EF4-FFF2-40B4-BE49-F238E27FC236}">
                <a16:creationId xmlns:a16="http://schemas.microsoft.com/office/drawing/2014/main" id="{E73F9381-A113-0916-B7F2-8B9AC6B0C450}"/>
              </a:ext>
            </a:extLst>
          </p:cNvPr>
          <p:cNvSpPr>
            <a:spLocks noGrp="1"/>
          </p:cNvSpPr>
          <p:nvPr>
            <p:ph type="ftr" sz="quarter" idx="11"/>
          </p:nvPr>
        </p:nvSpPr>
        <p:spPr/>
        <p:txBody>
          <a:bodyPr/>
          <a:lstStyle/>
          <a:p>
            <a:r>
              <a:rPr lang="en-US">
                <a:ea typeface="Calibri"/>
                <a:cs typeface="Calibri"/>
              </a:rPr>
              <a:t>Caleb Mears</a:t>
            </a:r>
            <a:endParaRPr lang="en-US"/>
          </a:p>
        </p:txBody>
      </p:sp>
      <p:sp>
        <p:nvSpPr>
          <p:cNvPr id="4" name="Slide Number Placeholder 3">
            <a:extLst>
              <a:ext uri="{FF2B5EF4-FFF2-40B4-BE49-F238E27FC236}">
                <a16:creationId xmlns:a16="http://schemas.microsoft.com/office/drawing/2014/main" id="{0449CD49-01F1-645C-63EA-4F2ECFDC4AFB}"/>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B7F05EEC-7C74-1F27-FB3B-221DB24A6B9A}"/>
              </a:ext>
            </a:extLst>
          </p:cNvPr>
          <p:cNvSpPr>
            <a:spLocks noGrp="1"/>
          </p:cNvSpPr>
          <p:nvPr>
            <p:ph type="title"/>
          </p:nvPr>
        </p:nvSpPr>
        <p:spPr/>
        <p:txBody>
          <a:bodyPr/>
          <a:lstStyle/>
          <a:p>
            <a:r>
              <a:rPr lang="en-US"/>
              <a:t>System Design</a:t>
            </a:r>
          </a:p>
        </p:txBody>
      </p:sp>
    </p:spTree>
    <p:extLst>
      <p:ext uri="{BB962C8B-B14F-4D97-AF65-F5344CB8AC3E}">
        <p14:creationId xmlns:p14="http://schemas.microsoft.com/office/powerpoint/2010/main" val="391201183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F6720-DBF3-35D0-910C-85D095F79E05}"/>
            </a:ext>
          </a:extLst>
        </p:cNvPr>
        <p:cNvGrpSpPr/>
        <p:nvPr/>
      </p:nvGrpSpPr>
      <p:grpSpPr>
        <a:xfrm>
          <a:off x="0" y="0"/>
          <a:ext cx="0" cy="0"/>
          <a:chOff x="0" y="0"/>
          <a:chExt cx="0" cy="0"/>
        </a:xfrm>
      </p:grpSpPr>
      <p:pic>
        <p:nvPicPr>
          <p:cNvPr id="6" name="Content Placeholder 5" descr="A wooden structure with cardboard tubes and a sign on it&#10;&#10;Description automatically generated">
            <a:extLst>
              <a:ext uri="{FF2B5EF4-FFF2-40B4-BE49-F238E27FC236}">
                <a16:creationId xmlns:a16="http://schemas.microsoft.com/office/drawing/2014/main" id="{2F7076DE-35DC-352B-D2A7-D739DB86A0F0}"/>
              </a:ext>
            </a:extLst>
          </p:cNvPr>
          <p:cNvPicPr>
            <a:picLocks noGrp="1" noChangeAspect="1"/>
          </p:cNvPicPr>
          <p:nvPr>
            <p:ph idx="1"/>
          </p:nvPr>
        </p:nvPicPr>
        <p:blipFill>
          <a:blip r:embed="rId2"/>
          <a:stretch>
            <a:fillRect/>
          </a:stretch>
        </p:blipFill>
        <p:spPr>
          <a:xfrm>
            <a:off x="2438014" y="3349624"/>
            <a:ext cx="5770504" cy="2854772"/>
          </a:xfrm>
        </p:spPr>
      </p:pic>
      <p:sp>
        <p:nvSpPr>
          <p:cNvPr id="3" name="Footer Placeholder 2">
            <a:extLst>
              <a:ext uri="{FF2B5EF4-FFF2-40B4-BE49-F238E27FC236}">
                <a16:creationId xmlns:a16="http://schemas.microsoft.com/office/drawing/2014/main" id="{FDFBAC3C-EA34-A814-CD2E-FF270B8DA52B}"/>
              </a:ext>
            </a:extLst>
          </p:cNvPr>
          <p:cNvSpPr>
            <a:spLocks noGrp="1"/>
          </p:cNvSpPr>
          <p:nvPr>
            <p:ph type="ftr" sz="quarter" idx="11"/>
          </p:nvPr>
        </p:nvSpPr>
        <p:spPr/>
        <p:txBody>
          <a:bodyPr/>
          <a:lstStyle/>
          <a:p>
            <a:r>
              <a:rPr lang="en-US">
                <a:ea typeface="Calibri"/>
                <a:cs typeface="Calibri"/>
              </a:rPr>
              <a:t>Caleb Mears</a:t>
            </a:r>
            <a:endParaRPr lang="en-US"/>
          </a:p>
        </p:txBody>
      </p:sp>
      <p:sp>
        <p:nvSpPr>
          <p:cNvPr id="4" name="Slide Number Placeholder 3">
            <a:extLst>
              <a:ext uri="{FF2B5EF4-FFF2-40B4-BE49-F238E27FC236}">
                <a16:creationId xmlns:a16="http://schemas.microsoft.com/office/drawing/2014/main" id="{897564A6-2555-7CEE-FF2F-578AA0F0BE34}"/>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itle 4">
            <a:extLst>
              <a:ext uri="{FF2B5EF4-FFF2-40B4-BE49-F238E27FC236}">
                <a16:creationId xmlns:a16="http://schemas.microsoft.com/office/drawing/2014/main" id="{8E3B04B2-ABEB-0D9C-C2F7-3BB60869C520}"/>
              </a:ext>
            </a:extLst>
          </p:cNvPr>
          <p:cNvSpPr>
            <a:spLocks noGrp="1"/>
          </p:cNvSpPr>
          <p:nvPr>
            <p:ph type="title"/>
          </p:nvPr>
        </p:nvSpPr>
        <p:spPr/>
        <p:txBody>
          <a:bodyPr/>
          <a:lstStyle/>
          <a:p>
            <a:r>
              <a:rPr lang="en-US"/>
              <a:t>System Design</a:t>
            </a:r>
          </a:p>
        </p:txBody>
      </p:sp>
      <p:sp>
        <p:nvSpPr>
          <p:cNvPr id="2" name="Rectangle: Rounded Corners 1">
            <a:extLst>
              <a:ext uri="{FF2B5EF4-FFF2-40B4-BE49-F238E27FC236}">
                <a16:creationId xmlns:a16="http://schemas.microsoft.com/office/drawing/2014/main" id="{273C92A0-4990-4447-D6D5-F27F6224E89D}"/>
              </a:ext>
            </a:extLst>
          </p:cNvPr>
          <p:cNvSpPr/>
          <p:nvPr/>
        </p:nvSpPr>
        <p:spPr>
          <a:xfrm>
            <a:off x="1721476" y="1941490"/>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Black"/>
                <a:ea typeface="Calibri"/>
                <a:cs typeface="Calibri"/>
              </a:rPr>
              <a:t>Insert design</a:t>
            </a:r>
            <a:endParaRPr lang="en-US">
              <a:latin typeface="Arial Black"/>
            </a:endParaRPr>
          </a:p>
        </p:txBody>
      </p:sp>
      <p:cxnSp>
        <p:nvCxnSpPr>
          <p:cNvPr id="7" name="Straight Arrow Connector 6">
            <a:extLst>
              <a:ext uri="{FF2B5EF4-FFF2-40B4-BE49-F238E27FC236}">
                <a16:creationId xmlns:a16="http://schemas.microsoft.com/office/drawing/2014/main" id="{5DF96542-765D-12A5-8768-252908AA4722}"/>
              </a:ext>
            </a:extLst>
          </p:cNvPr>
          <p:cNvCxnSpPr/>
          <p:nvPr/>
        </p:nvCxnSpPr>
        <p:spPr>
          <a:xfrm>
            <a:off x="2390238" y="2814168"/>
            <a:ext cx="667555" cy="957329"/>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34528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F76AA-DA72-A424-4F1D-71B7C7961751}"/>
            </a:ext>
          </a:extLst>
        </p:cNvPr>
        <p:cNvGrpSpPr/>
        <p:nvPr/>
      </p:nvGrpSpPr>
      <p:grpSpPr>
        <a:xfrm>
          <a:off x="0" y="0"/>
          <a:ext cx="0" cy="0"/>
          <a:chOff x="0" y="0"/>
          <a:chExt cx="0" cy="0"/>
        </a:xfrm>
      </p:grpSpPr>
      <p:pic>
        <p:nvPicPr>
          <p:cNvPr id="6" name="Content Placeholder 5" descr="A wooden structure with cardboard tubes and a sign on it&#10;&#10;Description automatically generated">
            <a:extLst>
              <a:ext uri="{FF2B5EF4-FFF2-40B4-BE49-F238E27FC236}">
                <a16:creationId xmlns:a16="http://schemas.microsoft.com/office/drawing/2014/main" id="{CFF29245-649D-6B77-E81A-A22A2A4F068F}"/>
              </a:ext>
            </a:extLst>
          </p:cNvPr>
          <p:cNvPicPr>
            <a:picLocks noGrp="1" noChangeAspect="1"/>
          </p:cNvPicPr>
          <p:nvPr>
            <p:ph idx="1"/>
          </p:nvPr>
        </p:nvPicPr>
        <p:blipFill>
          <a:blip r:embed="rId2"/>
          <a:stretch>
            <a:fillRect/>
          </a:stretch>
        </p:blipFill>
        <p:spPr>
          <a:xfrm>
            <a:off x="2438014" y="3349624"/>
            <a:ext cx="5770504" cy="2854772"/>
          </a:xfrm>
        </p:spPr>
      </p:pic>
      <p:sp>
        <p:nvSpPr>
          <p:cNvPr id="3" name="Footer Placeholder 2">
            <a:extLst>
              <a:ext uri="{FF2B5EF4-FFF2-40B4-BE49-F238E27FC236}">
                <a16:creationId xmlns:a16="http://schemas.microsoft.com/office/drawing/2014/main" id="{2732FC2C-B16D-9626-0515-F31BC6330E8A}"/>
              </a:ext>
            </a:extLst>
          </p:cNvPr>
          <p:cNvSpPr>
            <a:spLocks noGrp="1"/>
          </p:cNvSpPr>
          <p:nvPr>
            <p:ph type="ftr" sz="quarter" idx="11"/>
          </p:nvPr>
        </p:nvSpPr>
        <p:spPr/>
        <p:txBody>
          <a:bodyPr/>
          <a:lstStyle/>
          <a:p>
            <a:r>
              <a:rPr lang="en-US">
                <a:ea typeface="+mn-lt"/>
                <a:cs typeface="+mn-lt"/>
              </a:rPr>
              <a:t>Caleb Mears</a:t>
            </a:r>
            <a:endParaRPr lang="en-US"/>
          </a:p>
        </p:txBody>
      </p:sp>
      <p:sp>
        <p:nvSpPr>
          <p:cNvPr id="4" name="Slide Number Placeholder 3">
            <a:extLst>
              <a:ext uri="{FF2B5EF4-FFF2-40B4-BE49-F238E27FC236}">
                <a16:creationId xmlns:a16="http://schemas.microsoft.com/office/drawing/2014/main" id="{B57F649E-7A87-1769-C04B-BC1CFD20F805}"/>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5" name="Title 4">
            <a:extLst>
              <a:ext uri="{FF2B5EF4-FFF2-40B4-BE49-F238E27FC236}">
                <a16:creationId xmlns:a16="http://schemas.microsoft.com/office/drawing/2014/main" id="{4803479B-3321-54FD-8CB2-323367A7D22F}"/>
              </a:ext>
            </a:extLst>
          </p:cNvPr>
          <p:cNvSpPr>
            <a:spLocks noGrp="1"/>
          </p:cNvSpPr>
          <p:nvPr>
            <p:ph type="title"/>
          </p:nvPr>
        </p:nvSpPr>
        <p:spPr/>
        <p:txBody>
          <a:bodyPr/>
          <a:lstStyle/>
          <a:p>
            <a:r>
              <a:rPr lang="en-US"/>
              <a:t>System Design</a:t>
            </a:r>
          </a:p>
        </p:txBody>
      </p:sp>
      <p:sp>
        <p:nvSpPr>
          <p:cNvPr id="2" name="Rectangle: Rounded Corners 1">
            <a:extLst>
              <a:ext uri="{FF2B5EF4-FFF2-40B4-BE49-F238E27FC236}">
                <a16:creationId xmlns:a16="http://schemas.microsoft.com/office/drawing/2014/main" id="{3FF9F6B0-8AEC-4750-D109-7410501033FE}"/>
              </a:ext>
            </a:extLst>
          </p:cNvPr>
          <p:cNvSpPr/>
          <p:nvPr/>
        </p:nvSpPr>
        <p:spPr>
          <a:xfrm>
            <a:off x="530180" y="1598053"/>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Black"/>
                <a:ea typeface="Calibri"/>
                <a:cs typeface="Calibri"/>
              </a:rPr>
              <a:t>Insert design</a:t>
            </a:r>
            <a:endParaRPr lang="en-US">
              <a:latin typeface="Arial Black"/>
            </a:endParaRPr>
          </a:p>
        </p:txBody>
      </p:sp>
      <p:cxnSp>
        <p:nvCxnSpPr>
          <p:cNvPr id="7" name="Straight Arrow Connector 6">
            <a:extLst>
              <a:ext uri="{FF2B5EF4-FFF2-40B4-BE49-F238E27FC236}">
                <a16:creationId xmlns:a16="http://schemas.microsoft.com/office/drawing/2014/main" id="{FBB42280-D835-9599-41E9-8B46818FE2B2}"/>
              </a:ext>
            </a:extLst>
          </p:cNvPr>
          <p:cNvCxnSpPr/>
          <p:nvPr/>
        </p:nvCxnSpPr>
        <p:spPr>
          <a:xfrm>
            <a:off x="1875083" y="1998506"/>
            <a:ext cx="313386" cy="214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50D58727-5144-E28C-0DB1-1CC389C9D04E}"/>
              </a:ext>
            </a:extLst>
          </p:cNvPr>
          <p:cNvSpPr/>
          <p:nvPr/>
        </p:nvSpPr>
        <p:spPr>
          <a:xfrm>
            <a:off x="2547871" y="2209801"/>
            <a:ext cx="1247102"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top</a:t>
            </a:r>
          </a:p>
        </p:txBody>
      </p:sp>
      <p:cxnSp>
        <p:nvCxnSpPr>
          <p:cNvPr id="12" name="Straight Arrow Connector 11">
            <a:extLst>
              <a:ext uri="{FF2B5EF4-FFF2-40B4-BE49-F238E27FC236}">
                <a16:creationId xmlns:a16="http://schemas.microsoft.com/office/drawing/2014/main" id="{852ACF12-6C0C-3A2F-7483-15F69FD9412C}"/>
              </a:ext>
            </a:extLst>
          </p:cNvPr>
          <p:cNvCxnSpPr/>
          <p:nvPr/>
        </p:nvCxnSpPr>
        <p:spPr>
          <a:xfrm>
            <a:off x="3141506" y="3050281"/>
            <a:ext cx="431443" cy="549499"/>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06741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D76B9-0FA4-1E61-413A-593DE33068AA}"/>
            </a:ext>
          </a:extLst>
        </p:cNvPr>
        <p:cNvGrpSpPr/>
        <p:nvPr/>
      </p:nvGrpSpPr>
      <p:grpSpPr>
        <a:xfrm>
          <a:off x="0" y="0"/>
          <a:ext cx="0" cy="0"/>
          <a:chOff x="0" y="0"/>
          <a:chExt cx="0" cy="0"/>
        </a:xfrm>
      </p:grpSpPr>
      <p:pic>
        <p:nvPicPr>
          <p:cNvPr id="6" name="Content Placeholder 5" descr="A wooden structure with cardboard tubes and a sign on it&#10;&#10;Description automatically generated">
            <a:extLst>
              <a:ext uri="{FF2B5EF4-FFF2-40B4-BE49-F238E27FC236}">
                <a16:creationId xmlns:a16="http://schemas.microsoft.com/office/drawing/2014/main" id="{F4B0DE24-FC3C-F7EB-C67C-CAA0305B4CDD}"/>
              </a:ext>
            </a:extLst>
          </p:cNvPr>
          <p:cNvPicPr>
            <a:picLocks noGrp="1" noChangeAspect="1"/>
          </p:cNvPicPr>
          <p:nvPr>
            <p:ph idx="1"/>
          </p:nvPr>
        </p:nvPicPr>
        <p:blipFill>
          <a:blip r:embed="rId2"/>
          <a:stretch>
            <a:fillRect/>
          </a:stretch>
        </p:blipFill>
        <p:spPr>
          <a:xfrm>
            <a:off x="2438014" y="3349624"/>
            <a:ext cx="5770504" cy="2854772"/>
          </a:xfrm>
        </p:spPr>
      </p:pic>
      <p:sp>
        <p:nvSpPr>
          <p:cNvPr id="3" name="Footer Placeholder 2">
            <a:extLst>
              <a:ext uri="{FF2B5EF4-FFF2-40B4-BE49-F238E27FC236}">
                <a16:creationId xmlns:a16="http://schemas.microsoft.com/office/drawing/2014/main" id="{02B33D15-10EE-ADAD-4FFF-AB5F86BD6B92}"/>
              </a:ext>
            </a:extLst>
          </p:cNvPr>
          <p:cNvSpPr>
            <a:spLocks noGrp="1"/>
          </p:cNvSpPr>
          <p:nvPr>
            <p:ph type="ftr" sz="quarter" idx="11"/>
          </p:nvPr>
        </p:nvSpPr>
        <p:spPr/>
        <p:txBody>
          <a:bodyPr/>
          <a:lstStyle/>
          <a:p>
            <a:r>
              <a:rPr lang="en-US">
                <a:ea typeface="+mn-lt"/>
                <a:cs typeface="+mn-lt"/>
              </a:rPr>
              <a:t>Caleb Mears</a:t>
            </a:r>
            <a:endParaRPr lang="en-US"/>
          </a:p>
        </p:txBody>
      </p:sp>
      <p:sp>
        <p:nvSpPr>
          <p:cNvPr id="4" name="Slide Number Placeholder 3">
            <a:extLst>
              <a:ext uri="{FF2B5EF4-FFF2-40B4-BE49-F238E27FC236}">
                <a16:creationId xmlns:a16="http://schemas.microsoft.com/office/drawing/2014/main" id="{72DE94C0-EA16-61E9-3E8A-CF9C9DC761CD}"/>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5" name="Title 4">
            <a:extLst>
              <a:ext uri="{FF2B5EF4-FFF2-40B4-BE49-F238E27FC236}">
                <a16:creationId xmlns:a16="http://schemas.microsoft.com/office/drawing/2014/main" id="{935A522B-9481-EF45-FB2B-2518F9683CD4}"/>
              </a:ext>
            </a:extLst>
          </p:cNvPr>
          <p:cNvSpPr>
            <a:spLocks noGrp="1"/>
          </p:cNvSpPr>
          <p:nvPr>
            <p:ph type="title"/>
          </p:nvPr>
        </p:nvSpPr>
        <p:spPr/>
        <p:txBody>
          <a:bodyPr/>
          <a:lstStyle/>
          <a:p>
            <a:r>
              <a:rPr lang="en-US"/>
              <a:t>System Design</a:t>
            </a:r>
          </a:p>
        </p:txBody>
      </p:sp>
      <p:sp>
        <p:nvSpPr>
          <p:cNvPr id="2" name="Rectangle: Rounded Corners 1">
            <a:extLst>
              <a:ext uri="{FF2B5EF4-FFF2-40B4-BE49-F238E27FC236}">
                <a16:creationId xmlns:a16="http://schemas.microsoft.com/office/drawing/2014/main" id="{4385AC95-51C0-2986-DDA3-981D43AC3A46}"/>
              </a:ext>
            </a:extLst>
          </p:cNvPr>
          <p:cNvSpPr/>
          <p:nvPr/>
        </p:nvSpPr>
        <p:spPr>
          <a:xfrm>
            <a:off x="530180" y="1598053"/>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Black"/>
                <a:ea typeface="Calibri"/>
                <a:cs typeface="Calibri"/>
              </a:rPr>
              <a:t>Insert design</a:t>
            </a:r>
            <a:endParaRPr lang="en-US">
              <a:latin typeface="Arial Black"/>
            </a:endParaRPr>
          </a:p>
        </p:txBody>
      </p:sp>
      <p:cxnSp>
        <p:nvCxnSpPr>
          <p:cNvPr id="7" name="Straight Arrow Connector 6">
            <a:extLst>
              <a:ext uri="{FF2B5EF4-FFF2-40B4-BE49-F238E27FC236}">
                <a16:creationId xmlns:a16="http://schemas.microsoft.com/office/drawing/2014/main" id="{CDEC15F1-0CF5-56EF-F4AE-A99765CEFB57}"/>
              </a:ext>
            </a:extLst>
          </p:cNvPr>
          <p:cNvCxnSpPr/>
          <p:nvPr/>
        </p:nvCxnSpPr>
        <p:spPr>
          <a:xfrm>
            <a:off x="1875083" y="1998506"/>
            <a:ext cx="313386" cy="214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598ECEEF-8F21-CD22-C8B4-B9992EA0AF85}"/>
              </a:ext>
            </a:extLst>
          </p:cNvPr>
          <p:cNvSpPr/>
          <p:nvPr/>
        </p:nvSpPr>
        <p:spPr>
          <a:xfrm>
            <a:off x="2279561" y="1598054"/>
            <a:ext cx="1247102"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top</a:t>
            </a:r>
          </a:p>
        </p:txBody>
      </p:sp>
      <p:cxnSp>
        <p:nvCxnSpPr>
          <p:cNvPr id="12" name="Straight Arrow Connector 11">
            <a:extLst>
              <a:ext uri="{FF2B5EF4-FFF2-40B4-BE49-F238E27FC236}">
                <a16:creationId xmlns:a16="http://schemas.microsoft.com/office/drawing/2014/main" id="{D11BFD4A-3131-26D9-4225-1827257A4A42}"/>
              </a:ext>
            </a:extLst>
          </p:cNvPr>
          <p:cNvCxnSpPr/>
          <p:nvPr/>
        </p:nvCxnSpPr>
        <p:spPr>
          <a:xfrm>
            <a:off x="3624463" y="1998505"/>
            <a:ext cx="313387" cy="214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AA3EA5D7-5476-1B22-5E43-D00ADA506E40}"/>
              </a:ext>
            </a:extLst>
          </p:cNvPr>
          <p:cNvSpPr/>
          <p:nvPr/>
        </p:nvSpPr>
        <p:spPr>
          <a:xfrm>
            <a:off x="3535250" y="2370785"/>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Orient design</a:t>
            </a:r>
          </a:p>
        </p:txBody>
      </p:sp>
      <p:cxnSp>
        <p:nvCxnSpPr>
          <p:cNvPr id="9" name="Straight Arrow Connector 8">
            <a:extLst>
              <a:ext uri="{FF2B5EF4-FFF2-40B4-BE49-F238E27FC236}">
                <a16:creationId xmlns:a16="http://schemas.microsoft.com/office/drawing/2014/main" id="{B317AFFB-CBDC-6D78-3FF8-36F3F031F3D8}"/>
              </a:ext>
            </a:extLst>
          </p:cNvPr>
          <p:cNvCxnSpPr>
            <a:cxnSpLocks/>
          </p:cNvCxnSpPr>
          <p:nvPr/>
        </p:nvCxnSpPr>
        <p:spPr>
          <a:xfrm>
            <a:off x="4161083" y="3232731"/>
            <a:ext cx="120203" cy="656822"/>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82296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1B291-89A1-96E2-B12D-A6192FD58FB1}"/>
            </a:ext>
          </a:extLst>
        </p:cNvPr>
        <p:cNvGrpSpPr/>
        <p:nvPr/>
      </p:nvGrpSpPr>
      <p:grpSpPr>
        <a:xfrm>
          <a:off x="0" y="0"/>
          <a:ext cx="0" cy="0"/>
          <a:chOff x="0" y="0"/>
          <a:chExt cx="0" cy="0"/>
        </a:xfrm>
      </p:grpSpPr>
      <p:pic>
        <p:nvPicPr>
          <p:cNvPr id="6" name="Content Placeholder 5" descr="A wooden structure with cardboard tubes and a sign on it&#10;&#10;Description automatically generated">
            <a:extLst>
              <a:ext uri="{FF2B5EF4-FFF2-40B4-BE49-F238E27FC236}">
                <a16:creationId xmlns:a16="http://schemas.microsoft.com/office/drawing/2014/main" id="{384C62E3-5D39-380D-5CCC-3AA735D2CCF3}"/>
              </a:ext>
            </a:extLst>
          </p:cNvPr>
          <p:cNvPicPr>
            <a:picLocks noGrp="1" noChangeAspect="1"/>
          </p:cNvPicPr>
          <p:nvPr>
            <p:ph idx="1"/>
          </p:nvPr>
        </p:nvPicPr>
        <p:blipFill>
          <a:blip r:embed="rId2"/>
          <a:stretch>
            <a:fillRect/>
          </a:stretch>
        </p:blipFill>
        <p:spPr>
          <a:xfrm>
            <a:off x="2438014" y="3349624"/>
            <a:ext cx="5770504" cy="2854772"/>
          </a:xfrm>
        </p:spPr>
      </p:pic>
      <p:sp>
        <p:nvSpPr>
          <p:cNvPr id="3" name="Footer Placeholder 2">
            <a:extLst>
              <a:ext uri="{FF2B5EF4-FFF2-40B4-BE49-F238E27FC236}">
                <a16:creationId xmlns:a16="http://schemas.microsoft.com/office/drawing/2014/main" id="{C7526E7E-85EA-C4F3-3916-87DDE368CB48}"/>
              </a:ext>
            </a:extLst>
          </p:cNvPr>
          <p:cNvSpPr>
            <a:spLocks noGrp="1"/>
          </p:cNvSpPr>
          <p:nvPr>
            <p:ph type="ftr" sz="quarter" idx="11"/>
          </p:nvPr>
        </p:nvSpPr>
        <p:spPr/>
        <p:txBody>
          <a:bodyPr/>
          <a:lstStyle/>
          <a:p>
            <a:r>
              <a:rPr lang="en-US">
                <a:ea typeface="+mn-lt"/>
                <a:cs typeface="+mn-lt"/>
              </a:rPr>
              <a:t>Caleb Mears</a:t>
            </a:r>
            <a:endParaRPr lang="en-US"/>
          </a:p>
        </p:txBody>
      </p:sp>
      <p:sp>
        <p:nvSpPr>
          <p:cNvPr id="4" name="Slide Number Placeholder 3">
            <a:extLst>
              <a:ext uri="{FF2B5EF4-FFF2-40B4-BE49-F238E27FC236}">
                <a16:creationId xmlns:a16="http://schemas.microsoft.com/office/drawing/2014/main" id="{857B3174-C84A-A93B-B541-2943428E6D10}"/>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5" name="Title 4">
            <a:extLst>
              <a:ext uri="{FF2B5EF4-FFF2-40B4-BE49-F238E27FC236}">
                <a16:creationId xmlns:a16="http://schemas.microsoft.com/office/drawing/2014/main" id="{AB291A59-C4A1-6C68-7D45-7BB101834489}"/>
              </a:ext>
            </a:extLst>
          </p:cNvPr>
          <p:cNvSpPr>
            <a:spLocks noGrp="1"/>
          </p:cNvSpPr>
          <p:nvPr>
            <p:ph type="title"/>
          </p:nvPr>
        </p:nvSpPr>
        <p:spPr/>
        <p:txBody>
          <a:bodyPr/>
          <a:lstStyle/>
          <a:p>
            <a:r>
              <a:rPr lang="en-US"/>
              <a:t>System Design</a:t>
            </a:r>
          </a:p>
        </p:txBody>
      </p:sp>
      <p:sp>
        <p:nvSpPr>
          <p:cNvPr id="2" name="Rectangle: Rounded Corners 1">
            <a:extLst>
              <a:ext uri="{FF2B5EF4-FFF2-40B4-BE49-F238E27FC236}">
                <a16:creationId xmlns:a16="http://schemas.microsoft.com/office/drawing/2014/main" id="{5344BC5D-6136-856C-8785-5066CAD02783}"/>
              </a:ext>
            </a:extLst>
          </p:cNvPr>
          <p:cNvSpPr/>
          <p:nvPr/>
        </p:nvSpPr>
        <p:spPr>
          <a:xfrm>
            <a:off x="530180" y="1598053"/>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Black"/>
                <a:ea typeface="Calibri"/>
                <a:cs typeface="Calibri"/>
              </a:rPr>
              <a:t>Insert design</a:t>
            </a:r>
            <a:endParaRPr lang="en-US">
              <a:latin typeface="Arial Black"/>
            </a:endParaRPr>
          </a:p>
        </p:txBody>
      </p:sp>
      <p:cxnSp>
        <p:nvCxnSpPr>
          <p:cNvPr id="7" name="Straight Arrow Connector 6">
            <a:extLst>
              <a:ext uri="{FF2B5EF4-FFF2-40B4-BE49-F238E27FC236}">
                <a16:creationId xmlns:a16="http://schemas.microsoft.com/office/drawing/2014/main" id="{8D41BA87-05E0-72BA-8C24-70C3FEE2A69D}"/>
              </a:ext>
            </a:extLst>
          </p:cNvPr>
          <p:cNvCxnSpPr/>
          <p:nvPr/>
        </p:nvCxnSpPr>
        <p:spPr>
          <a:xfrm>
            <a:off x="1875083" y="1998506"/>
            <a:ext cx="313386" cy="214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7088A35F-0414-127F-851F-BFB5BD34DBEF}"/>
              </a:ext>
            </a:extLst>
          </p:cNvPr>
          <p:cNvSpPr/>
          <p:nvPr/>
        </p:nvSpPr>
        <p:spPr>
          <a:xfrm>
            <a:off x="2279561" y="1598054"/>
            <a:ext cx="1247102"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top</a:t>
            </a:r>
          </a:p>
        </p:txBody>
      </p:sp>
      <p:cxnSp>
        <p:nvCxnSpPr>
          <p:cNvPr id="12" name="Straight Arrow Connector 11">
            <a:extLst>
              <a:ext uri="{FF2B5EF4-FFF2-40B4-BE49-F238E27FC236}">
                <a16:creationId xmlns:a16="http://schemas.microsoft.com/office/drawing/2014/main" id="{221AF046-E1E3-33AA-3147-666AF8354455}"/>
              </a:ext>
            </a:extLst>
          </p:cNvPr>
          <p:cNvCxnSpPr/>
          <p:nvPr/>
        </p:nvCxnSpPr>
        <p:spPr>
          <a:xfrm>
            <a:off x="3624463" y="1998505"/>
            <a:ext cx="313387" cy="214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137C0A60-5C21-AC60-DD1D-C71F300D01BC}"/>
              </a:ext>
            </a:extLst>
          </p:cNvPr>
          <p:cNvSpPr/>
          <p:nvPr/>
        </p:nvSpPr>
        <p:spPr>
          <a:xfrm>
            <a:off x="4028940" y="1598053"/>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Orient design</a:t>
            </a:r>
          </a:p>
        </p:txBody>
      </p:sp>
      <p:cxnSp>
        <p:nvCxnSpPr>
          <p:cNvPr id="9" name="Straight Arrow Connector 8">
            <a:extLst>
              <a:ext uri="{FF2B5EF4-FFF2-40B4-BE49-F238E27FC236}">
                <a16:creationId xmlns:a16="http://schemas.microsoft.com/office/drawing/2014/main" id="{8572F9E5-B0D9-3757-436D-FE8CFF6CDC2C}"/>
              </a:ext>
            </a:extLst>
          </p:cNvPr>
          <p:cNvCxnSpPr>
            <a:cxnSpLocks/>
          </p:cNvCxnSpPr>
          <p:nvPr/>
        </p:nvCxnSpPr>
        <p:spPr>
          <a:xfrm flipV="1">
            <a:off x="5373845" y="1989919"/>
            <a:ext cx="313385" cy="858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25697CD6-734A-2A2C-8FF9-45E26115EFDD}"/>
              </a:ext>
            </a:extLst>
          </p:cNvPr>
          <p:cNvSpPr/>
          <p:nvPr/>
        </p:nvSpPr>
        <p:spPr>
          <a:xfrm>
            <a:off x="5424153" y="2284928"/>
            <a:ext cx="1247102"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Mylar Plastic</a:t>
            </a:r>
          </a:p>
        </p:txBody>
      </p:sp>
      <p:cxnSp>
        <p:nvCxnSpPr>
          <p:cNvPr id="14" name="Straight Arrow Connector 13">
            <a:extLst>
              <a:ext uri="{FF2B5EF4-FFF2-40B4-BE49-F238E27FC236}">
                <a16:creationId xmlns:a16="http://schemas.microsoft.com/office/drawing/2014/main" id="{BB3C228C-C648-29F6-CC8E-F2ABFDDA60BF}"/>
              </a:ext>
            </a:extLst>
          </p:cNvPr>
          <p:cNvCxnSpPr>
            <a:cxnSpLocks/>
          </p:cNvCxnSpPr>
          <p:nvPr/>
        </p:nvCxnSpPr>
        <p:spPr>
          <a:xfrm flipH="1">
            <a:off x="5000357" y="2857097"/>
            <a:ext cx="373486" cy="538767"/>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80502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318FD-BBB2-48E7-8134-F8EC0B505DBC}"/>
            </a:ext>
          </a:extLst>
        </p:cNvPr>
        <p:cNvGrpSpPr/>
        <p:nvPr/>
      </p:nvGrpSpPr>
      <p:grpSpPr>
        <a:xfrm>
          <a:off x="0" y="0"/>
          <a:ext cx="0" cy="0"/>
          <a:chOff x="0" y="0"/>
          <a:chExt cx="0" cy="0"/>
        </a:xfrm>
      </p:grpSpPr>
      <p:pic>
        <p:nvPicPr>
          <p:cNvPr id="6" name="Content Placeholder 5" descr="A wooden structure with cardboard tubes and a sign on it&#10;&#10;Description automatically generated">
            <a:extLst>
              <a:ext uri="{FF2B5EF4-FFF2-40B4-BE49-F238E27FC236}">
                <a16:creationId xmlns:a16="http://schemas.microsoft.com/office/drawing/2014/main" id="{FD6519E8-33CD-5C93-45A6-804D0BE00BA9}"/>
              </a:ext>
            </a:extLst>
          </p:cNvPr>
          <p:cNvPicPr>
            <a:picLocks noGrp="1" noChangeAspect="1"/>
          </p:cNvPicPr>
          <p:nvPr>
            <p:ph idx="1"/>
          </p:nvPr>
        </p:nvPicPr>
        <p:blipFill>
          <a:blip r:embed="rId2"/>
          <a:stretch>
            <a:fillRect/>
          </a:stretch>
        </p:blipFill>
        <p:spPr>
          <a:xfrm>
            <a:off x="2438014" y="3349624"/>
            <a:ext cx="5770504" cy="2854772"/>
          </a:xfrm>
        </p:spPr>
      </p:pic>
      <p:sp>
        <p:nvSpPr>
          <p:cNvPr id="3" name="Footer Placeholder 2">
            <a:extLst>
              <a:ext uri="{FF2B5EF4-FFF2-40B4-BE49-F238E27FC236}">
                <a16:creationId xmlns:a16="http://schemas.microsoft.com/office/drawing/2014/main" id="{749D097B-8CDC-363A-3C82-D980321FD3EC}"/>
              </a:ext>
            </a:extLst>
          </p:cNvPr>
          <p:cNvSpPr>
            <a:spLocks noGrp="1"/>
          </p:cNvSpPr>
          <p:nvPr>
            <p:ph type="ftr" sz="quarter" idx="11"/>
          </p:nvPr>
        </p:nvSpPr>
        <p:spPr/>
        <p:txBody>
          <a:bodyPr/>
          <a:lstStyle/>
          <a:p>
            <a:r>
              <a:rPr lang="en-US">
                <a:ea typeface="+mn-lt"/>
                <a:cs typeface="+mn-lt"/>
              </a:rPr>
              <a:t>Caleb Mears</a:t>
            </a:r>
            <a:endParaRPr lang="en-US"/>
          </a:p>
        </p:txBody>
      </p:sp>
      <p:sp>
        <p:nvSpPr>
          <p:cNvPr id="4" name="Slide Number Placeholder 3">
            <a:extLst>
              <a:ext uri="{FF2B5EF4-FFF2-40B4-BE49-F238E27FC236}">
                <a16:creationId xmlns:a16="http://schemas.microsoft.com/office/drawing/2014/main" id="{0CE33F0E-359E-73F4-42B1-904926021DE9}"/>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itle 4">
            <a:extLst>
              <a:ext uri="{FF2B5EF4-FFF2-40B4-BE49-F238E27FC236}">
                <a16:creationId xmlns:a16="http://schemas.microsoft.com/office/drawing/2014/main" id="{BCA342B9-8FB6-A5C3-2D2A-5AE322BA69C4}"/>
              </a:ext>
            </a:extLst>
          </p:cNvPr>
          <p:cNvSpPr>
            <a:spLocks noGrp="1"/>
          </p:cNvSpPr>
          <p:nvPr>
            <p:ph type="title"/>
          </p:nvPr>
        </p:nvSpPr>
        <p:spPr/>
        <p:txBody>
          <a:bodyPr/>
          <a:lstStyle/>
          <a:p>
            <a:r>
              <a:rPr lang="en-US"/>
              <a:t>System Design</a:t>
            </a:r>
          </a:p>
        </p:txBody>
      </p:sp>
      <p:sp>
        <p:nvSpPr>
          <p:cNvPr id="2" name="Rectangle: Rounded Corners 1">
            <a:extLst>
              <a:ext uri="{FF2B5EF4-FFF2-40B4-BE49-F238E27FC236}">
                <a16:creationId xmlns:a16="http://schemas.microsoft.com/office/drawing/2014/main" id="{B9544503-79C2-B926-1CF3-21BC30A5BF00}"/>
              </a:ext>
            </a:extLst>
          </p:cNvPr>
          <p:cNvSpPr/>
          <p:nvPr/>
        </p:nvSpPr>
        <p:spPr>
          <a:xfrm>
            <a:off x="530180" y="1598053"/>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Black"/>
                <a:ea typeface="Calibri"/>
                <a:cs typeface="Calibri"/>
              </a:rPr>
              <a:t>Insert design</a:t>
            </a:r>
            <a:endParaRPr lang="en-US">
              <a:latin typeface="Arial Black"/>
            </a:endParaRPr>
          </a:p>
        </p:txBody>
      </p:sp>
      <p:cxnSp>
        <p:nvCxnSpPr>
          <p:cNvPr id="7" name="Straight Arrow Connector 6">
            <a:extLst>
              <a:ext uri="{FF2B5EF4-FFF2-40B4-BE49-F238E27FC236}">
                <a16:creationId xmlns:a16="http://schemas.microsoft.com/office/drawing/2014/main" id="{B84D2BB5-BCB8-7A31-703A-EE74D7FAAC9D}"/>
              </a:ext>
            </a:extLst>
          </p:cNvPr>
          <p:cNvCxnSpPr/>
          <p:nvPr/>
        </p:nvCxnSpPr>
        <p:spPr>
          <a:xfrm>
            <a:off x="1875083" y="1998506"/>
            <a:ext cx="313386" cy="214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76801555-0898-672B-DBAC-478B561E86AF}"/>
              </a:ext>
            </a:extLst>
          </p:cNvPr>
          <p:cNvSpPr/>
          <p:nvPr/>
        </p:nvSpPr>
        <p:spPr>
          <a:xfrm>
            <a:off x="2279561" y="1598054"/>
            <a:ext cx="1247102"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top</a:t>
            </a:r>
          </a:p>
        </p:txBody>
      </p:sp>
      <p:cxnSp>
        <p:nvCxnSpPr>
          <p:cNvPr id="12" name="Straight Arrow Connector 11">
            <a:extLst>
              <a:ext uri="{FF2B5EF4-FFF2-40B4-BE49-F238E27FC236}">
                <a16:creationId xmlns:a16="http://schemas.microsoft.com/office/drawing/2014/main" id="{3A8A78F6-4FDB-0F23-8915-4AA1E339680E}"/>
              </a:ext>
            </a:extLst>
          </p:cNvPr>
          <p:cNvCxnSpPr/>
          <p:nvPr/>
        </p:nvCxnSpPr>
        <p:spPr>
          <a:xfrm>
            <a:off x="3624463" y="1998505"/>
            <a:ext cx="313387" cy="214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B434865-FD15-6150-1CA4-17095C712E4D}"/>
              </a:ext>
            </a:extLst>
          </p:cNvPr>
          <p:cNvSpPr/>
          <p:nvPr/>
        </p:nvSpPr>
        <p:spPr>
          <a:xfrm>
            <a:off x="4028940" y="1598053"/>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Orient design</a:t>
            </a:r>
          </a:p>
        </p:txBody>
      </p:sp>
      <p:cxnSp>
        <p:nvCxnSpPr>
          <p:cNvPr id="9" name="Straight Arrow Connector 8">
            <a:extLst>
              <a:ext uri="{FF2B5EF4-FFF2-40B4-BE49-F238E27FC236}">
                <a16:creationId xmlns:a16="http://schemas.microsoft.com/office/drawing/2014/main" id="{46C73470-668D-3BD0-23F3-8BDF07337D78}"/>
              </a:ext>
            </a:extLst>
          </p:cNvPr>
          <p:cNvCxnSpPr>
            <a:cxnSpLocks/>
          </p:cNvCxnSpPr>
          <p:nvPr/>
        </p:nvCxnSpPr>
        <p:spPr>
          <a:xfrm flipV="1">
            <a:off x="5364985" y="1998779"/>
            <a:ext cx="313385" cy="858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FDFACFD7-9308-8989-45D6-DD9879B6B35B}"/>
              </a:ext>
            </a:extLst>
          </p:cNvPr>
          <p:cNvSpPr/>
          <p:nvPr/>
        </p:nvSpPr>
        <p:spPr>
          <a:xfrm>
            <a:off x="5778322" y="1598055"/>
            <a:ext cx="1247102"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Mylar Plastic</a:t>
            </a:r>
          </a:p>
        </p:txBody>
      </p:sp>
      <p:cxnSp>
        <p:nvCxnSpPr>
          <p:cNvPr id="14" name="Straight Arrow Connector 13">
            <a:extLst>
              <a:ext uri="{FF2B5EF4-FFF2-40B4-BE49-F238E27FC236}">
                <a16:creationId xmlns:a16="http://schemas.microsoft.com/office/drawing/2014/main" id="{AE2E1F15-1361-6BCC-544E-C46B69D57904}"/>
              </a:ext>
            </a:extLst>
          </p:cNvPr>
          <p:cNvCxnSpPr>
            <a:cxnSpLocks/>
          </p:cNvCxnSpPr>
          <p:nvPr/>
        </p:nvCxnSpPr>
        <p:spPr>
          <a:xfrm flipV="1">
            <a:off x="7119355" y="1995912"/>
            <a:ext cx="308769" cy="1721"/>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65D2500-91BD-4217-0C6A-83D8CF9F2098}"/>
              </a:ext>
            </a:extLst>
          </p:cNvPr>
          <p:cNvSpPr/>
          <p:nvPr/>
        </p:nvSpPr>
        <p:spPr>
          <a:xfrm>
            <a:off x="6066847" y="2475239"/>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Bottom</a:t>
            </a:r>
          </a:p>
        </p:txBody>
      </p:sp>
      <p:cxnSp>
        <p:nvCxnSpPr>
          <p:cNvPr id="15" name="Straight Arrow Connector 14">
            <a:extLst>
              <a:ext uri="{FF2B5EF4-FFF2-40B4-BE49-F238E27FC236}">
                <a16:creationId xmlns:a16="http://schemas.microsoft.com/office/drawing/2014/main" id="{5658C329-E8E2-56AB-4CE2-B90942179F08}"/>
              </a:ext>
            </a:extLst>
          </p:cNvPr>
          <p:cNvCxnSpPr>
            <a:cxnSpLocks/>
          </p:cNvCxnSpPr>
          <p:nvPr/>
        </p:nvCxnSpPr>
        <p:spPr>
          <a:xfrm flipH="1">
            <a:off x="5660649" y="3150365"/>
            <a:ext cx="360010" cy="363552"/>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59527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2962E-B884-55CD-EF14-F0C89BF0BE87}"/>
            </a:ext>
          </a:extLst>
        </p:cNvPr>
        <p:cNvGrpSpPr/>
        <p:nvPr/>
      </p:nvGrpSpPr>
      <p:grpSpPr>
        <a:xfrm>
          <a:off x="0" y="0"/>
          <a:ext cx="0" cy="0"/>
          <a:chOff x="0" y="0"/>
          <a:chExt cx="0" cy="0"/>
        </a:xfrm>
      </p:grpSpPr>
      <p:pic>
        <p:nvPicPr>
          <p:cNvPr id="6" name="Content Placeholder 5" descr="A wooden structure with cardboard tubes and a sign on it&#10;&#10;Description automatically generated">
            <a:extLst>
              <a:ext uri="{FF2B5EF4-FFF2-40B4-BE49-F238E27FC236}">
                <a16:creationId xmlns:a16="http://schemas.microsoft.com/office/drawing/2014/main" id="{8435AAD9-D9DD-300F-CCC7-26C59D73C716}"/>
              </a:ext>
            </a:extLst>
          </p:cNvPr>
          <p:cNvPicPr>
            <a:picLocks noGrp="1" noChangeAspect="1"/>
          </p:cNvPicPr>
          <p:nvPr>
            <p:ph idx="1"/>
          </p:nvPr>
        </p:nvPicPr>
        <p:blipFill>
          <a:blip r:embed="rId2"/>
          <a:stretch>
            <a:fillRect/>
          </a:stretch>
        </p:blipFill>
        <p:spPr>
          <a:xfrm>
            <a:off x="2438014" y="3349624"/>
            <a:ext cx="5770504" cy="2854772"/>
          </a:xfrm>
        </p:spPr>
      </p:pic>
      <p:sp>
        <p:nvSpPr>
          <p:cNvPr id="3" name="Footer Placeholder 2">
            <a:extLst>
              <a:ext uri="{FF2B5EF4-FFF2-40B4-BE49-F238E27FC236}">
                <a16:creationId xmlns:a16="http://schemas.microsoft.com/office/drawing/2014/main" id="{E173CF79-D876-99FD-6C21-CB03BF5E5954}"/>
              </a:ext>
            </a:extLst>
          </p:cNvPr>
          <p:cNvSpPr>
            <a:spLocks noGrp="1"/>
          </p:cNvSpPr>
          <p:nvPr>
            <p:ph type="ftr" sz="quarter" idx="11"/>
          </p:nvPr>
        </p:nvSpPr>
        <p:spPr/>
        <p:txBody>
          <a:bodyPr/>
          <a:lstStyle/>
          <a:p>
            <a:r>
              <a:rPr lang="en-US">
                <a:ea typeface="+mn-lt"/>
                <a:cs typeface="+mn-lt"/>
              </a:rPr>
              <a:t>Caleb Mears</a:t>
            </a:r>
            <a:endParaRPr lang="en-US"/>
          </a:p>
        </p:txBody>
      </p:sp>
      <p:sp>
        <p:nvSpPr>
          <p:cNvPr id="4" name="Slide Number Placeholder 3">
            <a:extLst>
              <a:ext uri="{FF2B5EF4-FFF2-40B4-BE49-F238E27FC236}">
                <a16:creationId xmlns:a16="http://schemas.microsoft.com/office/drawing/2014/main" id="{BB2C961B-1355-9B1F-1F60-827CB7EF26C4}"/>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5" name="Title 4">
            <a:extLst>
              <a:ext uri="{FF2B5EF4-FFF2-40B4-BE49-F238E27FC236}">
                <a16:creationId xmlns:a16="http://schemas.microsoft.com/office/drawing/2014/main" id="{4492639D-3C22-83FB-CA46-325445F5D748}"/>
              </a:ext>
            </a:extLst>
          </p:cNvPr>
          <p:cNvSpPr>
            <a:spLocks noGrp="1"/>
          </p:cNvSpPr>
          <p:nvPr>
            <p:ph type="title"/>
          </p:nvPr>
        </p:nvSpPr>
        <p:spPr/>
        <p:txBody>
          <a:bodyPr/>
          <a:lstStyle/>
          <a:p>
            <a:r>
              <a:rPr lang="en-US"/>
              <a:t>System Design</a:t>
            </a:r>
          </a:p>
        </p:txBody>
      </p:sp>
      <p:sp>
        <p:nvSpPr>
          <p:cNvPr id="2" name="Rectangle: Rounded Corners 1">
            <a:extLst>
              <a:ext uri="{FF2B5EF4-FFF2-40B4-BE49-F238E27FC236}">
                <a16:creationId xmlns:a16="http://schemas.microsoft.com/office/drawing/2014/main" id="{C20F9649-9BAB-F29B-7A75-CF818523EF5F}"/>
              </a:ext>
            </a:extLst>
          </p:cNvPr>
          <p:cNvSpPr/>
          <p:nvPr/>
        </p:nvSpPr>
        <p:spPr>
          <a:xfrm>
            <a:off x="530180" y="1598053"/>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Black"/>
                <a:ea typeface="Calibri"/>
                <a:cs typeface="Calibri"/>
              </a:rPr>
              <a:t>Insert design</a:t>
            </a:r>
            <a:endParaRPr lang="en-US">
              <a:latin typeface="Arial Black"/>
            </a:endParaRPr>
          </a:p>
        </p:txBody>
      </p:sp>
      <p:cxnSp>
        <p:nvCxnSpPr>
          <p:cNvPr id="7" name="Straight Arrow Connector 6">
            <a:extLst>
              <a:ext uri="{FF2B5EF4-FFF2-40B4-BE49-F238E27FC236}">
                <a16:creationId xmlns:a16="http://schemas.microsoft.com/office/drawing/2014/main" id="{838EE7A5-F692-3A78-13C5-D6B7566D21F8}"/>
              </a:ext>
            </a:extLst>
          </p:cNvPr>
          <p:cNvCxnSpPr/>
          <p:nvPr/>
        </p:nvCxnSpPr>
        <p:spPr>
          <a:xfrm>
            <a:off x="1875083" y="1998506"/>
            <a:ext cx="313386" cy="214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B9F76272-8997-F3EE-5255-DD25C000DBC1}"/>
              </a:ext>
            </a:extLst>
          </p:cNvPr>
          <p:cNvSpPr/>
          <p:nvPr/>
        </p:nvSpPr>
        <p:spPr>
          <a:xfrm>
            <a:off x="2279561" y="1598054"/>
            <a:ext cx="1247102"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top</a:t>
            </a:r>
          </a:p>
        </p:txBody>
      </p:sp>
      <p:cxnSp>
        <p:nvCxnSpPr>
          <p:cNvPr id="12" name="Straight Arrow Connector 11">
            <a:extLst>
              <a:ext uri="{FF2B5EF4-FFF2-40B4-BE49-F238E27FC236}">
                <a16:creationId xmlns:a16="http://schemas.microsoft.com/office/drawing/2014/main" id="{3A9C7085-4BA3-BC4C-30CF-90C8B9DBAB95}"/>
              </a:ext>
            </a:extLst>
          </p:cNvPr>
          <p:cNvCxnSpPr/>
          <p:nvPr/>
        </p:nvCxnSpPr>
        <p:spPr>
          <a:xfrm>
            <a:off x="3624463" y="1998505"/>
            <a:ext cx="313387" cy="214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E20BE2C-ECE1-22AF-57F1-F0D4511E18F0}"/>
              </a:ext>
            </a:extLst>
          </p:cNvPr>
          <p:cNvSpPr/>
          <p:nvPr/>
        </p:nvSpPr>
        <p:spPr>
          <a:xfrm>
            <a:off x="4028940" y="1598053"/>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Orient design</a:t>
            </a:r>
          </a:p>
        </p:txBody>
      </p:sp>
      <p:cxnSp>
        <p:nvCxnSpPr>
          <p:cNvPr id="9" name="Straight Arrow Connector 8">
            <a:extLst>
              <a:ext uri="{FF2B5EF4-FFF2-40B4-BE49-F238E27FC236}">
                <a16:creationId xmlns:a16="http://schemas.microsoft.com/office/drawing/2014/main" id="{9644DF3B-FD6A-05B0-C96B-F24EF4FCDE7B}"/>
              </a:ext>
            </a:extLst>
          </p:cNvPr>
          <p:cNvCxnSpPr>
            <a:cxnSpLocks/>
          </p:cNvCxnSpPr>
          <p:nvPr/>
        </p:nvCxnSpPr>
        <p:spPr>
          <a:xfrm flipV="1">
            <a:off x="5364985" y="1998779"/>
            <a:ext cx="313385" cy="858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FD21EB76-922B-D791-851A-21C4630FFC73}"/>
              </a:ext>
            </a:extLst>
          </p:cNvPr>
          <p:cNvSpPr/>
          <p:nvPr/>
        </p:nvSpPr>
        <p:spPr>
          <a:xfrm>
            <a:off x="5778322" y="1598055"/>
            <a:ext cx="1247102"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Mylar Plastic</a:t>
            </a:r>
          </a:p>
        </p:txBody>
      </p:sp>
      <p:cxnSp>
        <p:nvCxnSpPr>
          <p:cNvPr id="14" name="Straight Arrow Connector 13">
            <a:extLst>
              <a:ext uri="{FF2B5EF4-FFF2-40B4-BE49-F238E27FC236}">
                <a16:creationId xmlns:a16="http://schemas.microsoft.com/office/drawing/2014/main" id="{3B23CC91-EC26-7843-D7DC-E2C1BB194E21}"/>
              </a:ext>
            </a:extLst>
          </p:cNvPr>
          <p:cNvCxnSpPr>
            <a:cxnSpLocks/>
          </p:cNvCxnSpPr>
          <p:nvPr/>
        </p:nvCxnSpPr>
        <p:spPr>
          <a:xfrm flipV="1">
            <a:off x="7119355" y="1995912"/>
            <a:ext cx="308769" cy="1721"/>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DDF52F70-EA14-172A-E69E-80043DB73D6E}"/>
              </a:ext>
            </a:extLst>
          </p:cNvPr>
          <p:cNvSpPr/>
          <p:nvPr/>
        </p:nvSpPr>
        <p:spPr>
          <a:xfrm>
            <a:off x="7519964" y="1598053"/>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Bottom</a:t>
            </a:r>
          </a:p>
        </p:txBody>
      </p:sp>
      <p:cxnSp>
        <p:nvCxnSpPr>
          <p:cNvPr id="15" name="Straight Arrow Connector 14">
            <a:extLst>
              <a:ext uri="{FF2B5EF4-FFF2-40B4-BE49-F238E27FC236}">
                <a16:creationId xmlns:a16="http://schemas.microsoft.com/office/drawing/2014/main" id="{F0C8EAD7-A3C3-9170-50AE-DAB84B56FBA2}"/>
              </a:ext>
            </a:extLst>
          </p:cNvPr>
          <p:cNvCxnSpPr>
            <a:cxnSpLocks/>
          </p:cNvCxnSpPr>
          <p:nvPr/>
        </p:nvCxnSpPr>
        <p:spPr>
          <a:xfrm flipV="1">
            <a:off x="8862470" y="2007848"/>
            <a:ext cx="321308" cy="4000"/>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870B9B06-F498-CB1D-A6AB-E0502D607841}"/>
              </a:ext>
            </a:extLst>
          </p:cNvPr>
          <p:cNvSpPr/>
          <p:nvPr/>
        </p:nvSpPr>
        <p:spPr>
          <a:xfrm>
            <a:off x="6724560" y="2476470"/>
            <a:ext cx="1247102"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Press Pin</a:t>
            </a:r>
          </a:p>
        </p:txBody>
      </p:sp>
      <p:cxnSp>
        <p:nvCxnSpPr>
          <p:cNvPr id="17" name="Straight Arrow Connector 16">
            <a:extLst>
              <a:ext uri="{FF2B5EF4-FFF2-40B4-BE49-F238E27FC236}">
                <a16:creationId xmlns:a16="http://schemas.microsoft.com/office/drawing/2014/main" id="{B66C21C4-A93D-39AE-A2F4-D1EC391E197D}"/>
              </a:ext>
            </a:extLst>
          </p:cNvPr>
          <p:cNvCxnSpPr>
            <a:cxnSpLocks/>
          </p:cNvCxnSpPr>
          <p:nvPr/>
        </p:nvCxnSpPr>
        <p:spPr>
          <a:xfrm flipH="1">
            <a:off x="6401541" y="3204132"/>
            <a:ext cx="273314" cy="506279"/>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18096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6F2F2-31E3-33BA-0825-E7696DC2D852}"/>
            </a:ext>
          </a:extLst>
        </p:cNvPr>
        <p:cNvGrpSpPr/>
        <p:nvPr/>
      </p:nvGrpSpPr>
      <p:grpSpPr>
        <a:xfrm>
          <a:off x="0" y="0"/>
          <a:ext cx="0" cy="0"/>
          <a:chOff x="0" y="0"/>
          <a:chExt cx="0" cy="0"/>
        </a:xfrm>
      </p:grpSpPr>
      <p:pic>
        <p:nvPicPr>
          <p:cNvPr id="6" name="Content Placeholder 5" descr="A wooden structure with cardboard tubes and a sign on it&#10;&#10;Description automatically generated">
            <a:extLst>
              <a:ext uri="{FF2B5EF4-FFF2-40B4-BE49-F238E27FC236}">
                <a16:creationId xmlns:a16="http://schemas.microsoft.com/office/drawing/2014/main" id="{DE890285-4EDF-0F1C-B8ED-48106EBA7B38}"/>
              </a:ext>
            </a:extLst>
          </p:cNvPr>
          <p:cNvPicPr>
            <a:picLocks noGrp="1" noChangeAspect="1"/>
          </p:cNvPicPr>
          <p:nvPr>
            <p:ph idx="1"/>
          </p:nvPr>
        </p:nvPicPr>
        <p:blipFill>
          <a:blip r:embed="rId2"/>
          <a:stretch>
            <a:fillRect/>
          </a:stretch>
        </p:blipFill>
        <p:spPr>
          <a:xfrm>
            <a:off x="2438014" y="3349624"/>
            <a:ext cx="5770504" cy="2854772"/>
          </a:xfrm>
        </p:spPr>
      </p:pic>
      <p:sp>
        <p:nvSpPr>
          <p:cNvPr id="3" name="Footer Placeholder 2">
            <a:extLst>
              <a:ext uri="{FF2B5EF4-FFF2-40B4-BE49-F238E27FC236}">
                <a16:creationId xmlns:a16="http://schemas.microsoft.com/office/drawing/2014/main" id="{36B0B9FD-B0D2-218B-D30D-26FE2DBEFF71}"/>
              </a:ext>
            </a:extLst>
          </p:cNvPr>
          <p:cNvSpPr>
            <a:spLocks noGrp="1"/>
          </p:cNvSpPr>
          <p:nvPr>
            <p:ph type="ftr" sz="quarter" idx="11"/>
          </p:nvPr>
        </p:nvSpPr>
        <p:spPr/>
        <p:txBody>
          <a:bodyPr/>
          <a:lstStyle/>
          <a:p>
            <a:r>
              <a:rPr lang="en-US">
                <a:ea typeface="+mn-lt"/>
                <a:cs typeface="+mn-lt"/>
              </a:rPr>
              <a:t>Caleb Mears</a:t>
            </a:r>
            <a:endParaRPr lang="en-US"/>
          </a:p>
        </p:txBody>
      </p:sp>
      <p:sp>
        <p:nvSpPr>
          <p:cNvPr id="4" name="Slide Number Placeholder 3">
            <a:extLst>
              <a:ext uri="{FF2B5EF4-FFF2-40B4-BE49-F238E27FC236}">
                <a16:creationId xmlns:a16="http://schemas.microsoft.com/office/drawing/2014/main" id="{96D15B20-134C-55CB-4D0C-347C97379586}"/>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5" name="Title 4">
            <a:extLst>
              <a:ext uri="{FF2B5EF4-FFF2-40B4-BE49-F238E27FC236}">
                <a16:creationId xmlns:a16="http://schemas.microsoft.com/office/drawing/2014/main" id="{0A37E0C4-C231-D2B7-59B2-48875F936310}"/>
              </a:ext>
            </a:extLst>
          </p:cNvPr>
          <p:cNvSpPr>
            <a:spLocks noGrp="1"/>
          </p:cNvSpPr>
          <p:nvPr>
            <p:ph type="title"/>
          </p:nvPr>
        </p:nvSpPr>
        <p:spPr/>
        <p:txBody>
          <a:bodyPr/>
          <a:lstStyle/>
          <a:p>
            <a:r>
              <a:rPr lang="en-US"/>
              <a:t>System Design</a:t>
            </a:r>
          </a:p>
        </p:txBody>
      </p:sp>
      <p:sp>
        <p:nvSpPr>
          <p:cNvPr id="2" name="Rectangle: Rounded Corners 1">
            <a:extLst>
              <a:ext uri="{FF2B5EF4-FFF2-40B4-BE49-F238E27FC236}">
                <a16:creationId xmlns:a16="http://schemas.microsoft.com/office/drawing/2014/main" id="{351C61F0-997C-82D1-C9DB-E4EA3F9C71E2}"/>
              </a:ext>
            </a:extLst>
          </p:cNvPr>
          <p:cNvSpPr/>
          <p:nvPr/>
        </p:nvSpPr>
        <p:spPr>
          <a:xfrm>
            <a:off x="530180" y="1598053"/>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Black"/>
                <a:ea typeface="Calibri"/>
                <a:cs typeface="Calibri"/>
              </a:rPr>
              <a:t>Insert design</a:t>
            </a:r>
            <a:endParaRPr lang="en-US">
              <a:latin typeface="Arial Black"/>
            </a:endParaRPr>
          </a:p>
        </p:txBody>
      </p:sp>
      <p:cxnSp>
        <p:nvCxnSpPr>
          <p:cNvPr id="7" name="Straight Arrow Connector 6">
            <a:extLst>
              <a:ext uri="{FF2B5EF4-FFF2-40B4-BE49-F238E27FC236}">
                <a16:creationId xmlns:a16="http://schemas.microsoft.com/office/drawing/2014/main" id="{D7CA24D0-861E-8936-29B7-43E9348B35AE}"/>
              </a:ext>
            </a:extLst>
          </p:cNvPr>
          <p:cNvCxnSpPr/>
          <p:nvPr/>
        </p:nvCxnSpPr>
        <p:spPr>
          <a:xfrm>
            <a:off x="1875083" y="1998506"/>
            <a:ext cx="313386" cy="214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6DDAB2CB-6A51-6810-6E6A-1234D60E23B7}"/>
              </a:ext>
            </a:extLst>
          </p:cNvPr>
          <p:cNvSpPr/>
          <p:nvPr/>
        </p:nvSpPr>
        <p:spPr>
          <a:xfrm>
            <a:off x="2279561" y="1598054"/>
            <a:ext cx="1247102"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top</a:t>
            </a:r>
          </a:p>
        </p:txBody>
      </p:sp>
      <p:cxnSp>
        <p:nvCxnSpPr>
          <p:cNvPr id="12" name="Straight Arrow Connector 11">
            <a:extLst>
              <a:ext uri="{FF2B5EF4-FFF2-40B4-BE49-F238E27FC236}">
                <a16:creationId xmlns:a16="http://schemas.microsoft.com/office/drawing/2014/main" id="{7A80F7B7-17A9-E2FE-612E-9F9EA099CA9E}"/>
              </a:ext>
            </a:extLst>
          </p:cNvPr>
          <p:cNvCxnSpPr/>
          <p:nvPr/>
        </p:nvCxnSpPr>
        <p:spPr>
          <a:xfrm>
            <a:off x="3624463" y="1998505"/>
            <a:ext cx="313387" cy="214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AA143F5-08EC-C408-E080-E0136709470E}"/>
              </a:ext>
            </a:extLst>
          </p:cNvPr>
          <p:cNvSpPr/>
          <p:nvPr/>
        </p:nvSpPr>
        <p:spPr>
          <a:xfrm>
            <a:off x="4028940" y="1598053"/>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Orient design</a:t>
            </a:r>
          </a:p>
        </p:txBody>
      </p:sp>
      <p:cxnSp>
        <p:nvCxnSpPr>
          <p:cNvPr id="9" name="Straight Arrow Connector 8">
            <a:extLst>
              <a:ext uri="{FF2B5EF4-FFF2-40B4-BE49-F238E27FC236}">
                <a16:creationId xmlns:a16="http://schemas.microsoft.com/office/drawing/2014/main" id="{93D800F7-6F17-2405-BB68-A51F7E4390DF}"/>
              </a:ext>
            </a:extLst>
          </p:cNvPr>
          <p:cNvCxnSpPr>
            <a:cxnSpLocks/>
          </p:cNvCxnSpPr>
          <p:nvPr/>
        </p:nvCxnSpPr>
        <p:spPr>
          <a:xfrm flipV="1">
            <a:off x="5364985" y="1998779"/>
            <a:ext cx="313385" cy="858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2FF3438E-25AA-AC12-156E-CDBB42EB551A}"/>
              </a:ext>
            </a:extLst>
          </p:cNvPr>
          <p:cNvSpPr/>
          <p:nvPr/>
        </p:nvSpPr>
        <p:spPr>
          <a:xfrm>
            <a:off x="5778322" y="1598055"/>
            <a:ext cx="1247102"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Mylar Plastic</a:t>
            </a:r>
          </a:p>
        </p:txBody>
      </p:sp>
      <p:cxnSp>
        <p:nvCxnSpPr>
          <p:cNvPr id="14" name="Straight Arrow Connector 13">
            <a:extLst>
              <a:ext uri="{FF2B5EF4-FFF2-40B4-BE49-F238E27FC236}">
                <a16:creationId xmlns:a16="http://schemas.microsoft.com/office/drawing/2014/main" id="{7DC51228-C1D7-9C3B-54AE-4C39E4DD7437}"/>
              </a:ext>
            </a:extLst>
          </p:cNvPr>
          <p:cNvCxnSpPr>
            <a:cxnSpLocks/>
          </p:cNvCxnSpPr>
          <p:nvPr/>
        </p:nvCxnSpPr>
        <p:spPr>
          <a:xfrm flipV="1">
            <a:off x="7119355" y="1995912"/>
            <a:ext cx="308769" cy="1721"/>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245E6DBF-6914-E9F4-7800-45EBC47A0408}"/>
              </a:ext>
            </a:extLst>
          </p:cNvPr>
          <p:cNvSpPr/>
          <p:nvPr/>
        </p:nvSpPr>
        <p:spPr>
          <a:xfrm>
            <a:off x="7519964" y="1598053"/>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Bottom</a:t>
            </a:r>
          </a:p>
        </p:txBody>
      </p:sp>
      <p:cxnSp>
        <p:nvCxnSpPr>
          <p:cNvPr id="15" name="Straight Arrow Connector 14">
            <a:extLst>
              <a:ext uri="{FF2B5EF4-FFF2-40B4-BE49-F238E27FC236}">
                <a16:creationId xmlns:a16="http://schemas.microsoft.com/office/drawing/2014/main" id="{5CF232FD-6379-3632-55A6-D786184E21BB}"/>
              </a:ext>
            </a:extLst>
          </p:cNvPr>
          <p:cNvCxnSpPr>
            <a:cxnSpLocks/>
          </p:cNvCxnSpPr>
          <p:nvPr/>
        </p:nvCxnSpPr>
        <p:spPr>
          <a:xfrm flipV="1">
            <a:off x="8862470" y="2007848"/>
            <a:ext cx="321308" cy="4000"/>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51AAE394-65AC-01DF-B550-DC9D2556AFD3}"/>
              </a:ext>
            </a:extLst>
          </p:cNvPr>
          <p:cNvSpPr/>
          <p:nvPr/>
        </p:nvSpPr>
        <p:spPr>
          <a:xfrm>
            <a:off x="9253977" y="1598053"/>
            <a:ext cx="1247102"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Press Pin</a:t>
            </a:r>
          </a:p>
        </p:txBody>
      </p:sp>
      <p:cxnSp>
        <p:nvCxnSpPr>
          <p:cNvPr id="17" name="Straight Arrow Connector 16">
            <a:extLst>
              <a:ext uri="{FF2B5EF4-FFF2-40B4-BE49-F238E27FC236}">
                <a16:creationId xmlns:a16="http://schemas.microsoft.com/office/drawing/2014/main" id="{70BDA31C-143A-8B2A-1BDE-8D94AAD82AB8}"/>
              </a:ext>
            </a:extLst>
          </p:cNvPr>
          <p:cNvCxnSpPr>
            <a:cxnSpLocks/>
          </p:cNvCxnSpPr>
          <p:nvPr/>
        </p:nvCxnSpPr>
        <p:spPr>
          <a:xfrm flipV="1">
            <a:off x="7120069" y="2914165"/>
            <a:ext cx="326011" cy="742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EAC02A5D-5CDA-1286-A955-F80A12D5BFA9}"/>
              </a:ext>
            </a:extLst>
          </p:cNvPr>
          <p:cNvSpPr/>
          <p:nvPr/>
        </p:nvSpPr>
        <p:spPr>
          <a:xfrm>
            <a:off x="7519964" y="2514165"/>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Eject Pin</a:t>
            </a:r>
          </a:p>
        </p:txBody>
      </p:sp>
      <p:cxnSp>
        <p:nvCxnSpPr>
          <p:cNvPr id="19" name="Straight Arrow Connector 18">
            <a:extLst>
              <a:ext uri="{FF2B5EF4-FFF2-40B4-BE49-F238E27FC236}">
                <a16:creationId xmlns:a16="http://schemas.microsoft.com/office/drawing/2014/main" id="{E90AB80E-D6EF-716A-7782-44F9C8353579}"/>
              </a:ext>
            </a:extLst>
          </p:cNvPr>
          <p:cNvCxnSpPr>
            <a:cxnSpLocks/>
          </p:cNvCxnSpPr>
          <p:nvPr/>
        </p:nvCxnSpPr>
        <p:spPr>
          <a:xfrm flipH="1">
            <a:off x="7522789" y="3347489"/>
            <a:ext cx="380758" cy="535392"/>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10901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154685-A21C-08FF-2404-69108BEB9B5E}"/>
              </a:ext>
            </a:extLst>
          </p:cNvPr>
          <p:cNvSpPr>
            <a:spLocks noGrp="1"/>
          </p:cNvSpPr>
          <p:nvPr>
            <p:ph type="ftr" sz="quarter" idx="11"/>
          </p:nvPr>
        </p:nvSpPr>
        <p:spPr/>
        <p:txBody>
          <a:bodyPr/>
          <a:lstStyle/>
          <a:p>
            <a:r>
              <a:rPr lang="en-US">
                <a:ea typeface="Calibri"/>
                <a:cs typeface="Calibri"/>
              </a:rPr>
              <a:t>Maria Rojas</a:t>
            </a:r>
          </a:p>
        </p:txBody>
      </p:sp>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p:txBody>
          <a:bodyPr/>
          <a:lstStyle/>
          <a:p>
            <a:r>
              <a:rPr lang="en-US"/>
              <a:t>Team Introductions</a:t>
            </a:r>
          </a:p>
        </p:txBody>
      </p:sp>
      <p:grpSp>
        <p:nvGrpSpPr>
          <p:cNvPr id="20" name="Group 19">
            <a:extLst>
              <a:ext uri="{FF2B5EF4-FFF2-40B4-BE49-F238E27FC236}">
                <a16:creationId xmlns:a16="http://schemas.microsoft.com/office/drawing/2014/main" id="{E571497B-DA04-B9FE-AE2B-26F70795273C}"/>
              </a:ext>
            </a:extLst>
          </p:cNvPr>
          <p:cNvGrpSpPr/>
          <p:nvPr/>
        </p:nvGrpSpPr>
        <p:grpSpPr>
          <a:xfrm>
            <a:off x="1143542" y="3899711"/>
            <a:ext cx="6701315" cy="1130074"/>
            <a:chOff x="319071" y="3836211"/>
            <a:chExt cx="6765529" cy="1130074"/>
          </a:xfrm>
        </p:grpSpPr>
        <p:sp>
          <p:nvSpPr>
            <p:cNvPr id="18" name="TextBox 17">
              <a:extLst>
                <a:ext uri="{FF2B5EF4-FFF2-40B4-BE49-F238E27FC236}">
                  <a16:creationId xmlns:a16="http://schemas.microsoft.com/office/drawing/2014/main" id="{E72ABEFD-13E1-DD75-3047-1E1D4D2E52C4}"/>
                </a:ext>
              </a:extLst>
            </p:cNvPr>
            <p:cNvSpPr txBox="1"/>
            <p:nvPr/>
          </p:nvSpPr>
          <p:spPr>
            <a:xfrm>
              <a:off x="319071" y="3858289"/>
              <a:ext cx="1547514" cy="1107996"/>
            </a:xfrm>
            <a:prstGeom prst="rect">
              <a:avLst/>
            </a:prstGeom>
            <a:noFill/>
          </p:spPr>
          <p:txBody>
            <a:bodyPr wrap="square" lIns="91440" tIns="45720" rIns="91440" bIns="45720" rtlCol="0" anchor="t">
              <a:spAutoFit/>
            </a:bodyPr>
            <a:lstStyle/>
            <a:p>
              <a:r>
                <a:rPr lang="en-US">
                  <a:latin typeface="Arial"/>
                  <a:cs typeface="Arial"/>
                </a:rPr>
                <a:t>Luis Garcia</a:t>
              </a:r>
              <a:endParaRPr lang="en-US">
                <a:latin typeface="Arial"/>
                <a:ea typeface="Calibri"/>
                <a:cs typeface="Arial"/>
              </a:endParaRPr>
            </a:p>
            <a:p>
              <a:r>
                <a:rPr lang="en-US" sz="1600" i="1">
                  <a:latin typeface="Arial"/>
                  <a:ea typeface="Calibri"/>
                  <a:cs typeface="Calibri"/>
                </a:rPr>
                <a:t>Systems/</a:t>
              </a:r>
            </a:p>
            <a:p>
              <a:r>
                <a:rPr lang="en-US" sz="1600" i="1">
                  <a:latin typeface="Arial"/>
                  <a:ea typeface="Calibri"/>
                  <a:cs typeface="Calibri"/>
                </a:rPr>
                <a:t>Dynamics</a:t>
              </a:r>
            </a:p>
            <a:p>
              <a:r>
                <a:rPr lang="en-US" sz="1600" i="1">
                  <a:latin typeface="Arial"/>
                  <a:cs typeface="Arial"/>
                </a:rPr>
                <a:t>Engineer</a:t>
              </a:r>
              <a:endParaRPr lang="en-US" sz="1600" i="1">
                <a:latin typeface="Arial"/>
                <a:ea typeface="Calibri"/>
                <a:cs typeface="Arial"/>
              </a:endParaRPr>
            </a:p>
          </p:txBody>
        </p:sp>
        <p:sp>
          <p:nvSpPr>
            <p:cNvPr id="16" name="TextBox 15">
              <a:extLst>
                <a:ext uri="{FF2B5EF4-FFF2-40B4-BE49-F238E27FC236}">
                  <a16:creationId xmlns:a16="http://schemas.microsoft.com/office/drawing/2014/main" id="{AEF7B994-970E-2825-D149-6089A60523D1}"/>
                </a:ext>
              </a:extLst>
            </p:cNvPr>
            <p:cNvSpPr txBox="1"/>
            <p:nvPr/>
          </p:nvSpPr>
          <p:spPr>
            <a:xfrm>
              <a:off x="5551687" y="3836211"/>
              <a:ext cx="1532913" cy="861774"/>
            </a:xfrm>
            <a:prstGeom prst="rect">
              <a:avLst/>
            </a:prstGeom>
            <a:noFill/>
          </p:spPr>
          <p:txBody>
            <a:bodyPr wrap="none" lIns="91440" tIns="45720" rIns="91440" bIns="45720" rtlCol="0" anchor="t">
              <a:spAutoFit/>
            </a:bodyPr>
            <a:lstStyle/>
            <a:p>
              <a:r>
                <a:rPr lang="en-US">
                  <a:latin typeface="Arial"/>
                  <a:cs typeface="Arial"/>
                </a:rPr>
                <a:t>Chloe Keiran</a:t>
              </a:r>
            </a:p>
            <a:p>
              <a:r>
                <a:rPr lang="en-US" sz="1600" i="1">
                  <a:latin typeface="Arial"/>
                  <a:cs typeface="Arial"/>
                </a:rPr>
                <a:t>Design</a:t>
              </a:r>
              <a:endParaRPr lang="en-US" sz="1600" i="1">
                <a:latin typeface="Arial"/>
                <a:ea typeface="Calibri"/>
                <a:cs typeface="Arial"/>
              </a:endParaRPr>
            </a:p>
            <a:p>
              <a:r>
                <a:rPr lang="en-US" sz="1600" i="1">
                  <a:latin typeface="Arial"/>
                  <a:cs typeface="Arial"/>
                </a:rPr>
                <a:t>Engineer</a:t>
              </a:r>
              <a:endParaRPr lang="en-US" sz="1600" i="1">
                <a:latin typeface="Arial"/>
                <a:ea typeface="Calibri"/>
                <a:cs typeface="Arial"/>
              </a:endParaRPr>
            </a:p>
          </p:txBody>
        </p:sp>
        <p:sp>
          <p:nvSpPr>
            <p:cNvPr id="14" name="TextBox 13">
              <a:extLst>
                <a:ext uri="{FF2B5EF4-FFF2-40B4-BE49-F238E27FC236}">
                  <a16:creationId xmlns:a16="http://schemas.microsoft.com/office/drawing/2014/main" id="{B8F32CCC-9B1E-6138-F1E1-EA3047830F2E}"/>
                </a:ext>
              </a:extLst>
            </p:cNvPr>
            <p:cNvSpPr txBox="1"/>
            <p:nvPr/>
          </p:nvSpPr>
          <p:spPr>
            <a:xfrm>
              <a:off x="1935271" y="3836211"/>
              <a:ext cx="1587576" cy="861774"/>
            </a:xfrm>
            <a:prstGeom prst="rect">
              <a:avLst/>
            </a:prstGeom>
            <a:noFill/>
          </p:spPr>
          <p:txBody>
            <a:bodyPr wrap="square" lIns="91440" tIns="45720" rIns="91440" bIns="45720" rtlCol="0" anchor="t">
              <a:spAutoFit/>
            </a:bodyPr>
            <a:lstStyle/>
            <a:p>
              <a:r>
                <a:rPr lang="en-US">
                  <a:latin typeface="Arial"/>
                  <a:cs typeface="Arial"/>
                </a:rPr>
                <a:t>Caleb Mears</a:t>
              </a:r>
              <a:endParaRPr lang="en-US">
                <a:latin typeface="Arial"/>
                <a:ea typeface="Calibri"/>
                <a:cs typeface="Arial"/>
              </a:endParaRPr>
            </a:p>
            <a:p>
              <a:r>
                <a:rPr lang="en-US" sz="1600" i="1">
                  <a:latin typeface="Arial"/>
                  <a:cs typeface="Arial"/>
                </a:rPr>
                <a:t>Manufacturing</a:t>
              </a:r>
              <a:endParaRPr lang="en-US" sz="1600" i="1">
                <a:latin typeface="Arial"/>
                <a:ea typeface="Calibri"/>
                <a:cs typeface="Arial"/>
              </a:endParaRPr>
            </a:p>
            <a:p>
              <a:r>
                <a:rPr lang="en-US" sz="1600" i="1">
                  <a:latin typeface="Arial"/>
                  <a:cs typeface="Arial"/>
                </a:rPr>
                <a:t>Engineer</a:t>
              </a:r>
              <a:endParaRPr lang="en-US" sz="1600" i="1">
                <a:latin typeface="Arial"/>
                <a:ea typeface="Calibri"/>
                <a:cs typeface="Arial"/>
              </a:endParaRPr>
            </a:p>
          </p:txBody>
        </p:sp>
        <p:sp>
          <p:nvSpPr>
            <p:cNvPr id="12" name="TextBox 11">
              <a:extLst>
                <a:ext uri="{FF2B5EF4-FFF2-40B4-BE49-F238E27FC236}">
                  <a16:creationId xmlns:a16="http://schemas.microsoft.com/office/drawing/2014/main" id="{E0359946-B9A4-5A99-8626-5D56DB8756F2}"/>
                </a:ext>
              </a:extLst>
            </p:cNvPr>
            <p:cNvSpPr txBox="1"/>
            <p:nvPr/>
          </p:nvSpPr>
          <p:spPr>
            <a:xfrm>
              <a:off x="3632547" y="3836211"/>
              <a:ext cx="1455621" cy="892552"/>
            </a:xfrm>
            <a:prstGeom prst="rect">
              <a:avLst/>
            </a:prstGeom>
            <a:noFill/>
          </p:spPr>
          <p:txBody>
            <a:bodyPr wrap="none" lIns="91440" tIns="45720" rIns="91440" bIns="45720" rtlCol="0" anchor="t">
              <a:spAutoFit/>
            </a:bodyPr>
            <a:lstStyle/>
            <a:p>
              <a:r>
                <a:rPr lang="en-US">
                  <a:latin typeface="Arial"/>
                  <a:ea typeface="Calibri"/>
                  <a:cs typeface="Calibri"/>
                </a:rPr>
                <a:t>Maria Rojas</a:t>
              </a:r>
              <a:endParaRPr lang="en-US" i="1">
                <a:latin typeface="Arial"/>
                <a:ea typeface="Calibri"/>
                <a:cs typeface="Arial"/>
              </a:endParaRPr>
            </a:p>
            <a:p>
              <a:r>
                <a:rPr lang="en-US" sz="1600" i="1">
                  <a:latin typeface="Arial"/>
                  <a:ea typeface="Calibri"/>
                  <a:cs typeface="Arial"/>
                </a:rPr>
                <a:t>Test</a:t>
              </a:r>
              <a:r>
                <a:rPr lang="en-US" sz="1600" i="1">
                  <a:latin typeface="Arial"/>
                  <a:cs typeface="Arial"/>
                </a:rPr>
                <a:t> Engineer</a:t>
              </a:r>
              <a:endParaRPr lang="en-US" sz="1600" i="1">
                <a:latin typeface="Arial"/>
                <a:ea typeface="Calibri"/>
                <a:cs typeface="Arial"/>
              </a:endParaRPr>
            </a:p>
            <a:p>
              <a:endParaRPr lang="en-US"/>
            </a:p>
          </p:txBody>
        </p:sp>
      </p:grpSp>
      <p:pic>
        <p:nvPicPr>
          <p:cNvPr id="2" name="Picture 1" descr="A person leaning on a railing&#10;&#10;Description automatically generated">
            <a:extLst>
              <a:ext uri="{FF2B5EF4-FFF2-40B4-BE49-F238E27FC236}">
                <a16:creationId xmlns:a16="http://schemas.microsoft.com/office/drawing/2014/main" id="{FDED0E5A-A7E5-DDCF-326B-955C858E2E0E}"/>
              </a:ext>
            </a:extLst>
          </p:cNvPr>
          <p:cNvPicPr>
            <a:picLocks noChangeAspect="1"/>
          </p:cNvPicPr>
          <p:nvPr/>
        </p:nvPicPr>
        <p:blipFill rotWithShape="1">
          <a:blip r:embed="rId2"/>
          <a:srcRect l="20632" t="14236" r="20278" b="25347"/>
          <a:stretch/>
        </p:blipFill>
        <p:spPr>
          <a:xfrm>
            <a:off x="1069625" y="1857172"/>
            <a:ext cx="1404669" cy="1931121"/>
          </a:xfrm>
          <a:prstGeom prst="rect">
            <a:avLst/>
          </a:prstGeom>
        </p:spPr>
      </p:pic>
      <p:pic>
        <p:nvPicPr>
          <p:cNvPr id="5" name="Picture 4" descr="A person in a suit and tie&#10;&#10;Description automatically generated">
            <a:extLst>
              <a:ext uri="{FF2B5EF4-FFF2-40B4-BE49-F238E27FC236}">
                <a16:creationId xmlns:a16="http://schemas.microsoft.com/office/drawing/2014/main" id="{0EC34D6A-A31A-AEE3-E3E2-5AC9B1BF6AB5}"/>
              </a:ext>
            </a:extLst>
          </p:cNvPr>
          <p:cNvPicPr>
            <a:picLocks noChangeAspect="1"/>
          </p:cNvPicPr>
          <p:nvPr/>
        </p:nvPicPr>
        <p:blipFill rotWithShape="1">
          <a:blip r:embed="rId3"/>
          <a:srcRect l="11828" t="10160" r="15581" b="19283"/>
          <a:stretch/>
        </p:blipFill>
        <p:spPr>
          <a:xfrm>
            <a:off x="2718793" y="1854630"/>
            <a:ext cx="1475274" cy="1933663"/>
          </a:xfrm>
          <a:prstGeom prst="rect">
            <a:avLst/>
          </a:prstGeom>
        </p:spPr>
      </p:pic>
      <p:pic>
        <p:nvPicPr>
          <p:cNvPr id="7" name="Picture 6" descr="A person with long curly hair smiling&#10;&#10;Description automatically generated">
            <a:extLst>
              <a:ext uri="{FF2B5EF4-FFF2-40B4-BE49-F238E27FC236}">
                <a16:creationId xmlns:a16="http://schemas.microsoft.com/office/drawing/2014/main" id="{35223F47-331A-4987-3B9E-FD40801BC60A}"/>
              </a:ext>
            </a:extLst>
          </p:cNvPr>
          <p:cNvPicPr>
            <a:picLocks noChangeAspect="1"/>
          </p:cNvPicPr>
          <p:nvPr/>
        </p:nvPicPr>
        <p:blipFill rotWithShape="1">
          <a:blip r:embed="rId4"/>
          <a:srcRect l="569" t="479" r="-429" b="24070"/>
          <a:stretch/>
        </p:blipFill>
        <p:spPr>
          <a:xfrm>
            <a:off x="4431462" y="1846970"/>
            <a:ext cx="1685483" cy="1948982"/>
          </a:xfrm>
          <a:prstGeom prst="rect">
            <a:avLst/>
          </a:prstGeom>
        </p:spPr>
      </p:pic>
      <p:pic>
        <p:nvPicPr>
          <p:cNvPr id="8" name="Picture 7" descr="A person smiling at camera&#10;&#10;Description automatically generated">
            <a:extLst>
              <a:ext uri="{FF2B5EF4-FFF2-40B4-BE49-F238E27FC236}">
                <a16:creationId xmlns:a16="http://schemas.microsoft.com/office/drawing/2014/main" id="{6FCE3BBD-8863-5FA7-EAED-F8A5357C1143}"/>
              </a:ext>
            </a:extLst>
          </p:cNvPr>
          <p:cNvPicPr>
            <a:picLocks noChangeAspect="1"/>
          </p:cNvPicPr>
          <p:nvPr/>
        </p:nvPicPr>
        <p:blipFill rotWithShape="1">
          <a:blip r:embed="rId5"/>
          <a:srcRect l="-128" t="24425" r="897" b="-287"/>
          <a:stretch/>
        </p:blipFill>
        <p:spPr>
          <a:xfrm>
            <a:off x="6347330" y="1854630"/>
            <a:ext cx="1684147" cy="1947961"/>
          </a:xfrm>
          <a:prstGeom prst="rect">
            <a:avLst/>
          </a:prstGeom>
        </p:spPr>
      </p:pic>
      <p:pic>
        <p:nvPicPr>
          <p:cNvPr id="10" name="Picture 9" descr="A person in a suit&#10;&#10;Description automatically generated">
            <a:extLst>
              <a:ext uri="{FF2B5EF4-FFF2-40B4-BE49-F238E27FC236}">
                <a16:creationId xmlns:a16="http://schemas.microsoft.com/office/drawing/2014/main" id="{2D034523-F7ED-2CA7-3D5E-142BA0A949DB}"/>
              </a:ext>
            </a:extLst>
          </p:cNvPr>
          <p:cNvPicPr>
            <a:picLocks noChangeAspect="1"/>
          </p:cNvPicPr>
          <p:nvPr/>
        </p:nvPicPr>
        <p:blipFill rotWithShape="1">
          <a:blip r:embed="rId6"/>
          <a:srcRect r="20466"/>
          <a:stretch/>
        </p:blipFill>
        <p:spPr>
          <a:xfrm>
            <a:off x="8275899" y="1873148"/>
            <a:ext cx="1338157" cy="1929443"/>
          </a:xfrm>
          <a:prstGeom prst="rect">
            <a:avLst/>
          </a:prstGeom>
        </p:spPr>
      </p:pic>
      <p:sp>
        <p:nvSpPr>
          <p:cNvPr id="11" name="TextBox 10">
            <a:extLst>
              <a:ext uri="{FF2B5EF4-FFF2-40B4-BE49-F238E27FC236}">
                <a16:creationId xmlns:a16="http://schemas.microsoft.com/office/drawing/2014/main" id="{6B37219D-EE5D-7A93-BF43-7743247B952B}"/>
              </a:ext>
            </a:extLst>
          </p:cNvPr>
          <p:cNvSpPr txBox="1"/>
          <p:nvPr/>
        </p:nvSpPr>
        <p:spPr>
          <a:xfrm>
            <a:off x="8230684" y="3899711"/>
            <a:ext cx="189590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Calibri"/>
              </a:rPr>
              <a:t>Caden Schwartz</a:t>
            </a:r>
          </a:p>
          <a:p>
            <a:r>
              <a:rPr lang="en-US" sz="1600" i="1">
                <a:latin typeface="Arial"/>
                <a:cs typeface="Calibri"/>
              </a:rPr>
              <a:t>Electrical Systems Engineer</a:t>
            </a:r>
            <a:endParaRPr lang="en-US" sz="1600">
              <a:latin typeface="Arial"/>
              <a:cs typeface="Calibri"/>
            </a:endParaRPr>
          </a:p>
        </p:txBody>
      </p:sp>
    </p:spTree>
    <p:extLst>
      <p:ext uri="{BB962C8B-B14F-4D97-AF65-F5344CB8AC3E}">
        <p14:creationId xmlns:p14="http://schemas.microsoft.com/office/powerpoint/2010/main" val="240572705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467F47-1BF5-778A-2732-9BFB2F870350}"/>
              </a:ext>
            </a:extLst>
          </p:cNvPr>
          <p:cNvSpPr>
            <a:spLocks noGrp="1"/>
          </p:cNvSpPr>
          <p:nvPr>
            <p:ph idx="1"/>
          </p:nvPr>
        </p:nvSpPr>
        <p:spPr/>
        <p:txBody>
          <a:bodyPr vert="horz" lIns="0" tIns="0" rIns="0" bIns="0" rtlCol="0" anchor="t">
            <a:noAutofit/>
          </a:bodyPr>
          <a:lstStyle/>
          <a:p>
            <a:pPr marL="0" indent="0">
              <a:buNone/>
            </a:pPr>
            <a:endParaRPr lang="en-US">
              <a:ea typeface="Calibri"/>
              <a:cs typeface="Calibri"/>
            </a:endParaRPr>
          </a:p>
          <a:p>
            <a:pPr marL="0" indent="0">
              <a:buNone/>
            </a:pPr>
            <a:endParaRPr lang="en-US">
              <a:ea typeface="Calibri"/>
              <a:cs typeface="Calibri"/>
            </a:endParaRPr>
          </a:p>
        </p:txBody>
      </p:sp>
      <p:sp>
        <p:nvSpPr>
          <p:cNvPr id="3" name="Footer Placeholder 2">
            <a:extLst>
              <a:ext uri="{FF2B5EF4-FFF2-40B4-BE49-F238E27FC236}">
                <a16:creationId xmlns:a16="http://schemas.microsoft.com/office/drawing/2014/main" id="{1B50F27F-60CA-2035-A689-A0002DE5781D}"/>
              </a:ext>
            </a:extLst>
          </p:cNvPr>
          <p:cNvSpPr>
            <a:spLocks noGrp="1"/>
          </p:cNvSpPr>
          <p:nvPr>
            <p:ph type="ftr" sz="quarter" idx="11"/>
          </p:nvPr>
        </p:nvSpPr>
        <p:spPr/>
        <p:txBody>
          <a:bodyPr/>
          <a:lstStyle/>
          <a:p>
            <a:r>
              <a:rPr lang="en-US">
                <a:ea typeface="Calibri"/>
                <a:cs typeface="Calibri"/>
              </a:rPr>
              <a:t>Caleb Mears</a:t>
            </a:r>
            <a:endParaRPr lang="en-US"/>
          </a:p>
        </p:txBody>
      </p:sp>
      <p:sp>
        <p:nvSpPr>
          <p:cNvPr id="4" name="Slide Number Placeholder 3">
            <a:extLst>
              <a:ext uri="{FF2B5EF4-FFF2-40B4-BE49-F238E27FC236}">
                <a16:creationId xmlns:a16="http://schemas.microsoft.com/office/drawing/2014/main" id="{C6523A54-5FEA-E21A-00E7-C8CE1F2D6B31}"/>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5" name="Title 4">
            <a:extLst>
              <a:ext uri="{FF2B5EF4-FFF2-40B4-BE49-F238E27FC236}">
                <a16:creationId xmlns:a16="http://schemas.microsoft.com/office/drawing/2014/main" id="{FC9A1FC3-D70A-C504-D730-D29BAE79ED85}"/>
              </a:ext>
            </a:extLst>
          </p:cNvPr>
          <p:cNvSpPr>
            <a:spLocks noGrp="1"/>
          </p:cNvSpPr>
          <p:nvPr>
            <p:ph type="title"/>
          </p:nvPr>
        </p:nvSpPr>
        <p:spPr/>
        <p:txBody>
          <a:bodyPr/>
          <a:lstStyle/>
          <a:p>
            <a:r>
              <a:rPr lang="en-US"/>
              <a:t>Recent Progress</a:t>
            </a:r>
          </a:p>
        </p:txBody>
      </p:sp>
      <p:sp>
        <p:nvSpPr>
          <p:cNvPr id="8" name="Rectangle: Rounded Corners 7">
            <a:extLst>
              <a:ext uri="{FF2B5EF4-FFF2-40B4-BE49-F238E27FC236}">
                <a16:creationId xmlns:a16="http://schemas.microsoft.com/office/drawing/2014/main" id="{3A4B7392-54D6-31E8-E31F-E11636EFCFFE}"/>
              </a:ext>
            </a:extLst>
          </p:cNvPr>
          <p:cNvSpPr/>
          <p:nvPr/>
        </p:nvSpPr>
        <p:spPr>
          <a:xfrm>
            <a:off x="720679" y="2717240"/>
            <a:ext cx="2032914" cy="218820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Completed BOM and procurement</a:t>
            </a:r>
          </a:p>
        </p:txBody>
      </p:sp>
      <p:sp>
        <p:nvSpPr>
          <p:cNvPr id="10" name="Rectangle: Rounded Corners 9">
            <a:extLst>
              <a:ext uri="{FF2B5EF4-FFF2-40B4-BE49-F238E27FC236}">
                <a16:creationId xmlns:a16="http://schemas.microsoft.com/office/drawing/2014/main" id="{D2564559-B393-F60C-FF1C-DBDE0B91067D}"/>
              </a:ext>
            </a:extLst>
          </p:cNvPr>
          <p:cNvSpPr/>
          <p:nvPr/>
        </p:nvSpPr>
        <p:spPr>
          <a:xfrm>
            <a:off x="4315529" y="2717242"/>
            <a:ext cx="2021007" cy="21882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Updated meetings with sponsor</a:t>
            </a:r>
          </a:p>
        </p:txBody>
      </p:sp>
      <p:sp>
        <p:nvSpPr>
          <p:cNvPr id="11" name="Rectangle: Rounded Corners 10">
            <a:extLst>
              <a:ext uri="{FF2B5EF4-FFF2-40B4-BE49-F238E27FC236}">
                <a16:creationId xmlns:a16="http://schemas.microsoft.com/office/drawing/2014/main" id="{B3414563-F6AE-051F-5AC4-E8687A10344B}"/>
              </a:ext>
            </a:extLst>
          </p:cNvPr>
          <p:cNvSpPr/>
          <p:nvPr/>
        </p:nvSpPr>
        <p:spPr>
          <a:xfrm>
            <a:off x="7923960" y="2717239"/>
            <a:ext cx="2032914" cy="218820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New project direction and design</a:t>
            </a:r>
          </a:p>
        </p:txBody>
      </p:sp>
      <p:sp>
        <p:nvSpPr>
          <p:cNvPr id="13" name="Arrow: Right 12">
            <a:extLst>
              <a:ext uri="{FF2B5EF4-FFF2-40B4-BE49-F238E27FC236}">
                <a16:creationId xmlns:a16="http://schemas.microsoft.com/office/drawing/2014/main" id="{BD5E5DFB-6FDF-9B45-5B3A-86A1D3899027}"/>
              </a:ext>
            </a:extLst>
          </p:cNvPr>
          <p:cNvSpPr/>
          <p:nvPr/>
        </p:nvSpPr>
        <p:spPr>
          <a:xfrm>
            <a:off x="3146965" y="3570859"/>
            <a:ext cx="889508" cy="484632"/>
          </a:xfrm>
          <a:prstGeom prst="rightArrow">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DB9BBB44-35FF-9C1E-6CA1-4F8FE2A622EC}"/>
              </a:ext>
            </a:extLst>
          </p:cNvPr>
          <p:cNvSpPr/>
          <p:nvPr/>
        </p:nvSpPr>
        <p:spPr>
          <a:xfrm>
            <a:off x="6754558" y="3570859"/>
            <a:ext cx="889508" cy="484632"/>
          </a:xfrm>
          <a:prstGeom prst="rightArrow">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5597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14539-A0B5-25FC-61EF-CCCE13BB7185}"/>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281ADAB7-1D81-A154-35EB-808478EDAF9F}"/>
              </a:ext>
            </a:extLst>
          </p:cNvPr>
          <p:cNvSpPr>
            <a:spLocks noGrp="1"/>
          </p:cNvSpPr>
          <p:nvPr>
            <p:ph type="body" idx="1"/>
          </p:nvPr>
        </p:nvSpPr>
        <p:spPr>
          <a:xfrm>
            <a:off x="533400" y="1417476"/>
            <a:ext cx="4724399" cy="823912"/>
          </a:xfrm>
        </p:spPr>
        <p:txBody>
          <a:bodyPr/>
          <a:lstStyle/>
          <a:p>
            <a:pPr algn="ctr"/>
            <a:r>
              <a:rPr lang="en-US">
                <a:solidFill>
                  <a:srgbClr val="782F40"/>
                </a:solidFill>
                <a:latin typeface="Arial"/>
                <a:ea typeface="Calibri"/>
                <a:cs typeface="Calibri"/>
              </a:rPr>
              <a:t>OLD DESIGN</a:t>
            </a:r>
            <a:r>
              <a:rPr lang="en-US">
                <a:solidFill>
                  <a:srgbClr val="782F40"/>
                </a:solidFill>
                <a:ea typeface="Calibri"/>
                <a:cs typeface="Calibri"/>
              </a:rPr>
              <a:t> </a:t>
            </a:r>
          </a:p>
        </p:txBody>
      </p:sp>
      <p:sp>
        <p:nvSpPr>
          <p:cNvPr id="15" name="Text Placeholder 3">
            <a:extLst>
              <a:ext uri="{FF2B5EF4-FFF2-40B4-BE49-F238E27FC236}">
                <a16:creationId xmlns:a16="http://schemas.microsoft.com/office/drawing/2014/main" id="{CDEA37C0-7026-EBFA-2FC5-EC2BA0D73B4A}"/>
              </a:ext>
            </a:extLst>
          </p:cNvPr>
          <p:cNvSpPr>
            <a:spLocks noGrp="1"/>
          </p:cNvSpPr>
          <p:nvPr>
            <p:ph type="body" sz="quarter" idx="3"/>
          </p:nvPr>
        </p:nvSpPr>
        <p:spPr>
          <a:xfrm>
            <a:off x="5829300" y="1417476"/>
            <a:ext cx="4724400" cy="823912"/>
          </a:xfrm>
        </p:spPr>
        <p:txBody>
          <a:bodyPr/>
          <a:lstStyle/>
          <a:p>
            <a:pPr algn="ctr"/>
            <a:r>
              <a:rPr lang="en-US">
                <a:solidFill>
                  <a:srgbClr val="782F40"/>
                </a:solidFill>
                <a:latin typeface="Arial"/>
                <a:ea typeface="Calibri"/>
                <a:cs typeface="Calibri"/>
              </a:rPr>
              <a:t>NEW DESIGN</a:t>
            </a:r>
          </a:p>
        </p:txBody>
      </p:sp>
      <p:sp>
        <p:nvSpPr>
          <p:cNvPr id="19" name="Footer Placeholder 5">
            <a:extLst>
              <a:ext uri="{FF2B5EF4-FFF2-40B4-BE49-F238E27FC236}">
                <a16:creationId xmlns:a16="http://schemas.microsoft.com/office/drawing/2014/main" id="{8F755C16-24BF-6464-0BFD-6E5E8DA79C2A}"/>
              </a:ext>
            </a:extLst>
          </p:cNvPr>
          <p:cNvSpPr>
            <a:spLocks noGrp="1"/>
          </p:cNvSpPr>
          <p:nvPr>
            <p:ph type="ftr" sz="quarter" idx="11"/>
          </p:nvPr>
        </p:nvSpPr>
        <p:spPr>
          <a:xfrm>
            <a:off x="533400" y="6377940"/>
            <a:ext cx="4274813" cy="274320"/>
          </a:xfrm>
        </p:spPr>
        <p:txBody>
          <a:bodyPr/>
          <a:lstStyle/>
          <a:p>
            <a:r>
              <a:rPr lang="en-US">
                <a:ea typeface="Calibri"/>
                <a:cs typeface="Calibri"/>
              </a:rPr>
              <a:t>Caleb Mears</a:t>
            </a:r>
            <a:endParaRPr lang="en-US"/>
          </a:p>
        </p:txBody>
      </p:sp>
      <p:sp>
        <p:nvSpPr>
          <p:cNvPr id="5" name="Slide Number Placeholder 4">
            <a:extLst>
              <a:ext uri="{FF2B5EF4-FFF2-40B4-BE49-F238E27FC236}">
                <a16:creationId xmlns:a16="http://schemas.microsoft.com/office/drawing/2014/main" id="{C61F8C91-63FB-0F8E-9E19-F40BCB4B112F}"/>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21</a:t>
            </a:fld>
            <a:endParaRPr lang="en-US"/>
          </a:p>
        </p:txBody>
      </p:sp>
      <p:sp>
        <p:nvSpPr>
          <p:cNvPr id="2" name="Title 1">
            <a:extLst>
              <a:ext uri="{FF2B5EF4-FFF2-40B4-BE49-F238E27FC236}">
                <a16:creationId xmlns:a16="http://schemas.microsoft.com/office/drawing/2014/main" id="{EBCFA7DA-0FD2-4153-93E7-6F5FBE5C8164}"/>
              </a:ext>
            </a:extLst>
          </p:cNvPr>
          <p:cNvSpPr>
            <a:spLocks noGrp="1"/>
          </p:cNvSpPr>
          <p:nvPr>
            <p:ph type="title"/>
          </p:nvPr>
        </p:nvSpPr>
        <p:spPr>
          <a:xfrm>
            <a:off x="533400" y="457200"/>
            <a:ext cx="9601200" cy="960276"/>
          </a:xfrm>
        </p:spPr>
        <p:txBody>
          <a:bodyPr anchor="b">
            <a:normAutofit/>
          </a:bodyPr>
          <a:lstStyle/>
          <a:p>
            <a:r>
              <a:rPr lang="en-US"/>
              <a:t>Design Updates</a:t>
            </a:r>
          </a:p>
        </p:txBody>
      </p:sp>
      <p:sp>
        <p:nvSpPr>
          <p:cNvPr id="7" name="Arrow: Right 6">
            <a:extLst>
              <a:ext uri="{FF2B5EF4-FFF2-40B4-BE49-F238E27FC236}">
                <a16:creationId xmlns:a16="http://schemas.microsoft.com/office/drawing/2014/main" id="{C90112EE-3CAF-5126-6573-7A947D53E4A6}"/>
              </a:ext>
            </a:extLst>
          </p:cNvPr>
          <p:cNvSpPr/>
          <p:nvPr/>
        </p:nvSpPr>
        <p:spPr>
          <a:xfrm>
            <a:off x="5121226" y="3611753"/>
            <a:ext cx="864108" cy="484631"/>
          </a:xfrm>
          <a:prstGeom prst="rightArrow">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a:extLst>
              <a:ext uri="{FF2B5EF4-FFF2-40B4-BE49-F238E27FC236}">
                <a16:creationId xmlns:a16="http://schemas.microsoft.com/office/drawing/2014/main" id="{68D9571A-E3AB-FDAC-39B2-26A6E86256C3}"/>
              </a:ext>
            </a:extLst>
          </p:cNvPr>
          <p:cNvPicPr>
            <a:picLocks noChangeAspect="1"/>
          </p:cNvPicPr>
          <p:nvPr/>
        </p:nvPicPr>
        <p:blipFill rotWithShape="1">
          <a:blip r:embed="rId2"/>
          <a:srcRect l="497" t="35572" r="261" b="29953"/>
          <a:stretch/>
        </p:blipFill>
        <p:spPr>
          <a:xfrm>
            <a:off x="5791797" y="5767489"/>
            <a:ext cx="4523086" cy="880074"/>
          </a:xfrm>
          <a:prstGeom prst="rect">
            <a:avLst/>
          </a:prstGeom>
        </p:spPr>
      </p:pic>
      <p:sp>
        <p:nvSpPr>
          <p:cNvPr id="9" name="Rectangle: Rounded Corners 8">
            <a:extLst>
              <a:ext uri="{FF2B5EF4-FFF2-40B4-BE49-F238E27FC236}">
                <a16:creationId xmlns:a16="http://schemas.microsoft.com/office/drawing/2014/main" id="{F4058DC0-C3DF-F08B-8374-7ADA1A64CF0A}"/>
              </a:ext>
            </a:extLst>
          </p:cNvPr>
          <p:cNvSpPr/>
          <p:nvPr/>
        </p:nvSpPr>
        <p:spPr>
          <a:xfrm>
            <a:off x="914400" y="2348147"/>
            <a:ext cx="3961727" cy="69992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Quality check with color sensor</a:t>
            </a:r>
          </a:p>
        </p:txBody>
      </p:sp>
      <p:sp>
        <p:nvSpPr>
          <p:cNvPr id="12" name="Rectangle: Rounded Corners 11">
            <a:extLst>
              <a:ext uri="{FF2B5EF4-FFF2-40B4-BE49-F238E27FC236}">
                <a16:creationId xmlns:a16="http://schemas.microsoft.com/office/drawing/2014/main" id="{931BF982-E1B2-4E2B-E9D6-02B901E9C3E6}"/>
              </a:ext>
            </a:extLst>
          </p:cNvPr>
          <p:cNvSpPr/>
          <p:nvPr/>
        </p:nvSpPr>
        <p:spPr>
          <a:xfrm>
            <a:off x="914400" y="3157771"/>
            <a:ext cx="3961728" cy="69992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PLC</a:t>
            </a:r>
          </a:p>
        </p:txBody>
      </p:sp>
      <p:sp>
        <p:nvSpPr>
          <p:cNvPr id="16" name="Rectangle: Rounded Corners 15">
            <a:extLst>
              <a:ext uri="{FF2B5EF4-FFF2-40B4-BE49-F238E27FC236}">
                <a16:creationId xmlns:a16="http://schemas.microsoft.com/office/drawing/2014/main" id="{208EF75D-1C58-78D1-A52E-0268C6D01267}"/>
              </a:ext>
            </a:extLst>
          </p:cNvPr>
          <p:cNvSpPr/>
          <p:nvPr/>
        </p:nvSpPr>
        <p:spPr>
          <a:xfrm>
            <a:off x="914400" y="3967396"/>
            <a:ext cx="3961727" cy="69992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Integrated assembly line</a:t>
            </a:r>
            <a:endParaRPr lang="en-US">
              <a:latin typeface="Arial Black"/>
            </a:endParaRPr>
          </a:p>
        </p:txBody>
      </p:sp>
      <p:sp>
        <p:nvSpPr>
          <p:cNvPr id="20" name="Rectangle: Rounded Corners 19">
            <a:extLst>
              <a:ext uri="{FF2B5EF4-FFF2-40B4-BE49-F238E27FC236}">
                <a16:creationId xmlns:a16="http://schemas.microsoft.com/office/drawing/2014/main" id="{F09342AC-8B45-EBC9-11E9-7F0818A10E5E}"/>
              </a:ext>
            </a:extLst>
          </p:cNvPr>
          <p:cNvSpPr/>
          <p:nvPr/>
        </p:nvSpPr>
        <p:spPr>
          <a:xfrm>
            <a:off x="914400" y="4788929"/>
            <a:ext cx="3961727" cy="69992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cs typeface="Calibri"/>
              </a:rPr>
              <a:t>Fully automated system</a:t>
            </a:r>
            <a:endParaRPr lang="en-US">
              <a:latin typeface="Arial Black"/>
            </a:endParaRPr>
          </a:p>
        </p:txBody>
      </p:sp>
      <p:sp>
        <p:nvSpPr>
          <p:cNvPr id="21" name="Rectangle: Rounded Corners 20">
            <a:extLst>
              <a:ext uri="{FF2B5EF4-FFF2-40B4-BE49-F238E27FC236}">
                <a16:creationId xmlns:a16="http://schemas.microsoft.com/office/drawing/2014/main" id="{F6856F84-FBC2-61BE-2361-36607C2503C2}"/>
              </a:ext>
            </a:extLst>
          </p:cNvPr>
          <p:cNvSpPr/>
          <p:nvPr/>
        </p:nvSpPr>
        <p:spPr>
          <a:xfrm>
            <a:off x="6210300" y="2342889"/>
            <a:ext cx="3961727" cy="738021"/>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Emulate3D</a:t>
            </a:r>
          </a:p>
        </p:txBody>
      </p:sp>
      <p:sp>
        <p:nvSpPr>
          <p:cNvPr id="22" name="Rectangle: Rounded Corners 21">
            <a:extLst>
              <a:ext uri="{FF2B5EF4-FFF2-40B4-BE49-F238E27FC236}">
                <a16:creationId xmlns:a16="http://schemas.microsoft.com/office/drawing/2014/main" id="{1D9877C8-E7B8-493A-A25A-56A3177BFC90}"/>
              </a:ext>
            </a:extLst>
          </p:cNvPr>
          <p:cNvSpPr/>
          <p:nvPr/>
        </p:nvSpPr>
        <p:spPr>
          <a:xfrm>
            <a:off x="6210300" y="3154002"/>
            <a:ext cx="3961728" cy="699921"/>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Arduino/breadboard control</a:t>
            </a:r>
          </a:p>
        </p:txBody>
      </p:sp>
      <p:sp>
        <p:nvSpPr>
          <p:cNvPr id="23" name="Rectangle: Rounded Corners 22">
            <a:extLst>
              <a:ext uri="{FF2B5EF4-FFF2-40B4-BE49-F238E27FC236}">
                <a16:creationId xmlns:a16="http://schemas.microsoft.com/office/drawing/2014/main" id="{B4576556-B3BE-4393-DBED-57FC77552BA1}"/>
              </a:ext>
            </a:extLst>
          </p:cNvPr>
          <p:cNvSpPr/>
          <p:nvPr/>
        </p:nvSpPr>
        <p:spPr>
          <a:xfrm>
            <a:off x="6210300" y="3965116"/>
            <a:ext cx="3961727" cy="699921"/>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ON/OFF stepper motors</a:t>
            </a:r>
          </a:p>
        </p:txBody>
      </p:sp>
      <p:sp>
        <p:nvSpPr>
          <p:cNvPr id="24" name="Rectangle: Rounded Corners 23">
            <a:extLst>
              <a:ext uri="{FF2B5EF4-FFF2-40B4-BE49-F238E27FC236}">
                <a16:creationId xmlns:a16="http://schemas.microsoft.com/office/drawing/2014/main" id="{F10577DE-16EE-75F3-13F1-3D2B41EBD4ED}"/>
              </a:ext>
            </a:extLst>
          </p:cNvPr>
          <p:cNvSpPr/>
          <p:nvPr/>
        </p:nvSpPr>
        <p:spPr>
          <a:xfrm>
            <a:off x="6210300" y="4788929"/>
            <a:ext cx="3961727" cy="699921"/>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Manual system</a:t>
            </a:r>
            <a:endParaRPr lang="en-US">
              <a:latin typeface="Arial Black"/>
            </a:endParaRPr>
          </a:p>
        </p:txBody>
      </p:sp>
    </p:spTree>
    <p:extLst>
      <p:ext uri="{BB962C8B-B14F-4D97-AF65-F5344CB8AC3E}">
        <p14:creationId xmlns:p14="http://schemas.microsoft.com/office/powerpoint/2010/main" val="24809702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6" grpId="0" animBg="1"/>
      <p:bldP spid="20" grpId="0" animBg="1"/>
      <p:bldP spid="21"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a:extLst>
              <a:ext uri="{FF2B5EF4-FFF2-40B4-BE49-F238E27FC236}">
                <a16:creationId xmlns:a16="http://schemas.microsoft.com/office/drawing/2014/main" id="{61C7583E-A046-19B4-DA64-281355580DC8}"/>
              </a:ext>
            </a:extLst>
          </p:cNvPr>
          <p:cNvSpPr/>
          <p:nvPr/>
        </p:nvSpPr>
        <p:spPr>
          <a:xfrm rot="5400000">
            <a:off x="6862355" y="2892851"/>
            <a:ext cx="1725722" cy="946067"/>
          </a:xfrm>
          <a:prstGeom prst="triangle">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3BA6B6CD-EEFE-C1F1-E302-544A09EB7B84}"/>
              </a:ext>
            </a:extLst>
          </p:cNvPr>
          <p:cNvSpPr/>
          <p:nvPr/>
        </p:nvSpPr>
        <p:spPr>
          <a:xfrm rot="5400000">
            <a:off x="1669165" y="2920330"/>
            <a:ext cx="1780150" cy="880754"/>
          </a:xfrm>
          <a:prstGeom prst="triangle">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34FE2-4727-8944-8F8E-6E5D818AE2EF}"/>
              </a:ext>
            </a:extLst>
          </p:cNvPr>
          <p:cNvSpPr>
            <a:spLocks noGrp="1"/>
          </p:cNvSpPr>
          <p:nvPr>
            <p:ph type="title"/>
          </p:nvPr>
        </p:nvSpPr>
        <p:spPr/>
        <p:txBody>
          <a:bodyPr/>
          <a:lstStyle/>
          <a:p>
            <a:r>
              <a:rPr lang="en-US"/>
              <a:t>Future Work</a:t>
            </a:r>
          </a:p>
        </p:txBody>
      </p:sp>
      <p:sp>
        <p:nvSpPr>
          <p:cNvPr id="3" name="Slide Number Placeholder 2">
            <a:extLst>
              <a:ext uri="{FF2B5EF4-FFF2-40B4-BE49-F238E27FC236}">
                <a16:creationId xmlns:a16="http://schemas.microsoft.com/office/drawing/2014/main" id="{C3D94F74-D5AD-584B-9F2A-19E8C35933E9}"/>
              </a:ext>
            </a:extLst>
          </p:cNvPr>
          <p:cNvSpPr>
            <a:spLocks noGrp="1"/>
          </p:cNvSpPr>
          <p:nvPr>
            <p:ph type="sldNum" sz="quarter" idx="10"/>
          </p:nvPr>
        </p:nvSpPr>
        <p:spPr/>
        <p:txBody>
          <a:bodyPr/>
          <a:lstStyle/>
          <a:p>
            <a:fld id="{72E20F18-833A-4542-A439-FC39BC210022}" type="slidenum">
              <a:rPr lang="en-US" dirty="0" smtClean="0"/>
              <a:pPr/>
              <a:t>22</a:t>
            </a:fld>
            <a:endParaRPr lang="en-US"/>
          </a:p>
        </p:txBody>
      </p:sp>
      <p:sp>
        <p:nvSpPr>
          <p:cNvPr id="4" name="Footer Placeholder 3">
            <a:extLst>
              <a:ext uri="{FF2B5EF4-FFF2-40B4-BE49-F238E27FC236}">
                <a16:creationId xmlns:a16="http://schemas.microsoft.com/office/drawing/2014/main" id="{603C44E5-1F63-234B-89E8-ACF524719C18}"/>
              </a:ext>
            </a:extLst>
          </p:cNvPr>
          <p:cNvSpPr>
            <a:spLocks noGrp="1"/>
          </p:cNvSpPr>
          <p:nvPr>
            <p:ph type="ftr" sz="quarter" idx="11"/>
          </p:nvPr>
        </p:nvSpPr>
        <p:spPr/>
        <p:txBody>
          <a:bodyPr/>
          <a:lstStyle/>
          <a:p>
            <a:r>
              <a:rPr lang="en-US">
                <a:ea typeface="Calibri"/>
                <a:cs typeface="Calibri"/>
              </a:rPr>
              <a:t>Caleb Mears</a:t>
            </a:r>
            <a:endParaRPr lang="en-US"/>
          </a:p>
        </p:txBody>
      </p:sp>
      <p:sp>
        <p:nvSpPr>
          <p:cNvPr id="8" name="Rectangle 7">
            <a:extLst>
              <a:ext uri="{FF2B5EF4-FFF2-40B4-BE49-F238E27FC236}">
                <a16:creationId xmlns:a16="http://schemas.microsoft.com/office/drawing/2014/main" id="{A74DF569-9A7C-8B1C-B399-CAC788D227C7}"/>
              </a:ext>
            </a:extLst>
          </p:cNvPr>
          <p:cNvSpPr/>
          <p:nvPr/>
        </p:nvSpPr>
        <p:spPr>
          <a:xfrm>
            <a:off x="707126" y="2451635"/>
            <a:ext cx="1488374" cy="1814945"/>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cs typeface="Calibri"/>
              </a:rPr>
              <a:t>Order Parts &amp; Materials</a:t>
            </a:r>
          </a:p>
        </p:txBody>
      </p:sp>
      <p:sp>
        <p:nvSpPr>
          <p:cNvPr id="11" name="Isosceles Triangle 10">
            <a:extLst>
              <a:ext uri="{FF2B5EF4-FFF2-40B4-BE49-F238E27FC236}">
                <a16:creationId xmlns:a16="http://schemas.microsoft.com/office/drawing/2014/main" id="{7C6BFD45-0B7B-2B92-4E32-6286A78354DB}"/>
              </a:ext>
            </a:extLst>
          </p:cNvPr>
          <p:cNvSpPr/>
          <p:nvPr/>
        </p:nvSpPr>
        <p:spPr>
          <a:xfrm rot="5400000">
            <a:off x="4291393" y="2904001"/>
            <a:ext cx="1769265" cy="924296"/>
          </a:xfrm>
          <a:prstGeom prst="triangle">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9474E4-0658-318A-EA24-1BB1496F85ED}"/>
              </a:ext>
            </a:extLst>
          </p:cNvPr>
          <p:cNvSpPr/>
          <p:nvPr/>
        </p:nvSpPr>
        <p:spPr>
          <a:xfrm>
            <a:off x="3309800" y="2451635"/>
            <a:ext cx="1488374" cy="1814945"/>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ea typeface="Calibri"/>
                <a:cs typeface="Calibri"/>
              </a:rPr>
              <a:t>Develop CAD &amp; Software</a:t>
            </a:r>
          </a:p>
        </p:txBody>
      </p:sp>
      <p:sp>
        <p:nvSpPr>
          <p:cNvPr id="13" name="Rectangle 12">
            <a:extLst>
              <a:ext uri="{FF2B5EF4-FFF2-40B4-BE49-F238E27FC236}">
                <a16:creationId xmlns:a16="http://schemas.microsoft.com/office/drawing/2014/main" id="{589C1B85-F762-79E1-2752-7361B38F3B66}"/>
              </a:ext>
            </a:extLst>
          </p:cNvPr>
          <p:cNvSpPr/>
          <p:nvPr/>
        </p:nvSpPr>
        <p:spPr>
          <a:xfrm>
            <a:off x="5912476" y="2451634"/>
            <a:ext cx="1488374" cy="1814945"/>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ea typeface="Calibri"/>
                <a:cs typeface="Arial"/>
              </a:rPr>
              <a:t>Develop </a:t>
            </a:r>
            <a:endParaRPr lang="en-US">
              <a:latin typeface="Calibri"/>
              <a:ea typeface="Calibri"/>
              <a:cs typeface="Calibri"/>
            </a:endParaRPr>
          </a:p>
          <a:p>
            <a:pPr algn="ctr"/>
            <a:r>
              <a:rPr lang="en-US" sz="2000" b="1">
                <a:latin typeface="Arial"/>
                <a:ea typeface="Calibri"/>
                <a:cs typeface="Arial"/>
              </a:rPr>
              <a:t>Physical &amp; Virtual </a:t>
            </a:r>
            <a:endParaRPr lang="en-US">
              <a:latin typeface="Calibri"/>
              <a:ea typeface="Calibri"/>
              <a:cs typeface="Calibri"/>
            </a:endParaRPr>
          </a:p>
          <a:p>
            <a:pPr algn="ctr"/>
            <a:r>
              <a:rPr lang="en-US" sz="2000" b="1">
                <a:latin typeface="Arial"/>
                <a:ea typeface="Calibri"/>
                <a:cs typeface="Arial"/>
              </a:rPr>
              <a:t>Prototype</a:t>
            </a:r>
            <a:endParaRPr lang="en-US">
              <a:ea typeface="Calibri"/>
              <a:cs typeface="Calibri"/>
            </a:endParaRPr>
          </a:p>
        </p:txBody>
      </p:sp>
      <p:sp>
        <p:nvSpPr>
          <p:cNvPr id="16" name="Rectangle 15">
            <a:extLst>
              <a:ext uri="{FF2B5EF4-FFF2-40B4-BE49-F238E27FC236}">
                <a16:creationId xmlns:a16="http://schemas.microsoft.com/office/drawing/2014/main" id="{20EE1FF5-852C-2BBE-4BA1-30B1547AD2A7}"/>
              </a:ext>
            </a:extLst>
          </p:cNvPr>
          <p:cNvSpPr/>
          <p:nvPr/>
        </p:nvSpPr>
        <p:spPr>
          <a:xfrm>
            <a:off x="8515152" y="2451634"/>
            <a:ext cx="1488374" cy="1814945"/>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ea typeface="Calibri"/>
                <a:cs typeface="Arial"/>
              </a:rPr>
              <a:t>Test Prototype</a:t>
            </a:r>
          </a:p>
        </p:txBody>
      </p:sp>
      <p:pic>
        <p:nvPicPr>
          <p:cNvPr id="17" name="Picture 16" descr="A red text on a black background&#10;&#10;Description automatically generated">
            <a:extLst>
              <a:ext uri="{FF2B5EF4-FFF2-40B4-BE49-F238E27FC236}">
                <a16:creationId xmlns:a16="http://schemas.microsoft.com/office/drawing/2014/main" id="{08BC0C99-0789-6D7E-6737-357371FCFDE2}"/>
              </a:ext>
            </a:extLst>
          </p:cNvPr>
          <p:cNvPicPr>
            <a:picLocks noChangeAspect="1"/>
          </p:cNvPicPr>
          <p:nvPr/>
        </p:nvPicPr>
        <p:blipFill>
          <a:blip r:embed="rId2"/>
          <a:stretch>
            <a:fillRect/>
          </a:stretch>
        </p:blipFill>
        <p:spPr>
          <a:xfrm>
            <a:off x="5330962" y="584099"/>
            <a:ext cx="4670414" cy="1130969"/>
          </a:xfrm>
          <a:prstGeom prst="rect">
            <a:avLst/>
          </a:prstGeom>
        </p:spPr>
      </p:pic>
    </p:spTree>
    <p:extLst>
      <p:ext uri="{BB962C8B-B14F-4D97-AF65-F5344CB8AC3E}">
        <p14:creationId xmlns:p14="http://schemas.microsoft.com/office/powerpoint/2010/main" val="104669016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91482-6119-D665-1B34-DC438710EBB5}"/>
              </a:ext>
            </a:extLst>
          </p:cNvPr>
          <p:cNvSpPr>
            <a:spLocks noGrp="1"/>
          </p:cNvSpPr>
          <p:nvPr>
            <p:ph type="title"/>
          </p:nvPr>
        </p:nvSpPr>
        <p:spPr>
          <a:xfrm>
            <a:off x="533401" y="5754200"/>
            <a:ext cx="9585948" cy="1905121"/>
          </a:xfrm>
        </p:spPr>
        <p:txBody>
          <a:bodyPr/>
          <a:lstStyle/>
          <a:p>
            <a:r>
              <a:rPr lang="en-US"/>
              <a:t>Thank you </a:t>
            </a:r>
            <a:br>
              <a:rPr lang="en-US"/>
            </a:br>
            <a:r>
              <a:rPr lang="en-US" sz="2500" b="0" i="1">
                <a:solidFill>
                  <a:srgbClr val="000000"/>
                </a:solidFill>
                <a:latin typeface="Calibri"/>
                <a:ea typeface="Calibri"/>
                <a:cs typeface="Calibri"/>
              </a:rPr>
              <a:t>When you invest in Team 522 solutions, you invest in the future of educational manufacturing.</a:t>
            </a:r>
          </a:p>
          <a:p>
            <a:endParaRPr lang="en-US" sz="3200" b="0">
              <a:solidFill>
                <a:srgbClr val="000000"/>
              </a:solidFill>
              <a:latin typeface="Arial"/>
              <a:cs typeface="Arial"/>
            </a:endParaRPr>
          </a:p>
          <a:p>
            <a:br>
              <a:rPr lang="en-US"/>
            </a:br>
            <a:endParaRPr lang="en-US"/>
          </a:p>
        </p:txBody>
      </p:sp>
      <p:sp>
        <p:nvSpPr>
          <p:cNvPr id="3" name="Footer Placeholder 2">
            <a:extLst>
              <a:ext uri="{FF2B5EF4-FFF2-40B4-BE49-F238E27FC236}">
                <a16:creationId xmlns:a16="http://schemas.microsoft.com/office/drawing/2014/main" id="{74BC3426-83BD-28FF-BA17-3D1E091E3A69}"/>
              </a:ext>
            </a:extLst>
          </p:cNvPr>
          <p:cNvSpPr>
            <a:spLocks noGrp="1"/>
          </p:cNvSpPr>
          <p:nvPr>
            <p:ph type="ftr" sz="quarter" idx="11"/>
          </p:nvPr>
        </p:nvSpPr>
        <p:spPr>
          <a:xfrm>
            <a:off x="533400" y="6377940"/>
            <a:ext cx="4274813" cy="274320"/>
          </a:xfrm>
        </p:spPr>
        <p:txBody>
          <a:bodyPr/>
          <a:lstStyle/>
          <a:p>
            <a:r>
              <a:rPr lang="en-US">
                <a:ea typeface="Calibri"/>
                <a:cs typeface="Calibri"/>
              </a:rPr>
              <a:t>Caleb Mears</a:t>
            </a:r>
          </a:p>
        </p:txBody>
      </p:sp>
      <p:sp>
        <p:nvSpPr>
          <p:cNvPr id="6" name="Slide Number Placeholder 5">
            <a:extLst>
              <a:ext uri="{FF2B5EF4-FFF2-40B4-BE49-F238E27FC236}">
                <a16:creationId xmlns:a16="http://schemas.microsoft.com/office/drawing/2014/main" id="{EB0E3564-AC10-7763-9FF7-AECA4F1813AB}"/>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pPr/>
              <a:t>23</a:t>
            </a:fld>
            <a:endParaRPr lang="en-US"/>
          </a:p>
        </p:txBody>
      </p:sp>
    </p:spTree>
    <p:extLst>
      <p:ext uri="{BB962C8B-B14F-4D97-AF65-F5344CB8AC3E}">
        <p14:creationId xmlns:p14="http://schemas.microsoft.com/office/powerpoint/2010/main" val="220883881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688837-DD95-A01A-2059-A5FB5FA8C43C}"/>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0EE067-F57E-DBE6-FA9D-CC44D877B06D}"/>
              </a:ext>
            </a:extLst>
          </p:cNvPr>
          <p:cNvSpPr>
            <a:spLocks noGrp="1"/>
          </p:cNvSpPr>
          <p:nvPr>
            <p:ph type="ftr" sz="quarter" idx="11"/>
          </p:nvPr>
        </p:nvSpPr>
        <p:spPr/>
        <p:txBody>
          <a:bodyPr/>
          <a:lstStyle/>
          <a:p>
            <a:r>
              <a:rPr lang="en-US">
                <a:ea typeface="+mn-lt"/>
                <a:cs typeface="+mn-lt"/>
              </a:rPr>
              <a:t>Caleb Mears</a:t>
            </a:r>
            <a:endParaRPr lang="en-US"/>
          </a:p>
        </p:txBody>
      </p:sp>
      <p:sp>
        <p:nvSpPr>
          <p:cNvPr id="4" name="Slide Number Placeholder 3">
            <a:extLst>
              <a:ext uri="{FF2B5EF4-FFF2-40B4-BE49-F238E27FC236}">
                <a16:creationId xmlns:a16="http://schemas.microsoft.com/office/drawing/2014/main" id="{F60FF7BE-3586-2961-AC14-83AB07C1707E}"/>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5" name="Title 4">
            <a:extLst>
              <a:ext uri="{FF2B5EF4-FFF2-40B4-BE49-F238E27FC236}">
                <a16:creationId xmlns:a16="http://schemas.microsoft.com/office/drawing/2014/main" id="{0C49A10E-354F-44D3-F699-4B2C0C67F770}"/>
              </a:ext>
            </a:extLst>
          </p:cNvPr>
          <p:cNvSpPr>
            <a:spLocks noGrp="1"/>
          </p:cNvSpPr>
          <p:nvPr>
            <p:ph type="title"/>
          </p:nvPr>
        </p:nvSpPr>
        <p:spPr>
          <a:xfrm>
            <a:off x="159589" y="-261668"/>
            <a:ext cx="9601200" cy="960276"/>
          </a:xfrm>
        </p:spPr>
        <p:txBody>
          <a:bodyPr/>
          <a:lstStyle/>
          <a:p>
            <a:r>
              <a:rPr lang="en-US"/>
              <a:t>System Design</a:t>
            </a:r>
          </a:p>
        </p:txBody>
      </p:sp>
      <p:pic>
        <p:nvPicPr>
          <p:cNvPr id="22" name="Picture 21" descr="A diagram of a power supply system&#10;&#10;Description automatically generated">
            <a:extLst>
              <a:ext uri="{FF2B5EF4-FFF2-40B4-BE49-F238E27FC236}">
                <a16:creationId xmlns:a16="http://schemas.microsoft.com/office/drawing/2014/main" id="{C40602A2-F555-B75B-4D0C-888E4946605E}"/>
              </a:ext>
            </a:extLst>
          </p:cNvPr>
          <p:cNvPicPr>
            <a:picLocks noChangeAspect="1"/>
          </p:cNvPicPr>
          <p:nvPr/>
        </p:nvPicPr>
        <p:blipFill>
          <a:blip r:embed="rId2"/>
          <a:stretch>
            <a:fillRect/>
          </a:stretch>
        </p:blipFill>
        <p:spPr>
          <a:xfrm>
            <a:off x="57509" y="790754"/>
            <a:ext cx="10552981" cy="5664680"/>
          </a:xfrm>
          <a:prstGeom prst="rect">
            <a:avLst/>
          </a:prstGeom>
        </p:spPr>
      </p:pic>
    </p:spTree>
    <p:extLst>
      <p:ext uri="{BB962C8B-B14F-4D97-AF65-F5344CB8AC3E}">
        <p14:creationId xmlns:p14="http://schemas.microsoft.com/office/powerpoint/2010/main" val="13677163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83DDBD5-F4AD-C0F8-62E9-B18E1A40195B}"/>
              </a:ext>
            </a:extLst>
          </p:cNvPr>
          <p:cNvSpPr>
            <a:spLocks noGrp="1"/>
          </p:cNvSpPr>
          <p:nvPr>
            <p:ph type="title"/>
          </p:nvPr>
        </p:nvSpPr>
        <p:spPr>
          <a:xfrm>
            <a:off x="813816" y="457200"/>
            <a:ext cx="8485632" cy="960276"/>
          </a:xfrm>
        </p:spPr>
        <p:txBody>
          <a:bodyPr/>
          <a:lstStyle/>
          <a:p>
            <a:endParaRPr lang="en-US"/>
          </a:p>
        </p:txBody>
      </p:sp>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t>25</a:t>
            </a:fld>
            <a:endParaRPr lang="en-US"/>
          </a:p>
        </p:txBody>
      </p:sp>
      <p:sp>
        <p:nvSpPr>
          <p:cNvPr id="5" name="Content Placeholder 4">
            <a:extLst>
              <a:ext uri="{FF2B5EF4-FFF2-40B4-BE49-F238E27FC236}">
                <a16:creationId xmlns:a16="http://schemas.microsoft.com/office/drawing/2014/main" id="{AA191508-FE6A-2739-A54C-A4646490F7D8}"/>
              </a:ext>
            </a:extLst>
          </p:cNvPr>
          <p:cNvSpPr>
            <a:spLocks noGrp="1"/>
          </p:cNvSpPr>
          <p:nvPr>
            <p:ph idx="4294967295"/>
          </p:nvPr>
        </p:nvSpPr>
        <p:spPr>
          <a:xfrm>
            <a:off x="0" y="1825625"/>
            <a:ext cx="9144000" cy="4346575"/>
          </a:xfrm>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Tree>
    <p:extLst>
      <p:ext uri="{BB962C8B-B14F-4D97-AF65-F5344CB8AC3E}">
        <p14:creationId xmlns:p14="http://schemas.microsoft.com/office/powerpoint/2010/main" val="131025463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26</a:t>
            </a:fld>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27</a:t>
            </a:fld>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28</a:t>
            </a:fld>
            <a:endParaRPr lang="en-US"/>
          </a:p>
        </p:txBody>
      </p:sp>
    </p:spTree>
    <p:extLst>
      <p:ext uri="{BB962C8B-B14F-4D97-AF65-F5344CB8AC3E}">
        <p14:creationId xmlns:p14="http://schemas.microsoft.com/office/powerpoint/2010/main" val="2741634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29</a:t>
            </a:fld>
            <a:endParaRPr lang="en-US"/>
          </a:p>
        </p:txBody>
      </p:sp>
    </p:spTree>
    <p:extLst>
      <p:ext uri="{BB962C8B-B14F-4D97-AF65-F5344CB8AC3E}">
        <p14:creationId xmlns:p14="http://schemas.microsoft.com/office/powerpoint/2010/main" val="204165105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ea typeface="Calibri"/>
                <a:cs typeface="Calibri"/>
              </a:rPr>
              <a:t>Maria Rojas</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Sponsor and Advisor</a:t>
            </a:r>
          </a:p>
        </p:txBody>
      </p:sp>
      <p:pic>
        <p:nvPicPr>
          <p:cNvPr id="9" name="Content Placeholder 11" descr="A person in a suit with his arms crossed&#10;&#10;Description automatically generated">
            <a:extLst>
              <a:ext uri="{FF2B5EF4-FFF2-40B4-BE49-F238E27FC236}">
                <a16:creationId xmlns:a16="http://schemas.microsoft.com/office/drawing/2014/main" id="{A03A2715-FBE2-9DE0-2DCB-75E42C16EEBE}"/>
              </a:ext>
            </a:extLst>
          </p:cNvPr>
          <p:cNvPicPr>
            <a:picLocks noGrp="1" noChangeAspect="1"/>
          </p:cNvPicPr>
          <p:nvPr>
            <p:ph sz="half" idx="1"/>
          </p:nvPr>
        </p:nvPicPr>
        <p:blipFill>
          <a:blip r:embed="rId2"/>
          <a:stretch>
            <a:fillRect/>
          </a:stretch>
        </p:blipFill>
        <p:spPr>
          <a:xfrm>
            <a:off x="1553731" y="2890550"/>
            <a:ext cx="2102309" cy="2044800"/>
          </a:xfrm>
        </p:spPr>
      </p:pic>
      <p:pic>
        <p:nvPicPr>
          <p:cNvPr id="10" name="Content Placeholder 14" descr="A close-up of a person smiling&#10;&#10;Description automatically generated">
            <a:extLst>
              <a:ext uri="{FF2B5EF4-FFF2-40B4-BE49-F238E27FC236}">
                <a16:creationId xmlns:a16="http://schemas.microsoft.com/office/drawing/2014/main" id="{2304EFD2-EA70-A86A-6299-444DA2494638}"/>
              </a:ext>
            </a:extLst>
          </p:cNvPr>
          <p:cNvPicPr preferRelativeResize="0">
            <a:picLocks noGrp="1" noChangeAspect="1"/>
          </p:cNvPicPr>
          <p:nvPr>
            <p:ph sz="half" idx="2"/>
          </p:nvPr>
        </p:nvPicPr>
        <p:blipFill rotWithShape="1">
          <a:blip r:embed="rId3"/>
          <a:srcRect l="8377" t="2589" r="8377" b="-440"/>
          <a:stretch/>
        </p:blipFill>
        <p:spPr>
          <a:xfrm>
            <a:off x="7616553" y="2886377"/>
            <a:ext cx="1706109" cy="1999214"/>
          </a:xfrm>
        </p:spPr>
      </p:pic>
      <p:sp>
        <p:nvSpPr>
          <p:cNvPr id="12" name="TextBox 11">
            <a:extLst>
              <a:ext uri="{FF2B5EF4-FFF2-40B4-BE49-F238E27FC236}">
                <a16:creationId xmlns:a16="http://schemas.microsoft.com/office/drawing/2014/main" id="{602AFC1E-7AB1-CD43-56B5-210304222E34}"/>
              </a:ext>
            </a:extLst>
          </p:cNvPr>
          <p:cNvSpPr txBox="1"/>
          <p:nvPr/>
        </p:nvSpPr>
        <p:spPr>
          <a:xfrm>
            <a:off x="1515695" y="5059124"/>
            <a:ext cx="2330510" cy="923330"/>
          </a:xfrm>
          <a:prstGeom prst="rect">
            <a:avLst/>
          </a:prstGeom>
          <a:noFill/>
        </p:spPr>
        <p:txBody>
          <a:bodyPr wrap="none" lIns="91440" tIns="45720" rIns="91440" bIns="45720" rtlCol="0" anchor="t">
            <a:spAutoFit/>
          </a:bodyPr>
          <a:lstStyle/>
          <a:p>
            <a:r>
              <a:rPr lang="en-US" u="sng">
                <a:latin typeface="Arial"/>
                <a:cs typeface="Calibri"/>
              </a:rPr>
              <a:t>Industry Sponsor</a:t>
            </a:r>
            <a:endParaRPr lang="en-US" u="sng">
              <a:latin typeface="Arial"/>
              <a:cs typeface="Arial"/>
            </a:endParaRPr>
          </a:p>
          <a:p>
            <a:r>
              <a:rPr lang="en-US" err="1">
                <a:latin typeface="Arial"/>
                <a:cs typeface="Arial"/>
              </a:rPr>
              <a:t>Tajaey</a:t>
            </a:r>
            <a:r>
              <a:rPr lang="en-US">
                <a:latin typeface="Arial"/>
                <a:cs typeface="Arial"/>
              </a:rPr>
              <a:t> Young</a:t>
            </a:r>
            <a:endParaRPr lang="en-US">
              <a:latin typeface="Arial"/>
              <a:ea typeface="Calibri"/>
              <a:cs typeface="Arial"/>
            </a:endParaRPr>
          </a:p>
          <a:p>
            <a:r>
              <a:rPr lang="en-US" i="1">
                <a:latin typeface="Arial"/>
                <a:cs typeface="Arial"/>
              </a:rPr>
              <a:t>Rockwell Automation</a:t>
            </a:r>
            <a:endParaRPr lang="en-US" i="1">
              <a:latin typeface="Arial"/>
              <a:ea typeface="Calibri"/>
              <a:cs typeface="Arial"/>
            </a:endParaRPr>
          </a:p>
        </p:txBody>
      </p:sp>
      <p:sp>
        <p:nvSpPr>
          <p:cNvPr id="13" name="TextBox 12">
            <a:extLst>
              <a:ext uri="{FF2B5EF4-FFF2-40B4-BE49-F238E27FC236}">
                <a16:creationId xmlns:a16="http://schemas.microsoft.com/office/drawing/2014/main" id="{EA2E8241-62D8-5A9D-80C2-65C5FFAA4CD2}"/>
              </a:ext>
            </a:extLst>
          </p:cNvPr>
          <p:cNvSpPr txBox="1">
            <a:spLocks noChangeAspect="1"/>
          </p:cNvSpPr>
          <p:nvPr/>
        </p:nvSpPr>
        <p:spPr>
          <a:xfrm>
            <a:off x="7566268" y="5049248"/>
            <a:ext cx="2886239" cy="923330"/>
          </a:xfrm>
          <a:prstGeom prst="rect">
            <a:avLst/>
          </a:prstGeom>
          <a:noFill/>
        </p:spPr>
        <p:txBody>
          <a:bodyPr wrap="none" lIns="91440" tIns="45720" rIns="91440" bIns="45720" rtlCol="0" anchor="t">
            <a:spAutoFit/>
          </a:bodyPr>
          <a:lstStyle/>
          <a:p>
            <a:r>
              <a:rPr lang="en-US" u="sng">
                <a:latin typeface="Arial"/>
                <a:cs typeface="Arial"/>
              </a:rPr>
              <a:t>Academic Advisor</a:t>
            </a:r>
          </a:p>
          <a:p>
            <a:r>
              <a:rPr lang="en-US">
                <a:latin typeface="Arial"/>
                <a:cs typeface="Arial"/>
              </a:rPr>
              <a:t>Shayne McConomy, Ph.D.</a:t>
            </a:r>
          </a:p>
          <a:p>
            <a:r>
              <a:rPr lang="en-US" i="1">
                <a:latin typeface="Arial"/>
                <a:cs typeface="Arial"/>
              </a:rPr>
              <a:t>Professor/Advisor</a:t>
            </a:r>
            <a:endParaRPr lang="en-US" i="1">
              <a:latin typeface="Arial"/>
              <a:ea typeface="Calibri"/>
              <a:cs typeface="Arial"/>
            </a:endParaRPr>
          </a:p>
        </p:txBody>
      </p:sp>
      <p:pic>
        <p:nvPicPr>
          <p:cNvPr id="2" name="Picture 1" descr="A few logos of college of engineering&#10;&#10;Description automatically generated">
            <a:extLst>
              <a:ext uri="{FF2B5EF4-FFF2-40B4-BE49-F238E27FC236}">
                <a16:creationId xmlns:a16="http://schemas.microsoft.com/office/drawing/2014/main" id="{658C9119-6B75-D3D9-8596-067E1721D094}"/>
              </a:ext>
            </a:extLst>
          </p:cNvPr>
          <p:cNvPicPr>
            <a:picLocks noChangeAspect="1"/>
          </p:cNvPicPr>
          <p:nvPr/>
        </p:nvPicPr>
        <p:blipFill>
          <a:blip r:embed="rId4"/>
          <a:stretch>
            <a:fillRect/>
          </a:stretch>
        </p:blipFill>
        <p:spPr>
          <a:xfrm>
            <a:off x="7518417" y="936764"/>
            <a:ext cx="1905000" cy="1905000"/>
          </a:xfrm>
          <a:prstGeom prst="rect">
            <a:avLst/>
          </a:prstGeom>
        </p:spPr>
      </p:pic>
      <p:pic>
        <p:nvPicPr>
          <p:cNvPr id="5" name="Picture 4" descr="A person smiling at camera&#10;&#10;Description automatically generated">
            <a:extLst>
              <a:ext uri="{FF2B5EF4-FFF2-40B4-BE49-F238E27FC236}">
                <a16:creationId xmlns:a16="http://schemas.microsoft.com/office/drawing/2014/main" id="{7A36337F-BEF0-17A8-14A9-EE0B46D2042F}"/>
              </a:ext>
            </a:extLst>
          </p:cNvPr>
          <p:cNvPicPr>
            <a:picLocks noChangeAspect="1"/>
          </p:cNvPicPr>
          <p:nvPr/>
        </p:nvPicPr>
        <p:blipFill rotWithShape="1">
          <a:blip r:embed="rId5"/>
          <a:srcRect t="2656" b="-105"/>
          <a:stretch/>
        </p:blipFill>
        <p:spPr>
          <a:xfrm>
            <a:off x="4455012" y="2887744"/>
            <a:ext cx="1581744" cy="1992319"/>
          </a:xfrm>
          <a:prstGeom prst="rect">
            <a:avLst/>
          </a:prstGeom>
        </p:spPr>
      </p:pic>
      <p:sp>
        <p:nvSpPr>
          <p:cNvPr id="8" name="TextBox 7">
            <a:extLst>
              <a:ext uri="{FF2B5EF4-FFF2-40B4-BE49-F238E27FC236}">
                <a16:creationId xmlns:a16="http://schemas.microsoft.com/office/drawing/2014/main" id="{22E986E3-D60F-6701-E555-382E92BBDF8E}"/>
              </a:ext>
            </a:extLst>
          </p:cNvPr>
          <p:cNvSpPr txBox="1"/>
          <p:nvPr/>
        </p:nvSpPr>
        <p:spPr>
          <a:xfrm>
            <a:off x="4348034" y="5059124"/>
            <a:ext cx="2330510" cy="923330"/>
          </a:xfrm>
          <a:prstGeom prst="rect">
            <a:avLst/>
          </a:prstGeom>
          <a:noFill/>
        </p:spPr>
        <p:txBody>
          <a:bodyPr wrap="none" lIns="91440" tIns="45720" rIns="91440" bIns="45720" rtlCol="0" anchor="t">
            <a:spAutoFit/>
          </a:bodyPr>
          <a:lstStyle/>
          <a:p>
            <a:r>
              <a:rPr lang="en-US" u="sng">
                <a:latin typeface="Arial"/>
                <a:cs typeface="Calibri"/>
              </a:rPr>
              <a:t>Industry Sponsor</a:t>
            </a:r>
            <a:endParaRPr lang="en-US" u="sng">
              <a:latin typeface="Arial"/>
              <a:cs typeface="Arial"/>
            </a:endParaRPr>
          </a:p>
          <a:p>
            <a:r>
              <a:rPr lang="en-US">
                <a:latin typeface="Arial"/>
                <a:ea typeface="Calibri"/>
                <a:cs typeface="Calibri"/>
              </a:rPr>
              <a:t>Amanda Eason</a:t>
            </a:r>
          </a:p>
          <a:p>
            <a:r>
              <a:rPr lang="en-US" i="1">
                <a:latin typeface="Arial"/>
                <a:cs typeface="Arial"/>
              </a:rPr>
              <a:t>Rockwell Automation</a:t>
            </a:r>
            <a:endParaRPr lang="en-US" i="1">
              <a:latin typeface="Arial"/>
              <a:ea typeface="Calibri"/>
              <a:cs typeface="Arial"/>
            </a:endParaRPr>
          </a:p>
        </p:txBody>
      </p:sp>
      <p:pic>
        <p:nvPicPr>
          <p:cNvPr id="14" name="Picture 13" descr="A red text on a black background&#10;&#10;Description automatically generated">
            <a:extLst>
              <a:ext uri="{FF2B5EF4-FFF2-40B4-BE49-F238E27FC236}">
                <a16:creationId xmlns:a16="http://schemas.microsoft.com/office/drawing/2014/main" id="{11866D5E-F322-A9FA-5069-81F8AA2C80EE}"/>
              </a:ext>
            </a:extLst>
          </p:cNvPr>
          <p:cNvPicPr>
            <a:picLocks noChangeAspect="1"/>
          </p:cNvPicPr>
          <p:nvPr/>
        </p:nvPicPr>
        <p:blipFill>
          <a:blip r:embed="rId6"/>
          <a:stretch>
            <a:fillRect/>
          </a:stretch>
        </p:blipFill>
        <p:spPr>
          <a:xfrm>
            <a:off x="2167943" y="1896488"/>
            <a:ext cx="3520226" cy="843422"/>
          </a:xfrm>
          <a:prstGeom prst="rect">
            <a:avLst/>
          </a:prstGeom>
        </p:spPr>
      </p:pic>
    </p:spTree>
    <p:extLst>
      <p:ext uri="{BB962C8B-B14F-4D97-AF65-F5344CB8AC3E}">
        <p14:creationId xmlns:p14="http://schemas.microsoft.com/office/powerpoint/2010/main" val="127098428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C3C11C1-0376-ED81-23C8-775C92868886}"/>
              </a:ext>
            </a:extLst>
          </p:cNvPr>
          <p:cNvPicPr>
            <a:picLocks noGrp="1" noChangeAspect="1"/>
          </p:cNvPicPr>
          <p:nvPr>
            <p:ph idx="1"/>
          </p:nvPr>
        </p:nvPicPr>
        <p:blipFill>
          <a:blip r:embed="rId2"/>
          <a:stretch>
            <a:fillRect/>
          </a:stretch>
        </p:blipFill>
        <p:spPr>
          <a:xfrm>
            <a:off x="533400" y="2191701"/>
            <a:ext cx="10061275" cy="3456272"/>
          </a:xfrm>
        </p:spPr>
      </p:pic>
      <p:sp>
        <p:nvSpPr>
          <p:cNvPr id="3" name="Footer Placeholder 2">
            <a:extLst>
              <a:ext uri="{FF2B5EF4-FFF2-40B4-BE49-F238E27FC236}">
                <a16:creationId xmlns:a16="http://schemas.microsoft.com/office/drawing/2014/main" id="{B733D81E-C24C-3AE6-2AE0-1E12B2E19F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03ED57-20EF-A6D9-F993-453EF0557032}"/>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5" name="Title 4">
            <a:extLst>
              <a:ext uri="{FF2B5EF4-FFF2-40B4-BE49-F238E27FC236}">
                <a16:creationId xmlns:a16="http://schemas.microsoft.com/office/drawing/2014/main" id="{E81F5E3C-D213-62DB-8066-EAEB7C5E7106}"/>
              </a:ext>
            </a:extLst>
          </p:cNvPr>
          <p:cNvSpPr>
            <a:spLocks noGrp="1"/>
          </p:cNvSpPr>
          <p:nvPr>
            <p:ph type="title"/>
          </p:nvPr>
        </p:nvSpPr>
        <p:spPr/>
        <p:txBody>
          <a:bodyPr/>
          <a:lstStyle/>
          <a:p>
            <a:r>
              <a:rPr lang="en-US"/>
              <a:t>Binary Pairwise Comparison</a:t>
            </a:r>
          </a:p>
        </p:txBody>
      </p:sp>
    </p:spTree>
    <p:extLst>
      <p:ext uri="{BB962C8B-B14F-4D97-AF65-F5344CB8AC3E}">
        <p14:creationId xmlns:p14="http://schemas.microsoft.com/office/powerpoint/2010/main" val="377439504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descr="A screenshot of a document&#10;&#10;Description automatically generated">
            <a:extLst>
              <a:ext uri="{FF2B5EF4-FFF2-40B4-BE49-F238E27FC236}">
                <a16:creationId xmlns:a16="http://schemas.microsoft.com/office/drawing/2014/main" id="{04F69F9B-AE37-4445-9801-7AEA940CBEAB}"/>
              </a:ext>
            </a:extLst>
          </p:cNvPr>
          <p:cNvPicPr>
            <a:picLocks noChangeAspect="1"/>
          </p:cNvPicPr>
          <p:nvPr/>
        </p:nvPicPr>
        <p:blipFill>
          <a:blip r:embed="rId2"/>
          <a:stretch>
            <a:fillRect/>
          </a:stretch>
        </p:blipFill>
        <p:spPr>
          <a:xfrm>
            <a:off x="806317" y="1825625"/>
            <a:ext cx="9055365" cy="4346575"/>
          </a:xfrm>
          <a:prstGeom prst="rect">
            <a:avLst/>
          </a:prstGeom>
          <a:noFill/>
        </p:spPr>
      </p:pic>
      <p:sp>
        <p:nvSpPr>
          <p:cNvPr id="16" name="Footer Placeholder 2">
            <a:extLst>
              <a:ext uri="{FF2B5EF4-FFF2-40B4-BE49-F238E27FC236}">
                <a16:creationId xmlns:a16="http://schemas.microsoft.com/office/drawing/2014/main" id="{FF906609-10B3-5D86-9A8A-F05AD1FB64C8}"/>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31</a:t>
            </a:fld>
            <a:endParaRPr lang="en-US"/>
          </a:p>
        </p:txBody>
      </p:sp>
      <p:sp>
        <p:nvSpPr>
          <p:cNvPr id="18" name="Title 4">
            <a:extLst>
              <a:ext uri="{FF2B5EF4-FFF2-40B4-BE49-F238E27FC236}">
                <a16:creationId xmlns:a16="http://schemas.microsoft.com/office/drawing/2014/main" id="{231B006B-A09C-5AE2-8044-0E7AE671F405}"/>
              </a:ext>
            </a:extLst>
          </p:cNvPr>
          <p:cNvSpPr>
            <a:spLocks noGrp="1"/>
          </p:cNvSpPr>
          <p:nvPr>
            <p:ph type="title"/>
          </p:nvPr>
        </p:nvSpPr>
        <p:spPr>
          <a:xfrm>
            <a:off x="533400" y="457200"/>
            <a:ext cx="9601200" cy="960276"/>
          </a:xfrm>
        </p:spPr>
        <p:txBody>
          <a:bodyPr/>
          <a:lstStyle/>
          <a:p>
            <a:r>
              <a:rPr lang="en-US"/>
              <a:t>HOQ</a:t>
            </a:r>
          </a:p>
        </p:txBody>
      </p:sp>
    </p:spTree>
    <p:extLst>
      <p:ext uri="{BB962C8B-B14F-4D97-AF65-F5344CB8AC3E}">
        <p14:creationId xmlns:p14="http://schemas.microsoft.com/office/powerpoint/2010/main" val="78038108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descr="A chart with numbers and symbols&#10;&#10;Description automatically generated">
            <a:extLst>
              <a:ext uri="{FF2B5EF4-FFF2-40B4-BE49-F238E27FC236}">
                <a16:creationId xmlns:a16="http://schemas.microsoft.com/office/drawing/2014/main" id="{16F88B46-D981-937E-6D8E-6C8997263669}"/>
              </a:ext>
            </a:extLst>
          </p:cNvPr>
          <p:cNvPicPr>
            <a:picLocks noGrp="1" noChangeAspect="1"/>
          </p:cNvPicPr>
          <p:nvPr>
            <p:ph idx="1"/>
          </p:nvPr>
        </p:nvPicPr>
        <p:blipFill>
          <a:blip r:embed="rId2"/>
          <a:stretch>
            <a:fillRect/>
          </a:stretch>
        </p:blipFill>
        <p:spPr>
          <a:xfrm>
            <a:off x="137843" y="1481347"/>
            <a:ext cx="10377936" cy="3022300"/>
          </a:xfrm>
        </p:spPr>
      </p:pic>
      <p:sp>
        <p:nvSpPr>
          <p:cNvPr id="3" name="Footer Placeholder 2">
            <a:extLst>
              <a:ext uri="{FF2B5EF4-FFF2-40B4-BE49-F238E27FC236}">
                <a16:creationId xmlns:a16="http://schemas.microsoft.com/office/drawing/2014/main" id="{661889CD-7B04-C77E-FCE8-86704FAF54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49CC45-86B9-8D7B-3F5E-FEABC0037309}"/>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5" name="Title 4">
            <a:extLst>
              <a:ext uri="{FF2B5EF4-FFF2-40B4-BE49-F238E27FC236}">
                <a16:creationId xmlns:a16="http://schemas.microsoft.com/office/drawing/2014/main" id="{9AF98821-147E-C4AF-5E21-6B6C874406B4}"/>
              </a:ext>
            </a:extLst>
          </p:cNvPr>
          <p:cNvSpPr>
            <a:spLocks noGrp="1"/>
          </p:cNvSpPr>
          <p:nvPr>
            <p:ph type="title"/>
          </p:nvPr>
        </p:nvSpPr>
        <p:spPr/>
        <p:txBody>
          <a:bodyPr/>
          <a:lstStyle/>
          <a:p>
            <a:r>
              <a:rPr lang="en-US"/>
              <a:t>Pugh Chart iteration #1</a:t>
            </a:r>
          </a:p>
        </p:txBody>
      </p:sp>
    </p:spTree>
    <p:extLst>
      <p:ext uri="{BB962C8B-B14F-4D97-AF65-F5344CB8AC3E}">
        <p14:creationId xmlns:p14="http://schemas.microsoft.com/office/powerpoint/2010/main" val="27483961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descr="A table with numbers and text&#10;&#10;Description automatically generated">
            <a:extLst>
              <a:ext uri="{FF2B5EF4-FFF2-40B4-BE49-F238E27FC236}">
                <a16:creationId xmlns:a16="http://schemas.microsoft.com/office/drawing/2014/main" id="{4F2E0E11-5287-AD6E-93D0-C1AE0B7D29A7}"/>
              </a:ext>
            </a:extLst>
          </p:cNvPr>
          <p:cNvPicPr>
            <a:picLocks noGrp="1" noChangeAspect="1"/>
          </p:cNvPicPr>
          <p:nvPr>
            <p:ph idx="1"/>
          </p:nvPr>
        </p:nvPicPr>
        <p:blipFill>
          <a:blip r:embed="rId2"/>
          <a:stretch>
            <a:fillRect/>
          </a:stretch>
        </p:blipFill>
        <p:spPr>
          <a:xfrm>
            <a:off x="467714" y="1599421"/>
            <a:ext cx="7906648" cy="2901171"/>
          </a:xfrm>
        </p:spPr>
      </p:pic>
      <p:sp>
        <p:nvSpPr>
          <p:cNvPr id="3" name="Footer Placeholder 2">
            <a:extLst>
              <a:ext uri="{FF2B5EF4-FFF2-40B4-BE49-F238E27FC236}">
                <a16:creationId xmlns:a16="http://schemas.microsoft.com/office/drawing/2014/main" id="{34773E69-BD37-BC21-9C16-EE9CB7774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20BF49-5DBD-7A19-0FDA-D401CA33383C}"/>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5" name="Title 4">
            <a:extLst>
              <a:ext uri="{FF2B5EF4-FFF2-40B4-BE49-F238E27FC236}">
                <a16:creationId xmlns:a16="http://schemas.microsoft.com/office/drawing/2014/main" id="{53978AA1-9F8D-19A8-6BF6-B050DC96BB1F}"/>
              </a:ext>
            </a:extLst>
          </p:cNvPr>
          <p:cNvSpPr>
            <a:spLocks noGrp="1"/>
          </p:cNvSpPr>
          <p:nvPr>
            <p:ph type="title"/>
          </p:nvPr>
        </p:nvSpPr>
        <p:spPr/>
        <p:txBody>
          <a:bodyPr/>
          <a:lstStyle/>
          <a:p>
            <a:r>
              <a:rPr lang="en-US"/>
              <a:t>AHP </a:t>
            </a:r>
          </a:p>
        </p:txBody>
      </p:sp>
    </p:spTree>
    <p:extLst>
      <p:ext uri="{BB962C8B-B14F-4D97-AF65-F5344CB8AC3E}">
        <p14:creationId xmlns:p14="http://schemas.microsoft.com/office/powerpoint/2010/main" val="222377451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descr="A chart with different colored squares&#10;&#10;Description automatically generated">
            <a:extLst>
              <a:ext uri="{FF2B5EF4-FFF2-40B4-BE49-F238E27FC236}">
                <a16:creationId xmlns:a16="http://schemas.microsoft.com/office/drawing/2014/main" id="{E9C9DA74-3750-9940-595A-523558E925FE}"/>
              </a:ext>
            </a:extLst>
          </p:cNvPr>
          <p:cNvPicPr>
            <a:picLocks noGrp="1" noChangeAspect="1"/>
          </p:cNvPicPr>
          <p:nvPr>
            <p:ph idx="1"/>
          </p:nvPr>
        </p:nvPicPr>
        <p:blipFill>
          <a:blip r:embed="rId2"/>
          <a:stretch>
            <a:fillRect/>
          </a:stretch>
        </p:blipFill>
        <p:spPr>
          <a:xfrm>
            <a:off x="550653" y="1592234"/>
            <a:ext cx="8819071" cy="4108868"/>
          </a:xfrm>
        </p:spPr>
      </p:pic>
      <p:sp>
        <p:nvSpPr>
          <p:cNvPr id="3" name="Footer Placeholder 2">
            <a:extLst>
              <a:ext uri="{FF2B5EF4-FFF2-40B4-BE49-F238E27FC236}">
                <a16:creationId xmlns:a16="http://schemas.microsoft.com/office/drawing/2014/main" id="{4FA84A95-1BF2-897A-6CCA-BB50089137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53E32F-5995-A9E5-F968-FF17D5DCCA7F}"/>
              </a:ext>
            </a:extLst>
          </p:cNvPr>
          <p:cNvSpPr>
            <a:spLocks noGrp="1"/>
          </p:cNvSpPr>
          <p:nvPr>
            <p:ph type="sldNum" sz="quarter" idx="12"/>
          </p:nvPr>
        </p:nvSpPr>
        <p:spPr/>
        <p:txBody>
          <a:bodyPr/>
          <a:lstStyle/>
          <a:p>
            <a:fld id="{A5AEF524-62EC-C340-82A1-9F47B6C43E55}" type="slidenum">
              <a:rPr lang="en-US" smtClean="0"/>
              <a:t>34</a:t>
            </a:fld>
            <a:endParaRPr lang="en-US"/>
          </a:p>
        </p:txBody>
      </p:sp>
      <p:sp>
        <p:nvSpPr>
          <p:cNvPr id="5" name="Title 4">
            <a:extLst>
              <a:ext uri="{FF2B5EF4-FFF2-40B4-BE49-F238E27FC236}">
                <a16:creationId xmlns:a16="http://schemas.microsoft.com/office/drawing/2014/main" id="{50065925-8317-F3FC-B877-D1836E8560F8}"/>
              </a:ext>
            </a:extLst>
          </p:cNvPr>
          <p:cNvSpPr>
            <a:spLocks noGrp="1"/>
          </p:cNvSpPr>
          <p:nvPr>
            <p:ph type="title"/>
          </p:nvPr>
        </p:nvSpPr>
        <p:spPr/>
        <p:txBody>
          <a:bodyPr/>
          <a:lstStyle/>
          <a:p>
            <a:r>
              <a:rPr lang="en-US"/>
              <a:t>Pugh Chart Iteration #2</a:t>
            </a:r>
          </a:p>
        </p:txBody>
      </p:sp>
    </p:spTree>
    <p:extLst>
      <p:ext uri="{BB962C8B-B14F-4D97-AF65-F5344CB8AC3E}">
        <p14:creationId xmlns:p14="http://schemas.microsoft.com/office/powerpoint/2010/main" val="148750278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C7816B1-F1DE-89EC-A1CD-9EF41B993274}"/>
              </a:ext>
            </a:extLst>
          </p:cNvPr>
          <p:cNvPicPr>
            <a:picLocks noGrp="1" noChangeAspect="1"/>
          </p:cNvPicPr>
          <p:nvPr>
            <p:ph idx="1"/>
          </p:nvPr>
        </p:nvPicPr>
        <p:blipFill>
          <a:blip r:embed="rId2"/>
          <a:stretch>
            <a:fillRect/>
          </a:stretch>
        </p:blipFill>
        <p:spPr>
          <a:xfrm>
            <a:off x="383696" y="1651449"/>
            <a:ext cx="9469287" cy="2739605"/>
          </a:xfrm>
        </p:spPr>
      </p:pic>
      <p:sp>
        <p:nvSpPr>
          <p:cNvPr id="3" name="Footer Placeholder 2">
            <a:extLst>
              <a:ext uri="{FF2B5EF4-FFF2-40B4-BE49-F238E27FC236}">
                <a16:creationId xmlns:a16="http://schemas.microsoft.com/office/drawing/2014/main" id="{E1E7F04E-2395-9EC6-5024-49B19FD733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53E66E-F34B-8E16-FFBC-30996A0F930E}"/>
              </a:ext>
            </a:extLst>
          </p:cNvPr>
          <p:cNvSpPr>
            <a:spLocks noGrp="1"/>
          </p:cNvSpPr>
          <p:nvPr>
            <p:ph type="sldNum" sz="quarter" idx="12"/>
          </p:nvPr>
        </p:nvSpPr>
        <p:spPr/>
        <p:txBody>
          <a:bodyPr/>
          <a:lstStyle/>
          <a:p>
            <a:fld id="{A5AEF524-62EC-C340-82A1-9F47B6C43E55}" type="slidenum">
              <a:rPr lang="en-US" smtClean="0"/>
              <a:t>35</a:t>
            </a:fld>
            <a:endParaRPr lang="en-US"/>
          </a:p>
        </p:txBody>
      </p:sp>
      <p:sp>
        <p:nvSpPr>
          <p:cNvPr id="5" name="Title 4">
            <a:extLst>
              <a:ext uri="{FF2B5EF4-FFF2-40B4-BE49-F238E27FC236}">
                <a16:creationId xmlns:a16="http://schemas.microsoft.com/office/drawing/2014/main" id="{75F4A2D2-8205-277B-75BF-59A56547376F}"/>
              </a:ext>
            </a:extLst>
          </p:cNvPr>
          <p:cNvSpPr>
            <a:spLocks noGrp="1"/>
          </p:cNvSpPr>
          <p:nvPr>
            <p:ph type="title"/>
          </p:nvPr>
        </p:nvSpPr>
        <p:spPr/>
        <p:txBody>
          <a:bodyPr/>
          <a:lstStyle/>
          <a:p>
            <a:r>
              <a:rPr lang="en-US"/>
              <a:t>Normalized AHP</a:t>
            </a:r>
          </a:p>
        </p:txBody>
      </p:sp>
    </p:spTree>
    <p:extLst>
      <p:ext uri="{BB962C8B-B14F-4D97-AF65-F5344CB8AC3E}">
        <p14:creationId xmlns:p14="http://schemas.microsoft.com/office/powerpoint/2010/main" val="331476238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a:xfrm>
            <a:off x="533400" y="6377940"/>
            <a:ext cx="4274813" cy="274320"/>
          </a:xfrm>
        </p:spPr>
        <p:txBody>
          <a:bodyPr/>
          <a:lstStyle/>
          <a:p>
            <a:endParaRPr lang="en-US"/>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pPr/>
              <a:t>36</a:t>
            </a:fld>
            <a:endParaRPr lang="en-US"/>
          </a:p>
        </p:txBody>
      </p:sp>
      <p:pic>
        <p:nvPicPr>
          <p:cNvPr id="4" name="Picture 3" descr="A close-up of a paper&#10;&#10;Description automatically generated">
            <a:extLst>
              <a:ext uri="{FF2B5EF4-FFF2-40B4-BE49-F238E27FC236}">
                <a16:creationId xmlns:a16="http://schemas.microsoft.com/office/drawing/2014/main" id="{8A03C7DD-A530-0E31-135E-16E07D034390}"/>
              </a:ext>
            </a:extLst>
          </p:cNvPr>
          <p:cNvPicPr>
            <a:picLocks noChangeAspect="1"/>
          </p:cNvPicPr>
          <p:nvPr/>
        </p:nvPicPr>
        <p:blipFill>
          <a:blip r:embed="rId2"/>
          <a:stretch>
            <a:fillRect/>
          </a:stretch>
        </p:blipFill>
        <p:spPr>
          <a:xfrm>
            <a:off x="1053777" y="781470"/>
            <a:ext cx="4923078" cy="1682616"/>
          </a:xfrm>
          <a:prstGeom prst="rect">
            <a:avLst/>
          </a:prstGeom>
        </p:spPr>
      </p:pic>
      <p:sp>
        <p:nvSpPr>
          <p:cNvPr id="2" name="TextBox 1">
            <a:extLst>
              <a:ext uri="{FF2B5EF4-FFF2-40B4-BE49-F238E27FC236}">
                <a16:creationId xmlns:a16="http://schemas.microsoft.com/office/drawing/2014/main" id="{3727C5AA-86C9-D9AE-2573-5D2990D8B900}"/>
              </a:ext>
            </a:extLst>
          </p:cNvPr>
          <p:cNvSpPr txBox="1"/>
          <p:nvPr/>
        </p:nvSpPr>
        <p:spPr>
          <a:xfrm>
            <a:off x="1060174" y="314739"/>
            <a:ext cx="85280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AHP DESIGN ALTERNATIVE - "Displays Manufacturing Process"</a:t>
            </a:r>
            <a:endParaRPr lang="en-US"/>
          </a:p>
        </p:txBody>
      </p:sp>
      <p:pic>
        <p:nvPicPr>
          <p:cNvPr id="5" name="Picture 4" descr="A table with numbers and text&#10;&#10;Description automatically generated">
            <a:extLst>
              <a:ext uri="{FF2B5EF4-FFF2-40B4-BE49-F238E27FC236}">
                <a16:creationId xmlns:a16="http://schemas.microsoft.com/office/drawing/2014/main" id="{AB79FE8C-E588-C73B-87E5-E82D9829CF8E}"/>
              </a:ext>
            </a:extLst>
          </p:cNvPr>
          <p:cNvPicPr>
            <a:picLocks noChangeAspect="1"/>
          </p:cNvPicPr>
          <p:nvPr/>
        </p:nvPicPr>
        <p:blipFill>
          <a:blip r:embed="rId3"/>
          <a:stretch>
            <a:fillRect/>
          </a:stretch>
        </p:blipFill>
        <p:spPr>
          <a:xfrm>
            <a:off x="1055511" y="2551615"/>
            <a:ext cx="8373533" cy="1557213"/>
          </a:xfrm>
          <a:prstGeom prst="rect">
            <a:avLst/>
          </a:prstGeom>
        </p:spPr>
      </p:pic>
    </p:spTree>
    <p:extLst>
      <p:ext uri="{BB962C8B-B14F-4D97-AF65-F5344CB8AC3E}">
        <p14:creationId xmlns:p14="http://schemas.microsoft.com/office/powerpoint/2010/main" val="380838090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EFF0F29-76B5-75D3-D85D-D41E5DAEA411}"/>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D1E4F562-89B8-3219-410C-E33E216AB583}"/>
              </a:ext>
            </a:extLst>
          </p:cNvPr>
          <p:cNvSpPr>
            <a:spLocks noGrp="1"/>
          </p:cNvSpPr>
          <p:nvPr>
            <p:ph type="sldNum" sz="quarter" idx="12"/>
          </p:nvPr>
        </p:nvSpPr>
        <p:spPr/>
        <p:txBody>
          <a:bodyPr/>
          <a:lstStyle/>
          <a:p>
            <a:fld id="{A5AEF524-62EC-C340-82A1-9F47B6C43E55}" type="slidenum">
              <a:rPr lang="en-US" dirty="0" smtClean="0"/>
              <a:t>37</a:t>
            </a:fld>
            <a:endParaRPr lang="en-US"/>
          </a:p>
        </p:txBody>
      </p:sp>
      <p:sp>
        <p:nvSpPr>
          <p:cNvPr id="6" name="TextBox 5">
            <a:extLst>
              <a:ext uri="{FF2B5EF4-FFF2-40B4-BE49-F238E27FC236}">
                <a16:creationId xmlns:a16="http://schemas.microsoft.com/office/drawing/2014/main" id="{0B27E826-8C21-B5B1-9610-E7BFE6979CC1}"/>
              </a:ext>
            </a:extLst>
          </p:cNvPr>
          <p:cNvSpPr txBox="1"/>
          <p:nvPr/>
        </p:nvSpPr>
        <p:spPr>
          <a:xfrm>
            <a:off x="1060174" y="314739"/>
            <a:ext cx="85280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AHP DESIGN ALTERNATIVE - "Displays Manufacturing Process"</a:t>
            </a:r>
            <a:endParaRPr lang="en-US"/>
          </a:p>
        </p:txBody>
      </p:sp>
      <p:pic>
        <p:nvPicPr>
          <p:cNvPr id="7" name="Picture 6" descr="A white rectangular box with black text&#10;&#10;Description automatically generated">
            <a:extLst>
              <a:ext uri="{FF2B5EF4-FFF2-40B4-BE49-F238E27FC236}">
                <a16:creationId xmlns:a16="http://schemas.microsoft.com/office/drawing/2014/main" id="{71D01C33-164E-4C25-85B4-EFEB7B53147D}"/>
              </a:ext>
            </a:extLst>
          </p:cNvPr>
          <p:cNvPicPr>
            <a:picLocks noChangeAspect="1"/>
          </p:cNvPicPr>
          <p:nvPr/>
        </p:nvPicPr>
        <p:blipFill>
          <a:blip r:embed="rId2"/>
          <a:stretch>
            <a:fillRect/>
          </a:stretch>
        </p:blipFill>
        <p:spPr>
          <a:xfrm>
            <a:off x="533401" y="831760"/>
            <a:ext cx="6778977" cy="1469148"/>
          </a:xfrm>
          <a:prstGeom prst="rect">
            <a:avLst/>
          </a:prstGeom>
        </p:spPr>
      </p:pic>
      <p:pic>
        <p:nvPicPr>
          <p:cNvPr id="8" name="Picture 7" descr="A black and white sign with black text&#10;&#10;Description automatically generated">
            <a:extLst>
              <a:ext uri="{FF2B5EF4-FFF2-40B4-BE49-F238E27FC236}">
                <a16:creationId xmlns:a16="http://schemas.microsoft.com/office/drawing/2014/main" id="{97EB7F87-2416-DBE8-E7A4-D1F34F5FB513}"/>
              </a:ext>
            </a:extLst>
          </p:cNvPr>
          <p:cNvPicPr>
            <a:picLocks noChangeAspect="1"/>
          </p:cNvPicPr>
          <p:nvPr/>
        </p:nvPicPr>
        <p:blipFill>
          <a:blip r:embed="rId3"/>
          <a:stretch>
            <a:fillRect/>
          </a:stretch>
        </p:blipFill>
        <p:spPr>
          <a:xfrm>
            <a:off x="533401" y="2473691"/>
            <a:ext cx="6934199" cy="1275619"/>
          </a:xfrm>
          <a:prstGeom prst="rect">
            <a:avLst/>
          </a:prstGeom>
        </p:spPr>
      </p:pic>
    </p:spTree>
    <p:extLst>
      <p:ext uri="{BB962C8B-B14F-4D97-AF65-F5344CB8AC3E}">
        <p14:creationId xmlns:p14="http://schemas.microsoft.com/office/powerpoint/2010/main" val="305931120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6FEBBE8-4105-E2CD-A94E-90DF1C01ACD7}"/>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1F0748B-27AE-AD0A-28CA-7C5003BC4728}"/>
              </a:ext>
            </a:extLst>
          </p:cNvPr>
          <p:cNvSpPr>
            <a:spLocks noGrp="1"/>
          </p:cNvSpPr>
          <p:nvPr>
            <p:ph type="sldNum" sz="quarter" idx="12"/>
          </p:nvPr>
        </p:nvSpPr>
        <p:spPr/>
        <p:txBody>
          <a:bodyPr/>
          <a:lstStyle/>
          <a:p>
            <a:fld id="{A5AEF524-62EC-C340-82A1-9F47B6C43E55}" type="slidenum">
              <a:rPr lang="en-US" dirty="0" smtClean="0"/>
              <a:t>38</a:t>
            </a:fld>
            <a:endParaRPr lang="en-US"/>
          </a:p>
        </p:txBody>
      </p:sp>
      <p:sp>
        <p:nvSpPr>
          <p:cNvPr id="4" name="TextBox 3">
            <a:extLst>
              <a:ext uri="{FF2B5EF4-FFF2-40B4-BE49-F238E27FC236}">
                <a16:creationId xmlns:a16="http://schemas.microsoft.com/office/drawing/2014/main" id="{F849B8BA-392A-4EB6-D74A-1C8ED0446EA6}"/>
              </a:ext>
            </a:extLst>
          </p:cNvPr>
          <p:cNvSpPr txBox="1"/>
          <p:nvPr/>
        </p:nvSpPr>
        <p:spPr>
          <a:xfrm>
            <a:off x="465666" y="324555"/>
            <a:ext cx="9920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Final Rating Matrix</a:t>
            </a:r>
            <a:endParaRPr lang="en-US"/>
          </a:p>
        </p:txBody>
      </p:sp>
      <p:pic>
        <p:nvPicPr>
          <p:cNvPr id="5" name="Picture 4" descr="A table with numbers and a black text&#10;&#10;Description automatically generated">
            <a:extLst>
              <a:ext uri="{FF2B5EF4-FFF2-40B4-BE49-F238E27FC236}">
                <a16:creationId xmlns:a16="http://schemas.microsoft.com/office/drawing/2014/main" id="{CDE66956-E2DF-3691-D2CB-BCCA50EB33CD}"/>
              </a:ext>
            </a:extLst>
          </p:cNvPr>
          <p:cNvPicPr>
            <a:picLocks noChangeAspect="1"/>
          </p:cNvPicPr>
          <p:nvPr/>
        </p:nvPicPr>
        <p:blipFill>
          <a:blip r:embed="rId2"/>
          <a:stretch>
            <a:fillRect/>
          </a:stretch>
        </p:blipFill>
        <p:spPr>
          <a:xfrm>
            <a:off x="462845" y="910801"/>
            <a:ext cx="6440310" cy="1339286"/>
          </a:xfrm>
          <a:prstGeom prst="rect">
            <a:avLst/>
          </a:prstGeom>
        </p:spPr>
      </p:pic>
      <p:pic>
        <p:nvPicPr>
          <p:cNvPr id="6" name="Picture 5" descr="A table with numbers and text&#10;&#10;Description automatically generated">
            <a:extLst>
              <a:ext uri="{FF2B5EF4-FFF2-40B4-BE49-F238E27FC236}">
                <a16:creationId xmlns:a16="http://schemas.microsoft.com/office/drawing/2014/main" id="{57010CED-F6EB-A620-8696-A033AAE44863}"/>
              </a:ext>
            </a:extLst>
          </p:cNvPr>
          <p:cNvPicPr>
            <a:picLocks noChangeAspect="1"/>
          </p:cNvPicPr>
          <p:nvPr/>
        </p:nvPicPr>
        <p:blipFill>
          <a:blip r:embed="rId3"/>
          <a:stretch>
            <a:fillRect/>
          </a:stretch>
        </p:blipFill>
        <p:spPr>
          <a:xfrm>
            <a:off x="7329840" y="915283"/>
            <a:ext cx="1610430" cy="1330324"/>
          </a:xfrm>
          <a:prstGeom prst="rect">
            <a:avLst/>
          </a:prstGeom>
        </p:spPr>
      </p:pic>
      <p:pic>
        <p:nvPicPr>
          <p:cNvPr id="7" name="Picture 6">
            <a:extLst>
              <a:ext uri="{FF2B5EF4-FFF2-40B4-BE49-F238E27FC236}">
                <a16:creationId xmlns:a16="http://schemas.microsoft.com/office/drawing/2014/main" id="{09CAB686-69B8-7675-61D8-B3B7E6FFE873}"/>
              </a:ext>
            </a:extLst>
          </p:cNvPr>
          <p:cNvPicPr>
            <a:picLocks noChangeAspect="1"/>
          </p:cNvPicPr>
          <p:nvPr/>
        </p:nvPicPr>
        <p:blipFill>
          <a:blip r:embed="rId4"/>
          <a:stretch>
            <a:fillRect/>
          </a:stretch>
        </p:blipFill>
        <p:spPr>
          <a:xfrm>
            <a:off x="462845" y="2479587"/>
            <a:ext cx="9163755" cy="1235604"/>
          </a:xfrm>
          <a:prstGeom prst="rect">
            <a:avLst/>
          </a:prstGeom>
        </p:spPr>
      </p:pic>
      <p:pic>
        <p:nvPicPr>
          <p:cNvPr id="8" name="Picture 7">
            <a:extLst>
              <a:ext uri="{FF2B5EF4-FFF2-40B4-BE49-F238E27FC236}">
                <a16:creationId xmlns:a16="http://schemas.microsoft.com/office/drawing/2014/main" id="{2E11DD41-D451-667F-0F32-1EC796B56087}"/>
              </a:ext>
            </a:extLst>
          </p:cNvPr>
          <p:cNvPicPr>
            <a:picLocks noChangeAspect="1"/>
          </p:cNvPicPr>
          <p:nvPr/>
        </p:nvPicPr>
        <p:blipFill>
          <a:blip r:embed="rId5"/>
          <a:stretch>
            <a:fillRect/>
          </a:stretch>
        </p:blipFill>
        <p:spPr>
          <a:xfrm>
            <a:off x="462844" y="4081887"/>
            <a:ext cx="5156200" cy="1107226"/>
          </a:xfrm>
          <a:prstGeom prst="rect">
            <a:avLst/>
          </a:prstGeom>
        </p:spPr>
      </p:pic>
    </p:spTree>
    <p:extLst>
      <p:ext uri="{BB962C8B-B14F-4D97-AF65-F5344CB8AC3E}">
        <p14:creationId xmlns:p14="http://schemas.microsoft.com/office/powerpoint/2010/main" val="46159546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9E21-C5FC-BB43-A42C-45FDED5D8C5E}"/>
              </a:ext>
            </a:extLst>
          </p:cNvPr>
          <p:cNvSpPr>
            <a:spLocks noGrp="1"/>
          </p:cNvSpPr>
          <p:nvPr>
            <p:ph type="title"/>
          </p:nvPr>
        </p:nvSpPr>
        <p:spPr/>
        <p:txBody>
          <a:bodyPr/>
          <a:lstStyle/>
          <a:p>
            <a:r>
              <a:rPr lang="en-US"/>
              <a:t>Final Selection</a:t>
            </a:r>
          </a:p>
        </p:txBody>
      </p:sp>
      <p:sp>
        <p:nvSpPr>
          <p:cNvPr id="3" name="Slide Number Placeholder 2">
            <a:extLst>
              <a:ext uri="{FF2B5EF4-FFF2-40B4-BE49-F238E27FC236}">
                <a16:creationId xmlns:a16="http://schemas.microsoft.com/office/drawing/2014/main" id="{3910D43C-448D-6949-BD26-A7556CF10F8C}"/>
              </a:ext>
            </a:extLst>
          </p:cNvPr>
          <p:cNvSpPr>
            <a:spLocks noGrp="1"/>
          </p:cNvSpPr>
          <p:nvPr>
            <p:ph type="sldNum" sz="quarter" idx="10"/>
          </p:nvPr>
        </p:nvSpPr>
        <p:spPr/>
        <p:txBody>
          <a:bodyPr/>
          <a:lstStyle/>
          <a:p>
            <a:fld id="{72E20F18-833A-4542-A439-FC39BC210022}" type="slidenum">
              <a:rPr lang="en-US" dirty="0" smtClean="0"/>
              <a:pPr/>
              <a:t>39</a:t>
            </a:fld>
            <a:endParaRPr lang="en-US"/>
          </a:p>
        </p:txBody>
      </p:sp>
      <p:sp>
        <p:nvSpPr>
          <p:cNvPr id="4" name="Footer Placeholder 3">
            <a:extLst>
              <a:ext uri="{FF2B5EF4-FFF2-40B4-BE49-F238E27FC236}">
                <a16:creationId xmlns:a16="http://schemas.microsoft.com/office/drawing/2014/main" id="{96F3799B-C7E6-254D-AEF0-A3C9EAA732CD}"/>
              </a:ext>
            </a:extLst>
          </p:cNvPr>
          <p:cNvSpPr>
            <a:spLocks noGrp="1"/>
          </p:cNvSpPr>
          <p:nvPr>
            <p:ph type="ftr" sz="quarter" idx="11"/>
          </p:nvPr>
        </p:nvSpPr>
        <p:spPr/>
        <p:txBody>
          <a:bodyPr/>
          <a:lstStyle/>
          <a:p>
            <a:endParaRPr lang="en-US"/>
          </a:p>
        </p:txBody>
      </p:sp>
      <p:pic>
        <p:nvPicPr>
          <p:cNvPr id="12" name="Content Placeholder 11" descr="A black line on a white background&#10;&#10;Description automatically generated">
            <a:extLst>
              <a:ext uri="{FF2B5EF4-FFF2-40B4-BE49-F238E27FC236}">
                <a16:creationId xmlns:a16="http://schemas.microsoft.com/office/drawing/2014/main" id="{8E78C8DA-8866-284F-B79C-E25C27F46581}"/>
              </a:ext>
            </a:extLst>
          </p:cNvPr>
          <p:cNvPicPr>
            <a:picLocks noGrp="1" noChangeAspect="1"/>
          </p:cNvPicPr>
          <p:nvPr>
            <p:ph sz="quarter" idx="13"/>
          </p:nvPr>
        </p:nvPicPr>
        <p:blipFill>
          <a:blip r:embed="rId2"/>
          <a:stretch>
            <a:fillRect/>
          </a:stretch>
        </p:blipFill>
        <p:spPr>
          <a:xfrm>
            <a:off x="531672" y="3730604"/>
            <a:ext cx="5607811" cy="1266777"/>
          </a:xfrm>
        </p:spPr>
      </p:pic>
      <p:pic>
        <p:nvPicPr>
          <p:cNvPr id="15" name="Picture 14" descr="A table with numbers and symbols&#10;&#10;Description automatically generated">
            <a:extLst>
              <a:ext uri="{FF2B5EF4-FFF2-40B4-BE49-F238E27FC236}">
                <a16:creationId xmlns:a16="http://schemas.microsoft.com/office/drawing/2014/main" id="{86182DF6-E9A3-0046-9C80-EE2CF132AABB}"/>
              </a:ext>
            </a:extLst>
          </p:cNvPr>
          <p:cNvPicPr>
            <a:picLocks noChangeAspect="1"/>
          </p:cNvPicPr>
          <p:nvPr/>
        </p:nvPicPr>
        <p:blipFill>
          <a:blip r:embed="rId3"/>
          <a:stretch>
            <a:fillRect/>
          </a:stretch>
        </p:blipFill>
        <p:spPr>
          <a:xfrm>
            <a:off x="526471" y="1621700"/>
            <a:ext cx="9045103" cy="1983308"/>
          </a:xfrm>
          <a:prstGeom prst="rect">
            <a:avLst/>
          </a:prstGeom>
        </p:spPr>
      </p:pic>
    </p:spTree>
    <p:extLst>
      <p:ext uri="{BB962C8B-B14F-4D97-AF65-F5344CB8AC3E}">
        <p14:creationId xmlns:p14="http://schemas.microsoft.com/office/powerpoint/2010/main" val="202731820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05813E5B-8698-434E-937F-6A30374916E4}"/>
              </a:ext>
            </a:extLst>
          </p:cNvPr>
          <p:cNvSpPr/>
          <p:nvPr/>
        </p:nvSpPr>
        <p:spPr>
          <a:xfrm>
            <a:off x="648882" y="2265218"/>
            <a:ext cx="9585950" cy="2327564"/>
          </a:xfrm>
          <a:prstGeom prst="roundRect">
            <a:avLst/>
          </a:prstGeom>
          <a:gradFill flip="none" rotWithShape="1">
            <a:gsLst>
              <a:gs pos="0">
                <a:srgbClr val="782F40">
                  <a:tint val="66000"/>
                  <a:satMod val="160000"/>
                </a:srgbClr>
              </a:gs>
              <a:gs pos="50000">
                <a:srgbClr val="782F40">
                  <a:tint val="44500"/>
                  <a:satMod val="160000"/>
                </a:srgbClr>
              </a:gs>
              <a:gs pos="100000">
                <a:srgbClr val="782F40">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a:xfrm>
            <a:off x="648882" y="838057"/>
            <a:ext cx="9585948" cy="1045337"/>
          </a:xfrm>
        </p:spPr>
        <p:txBody>
          <a:bodyPr/>
          <a:lstStyle/>
          <a:p>
            <a:r>
              <a:rPr lang="en-US">
                <a:solidFill>
                  <a:srgbClr val="782F40"/>
                </a:solidFill>
              </a:rPr>
              <a:t>Objective</a:t>
            </a:r>
            <a:endParaRPr lang="en-US"/>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a:xfrm>
            <a:off x="893297" y="2340489"/>
            <a:ext cx="9585950" cy="1500187"/>
          </a:xfrm>
        </p:spPr>
        <p:txBody>
          <a:bodyPr vert="horz" lIns="0" tIns="0" rIns="0" bIns="0" rtlCol="0" anchor="t">
            <a:noAutofit/>
          </a:bodyPr>
          <a:lstStyle/>
          <a:p>
            <a:r>
              <a:rPr lang="en-US" sz="4000">
                <a:solidFill>
                  <a:schemeClr val="tx1"/>
                </a:solidFill>
                <a:latin typeface="Arial"/>
                <a:ea typeface="Calibri"/>
                <a:cs typeface="Arial"/>
              </a:rPr>
              <a:t>The objective of this project is to create a system that can demonstrate the automated manufacturing process and create an educational item.</a:t>
            </a:r>
            <a:endParaRPr lang="en-US" sz="4000">
              <a:solidFill>
                <a:schemeClr val="tx1"/>
              </a:solidFill>
              <a:latin typeface="Arial"/>
              <a:cs typeface="Arial"/>
            </a:endParaRPr>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12"/>
          </p:nvPr>
        </p:nvSpPr>
        <p:spPr/>
        <p:txBody>
          <a:bodyPr/>
          <a:lstStyle/>
          <a:p>
            <a:fld id="{A5AEF524-62EC-C340-82A1-9F47B6C43E55}" type="slidenum">
              <a:rPr lang="en-US" smtClean="0"/>
              <a:t>4</a:t>
            </a:fld>
            <a:endParaRPr lang="en-US"/>
          </a:p>
        </p:txBody>
      </p:sp>
      <p:sp>
        <p:nvSpPr>
          <p:cNvPr id="3" name="Footer Placeholder 2">
            <a:extLst>
              <a:ext uri="{FF2B5EF4-FFF2-40B4-BE49-F238E27FC236}">
                <a16:creationId xmlns:a16="http://schemas.microsoft.com/office/drawing/2014/main" id="{E53D570A-65DD-5244-520B-3B2D18D3D594}"/>
              </a:ext>
            </a:extLst>
          </p:cNvPr>
          <p:cNvSpPr>
            <a:spLocks noGrp="1"/>
          </p:cNvSpPr>
          <p:nvPr>
            <p:ph type="ftr" sz="quarter" idx="11"/>
          </p:nvPr>
        </p:nvSpPr>
        <p:spPr/>
        <p:txBody>
          <a:bodyPr/>
          <a:lstStyle/>
          <a:p>
            <a:r>
              <a:rPr lang="en-US"/>
              <a:t>Maria Rojas</a:t>
            </a:r>
          </a:p>
        </p:txBody>
      </p:sp>
    </p:spTree>
    <p:extLst>
      <p:ext uri="{BB962C8B-B14F-4D97-AF65-F5344CB8AC3E}">
        <p14:creationId xmlns:p14="http://schemas.microsoft.com/office/powerpoint/2010/main" val="336919069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40</a:t>
            </a:fld>
            <a:endParaRPr lang="en-US"/>
          </a:p>
        </p:txBody>
      </p:sp>
    </p:spTree>
    <p:extLst>
      <p:ext uri="{BB962C8B-B14F-4D97-AF65-F5344CB8AC3E}">
        <p14:creationId xmlns:p14="http://schemas.microsoft.com/office/powerpoint/2010/main" val="234432208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41</a:t>
            </a:fld>
            <a:endParaRPr lang="en-US"/>
          </a:p>
        </p:txBody>
      </p:sp>
    </p:spTree>
    <p:extLst>
      <p:ext uri="{BB962C8B-B14F-4D97-AF65-F5344CB8AC3E}">
        <p14:creationId xmlns:p14="http://schemas.microsoft.com/office/powerpoint/2010/main" val="429187047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42</a:t>
            </a:fld>
            <a:endParaRPr lang="en-US"/>
          </a:p>
        </p:txBody>
      </p:sp>
    </p:spTree>
    <p:extLst>
      <p:ext uri="{BB962C8B-B14F-4D97-AF65-F5344CB8AC3E}">
        <p14:creationId xmlns:p14="http://schemas.microsoft.com/office/powerpoint/2010/main" val="85958145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t>43</a:t>
            </a:fld>
            <a:endParaRPr lang="en-US"/>
          </a:p>
        </p:txBody>
      </p:sp>
    </p:spTree>
    <p:extLst>
      <p:ext uri="{BB962C8B-B14F-4D97-AF65-F5344CB8AC3E}">
        <p14:creationId xmlns:p14="http://schemas.microsoft.com/office/powerpoint/2010/main" val="126487132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44</a:t>
            </a:fld>
            <a:endParaRPr lang="en-US"/>
          </a:p>
        </p:txBody>
      </p:sp>
    </p:spTree>
    <p:extLst>
      <p:ext uri="{BB962C8B-B14F-4D97-AF65-F5344CB8AC3E}">
        <p14:creationId xmlns:p14="http://schemas.microsoft.com/office/powerpoint/2010/main" val="161226716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t>45</a:t>
            </a:fld>
            <a:endParaRPr lang="en-US"/>
          </a:p>
        </p:txBody>
      </p:sp>
    </p:spTree>
    <p:extLst>
      <p:ext uri="{BB962C8B-B14F-4D97-AF65-F5344CB8AC3E}">
        <p14:creationId xmlns:p14="http://schemas.microsoft.com/office/powerpoint/2010/main" val="380774407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78164-A28C-82E6-D68B-43A18C7D4A8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47D606C-15FC-FCE0-CF25-8E9FBA066AC6}"/>
              </a:ext>
            </a:extLst>
          </p:cNvPr>
          <p:cNvSpPr>
            <a:spLocks noGrp="1"/>
          </p:cNvSpPr>
          <p:nvPr>
            <p:ph type="ftr" sz="quarter" idx="11"/>
          </p:nvPr>
        </p:nvSpPr>
        <p:spPr/>
        <p:txBody>
          <a:bodyPr/>
          <a:lstStyle/>
          <a:p>
            <a:r>
              <a:rPr lang="en-US">
                <a:ea typeface="Calibri"/>
                <a:cs typeface="Calibri"/>
              </a:rPr>
              <a:t>Maria Rojas</a:t>
            </a:r>
            <a:endParaRPr lang="en-US"/>
          </a:p>
        </p:txBody>
      </p:sp>
      <p:sp>
        <p:nvSpPr>
          <p:cNvPr id="5" name="Slide Number Placeholder 4">
            <a:extLst>
              <a:ext uri="{FF2B5EF4-FFF2-40B4-BE49-F238E27FC236}">
                <a16:creationId xmlns:a16="http://schemas.microsoft.com/office/drawing/2014/main" id="{D4AD27EF-B5C6-28F0-DF85-D285CD831ACA}"/>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2" name="Title 1">
            <a:extLst>
              <a:ext uri="{FF2B5EF4-FFF2-40B4-BE49-F238E27FC236}">
                <a16:creationId xmlns:a16="http://schemas.microsoft.com/office/drawing/2014/main" id="{DEE7DC38-B483-8B35-394A-D5654A1C9E9F}"/>
              </a:ext>
            </a:extLst>
          </p:cNvPr>
          <p:cNvSpPr>
            <a:spLocks noGrp="1"/>
          </p:cNvSpPr>
          <p:nvPr>
            <p:ph type="title"/>
          </p:nvPr>
        </p:nvSpPr>
        <p:spPr/>
        <p:txBody>
          <a:bodyPr/>
          <a:lstStyle/>
          <a:p>
            <a:r>
              <a:rPr lang="en-US"/>
              <a:t>1st Semester Overview</a:t>
            </a:r>
          </a:p>
        </p:txBody>
      </p:sp>
      <p:sp>
        <p:nvSpPr>
          <p:cNvPr id="7" name="Rectangle 6">
            <a:extLst>
              <a:ext uri="{FF2B5EF4-FFF2-40B4-BE49-F238E27FC236}">
                <a16:creationId xmlns:a16="http://schemas.microsoft.com/office/drawing/2014/main" id="{DC48490C-49B3-AD7D-9F70-8F3750C89C67}"/>
              </a:ext>
            </a:extLst>
          </p:cNvPr>
          <p:cNvSpPr/>
          <p:nvPr/>
        </p:nvSpPr>
        <p:spPr>
          <a:xfrm>
            <a:off x="536907" y="22606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Showcase automated manufacturing process</a:t>
            </a:r>
          </a:p>
        </p:txBody>
      </p:sp>
      <p:sp>
        <p:nvSpPr>
          <p:cNvPr id="8" name="TextBox 7">
            <a:extLst>
              <a:ext uri="{FF2B5EF4-FFF2-40B4-BE49-F238E27FC236}">
                <a16:creationId xmlns:a16="http://schemas.microsoft.com/office/drawing/2014/main" id="{38F9AC80-0C61-63B0-64AE-2581BED34B32}"/>
              </a:ext>
            </a:extLst>
          </p:cNvPr>
          <p:cNvSpPr txBox="1"/>
          <p:nvPr/>
        </p:nvSpPr>
        <p:spPr>
          <a:xfrm>
            <a:off x="533399" y="1717220"/>
            <a:ext cx="2394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82F40"/>
                </a:solidFill>
                <a:latin typeface="Arial"/>
                <a:ea typeface="Calibri"/>
                <a:cs typeface="Calibri"/>
              </a:rPr>
              <a:t>Key Goals</a:t>
            </a:r>
            <a:endParaRPr lang="en-US" sz="2400" b="1">
              <a:solidFill>
                <a:srgbClr val="782F40"/>
              </a:solidFill>
              <a:latin typeface="Arial"/>
            </a:endParaRPr>
          </a:p>
        </p:txBody>
      </p:sp>
      <p:pic>
        <p:nvPicPr>
          <p:cNvPr id="9" name="Graphic 1" descr="Workflow with solid fill">
            <a:extLst>
              <a:ext uri="{FF2B5EF4-FFF2-40B4-BE49-F238E27FC236}">
                <a16:creationId xmlns:a16="http://schemas.microsoft.com/office/drawing/2014/main" id="{3331965B-1887-CAC3-0135-56F579EC0D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52493" y="2332971"/>
            <a:ext cx="1158630" cy="1158630"/>
          </a:xfrm>
          <a:prstGeom prst="rect">
            <a:avLst/>
          </a:prstGeom>
        </p:spPr>
      </p:pic>
      <p:sp>
        <p:nvSpPr>
          <p:cNvPr id="10" name="Rectangle 9">
            <a:extLst>
              <a:ext uri="{FF2B5EF4-FFF2-40B4-BE49-F238E27FC236}">
                <a16:creationId xmlns:a16="http://schemas.microsoft.com/office/drawing/2014/main" id="{08E28DFB-F57C-7FB1-4D66-C9ED05AE8204}"/>
              </a:ext>
            </a:extLst>
          </p:cNvPr>
          <p:cNvSpPr/>
          <p:nvPr/>
        </p:nvSpPr>
        <p:spPr>
          <a:xfrm>
            <a:off x="4174094" y="2268386"/>
            <a:ext cx="2140018" cy="140286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Provide educational experience</a:t>
            </a:r>
          </a:p>
        </p:txBody>
      </p:sp>
      <p:pic>
        <p:nvPicPr>
          <p:cNvPr id="11" name="Graphic 1" descr="Classroom with solid fill">
            <a:extLst>
              <a:ext uri="{FF2B5EF4-FFF2-40B4-BE49-F238E27FC236}">
                <a16:creationId xmlns:a16="http://schemas.microsoft.com/office/drawing/2014/main" id="{264AE91A-9AF9-D45D-F2BB-B9F6DFBC7F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88193" y="2380115"/>
            <a:ext cx="1168400" cy="1168400"/>
          </a:xfrm>
          <a:prstGeom prst="rect">
            <a:avLst/>
          </a:prstGeom>
        </p:spPr>
      </p:pic>
      <p:sp>
        <p:nvSpPr>
          <p:cNvPr id="12" name="Rectangle 11">
            <a:extLst>
              <a:ext uri="{FF2B5EF4-FFF2-40B4-BE49-F238E27FC236}">
                <a16:creationId xmlns:a16="http://schemas.microsoft.com/office/drawing/2014/main" id="{9C5D713C-E4A3-E9D1-CD9F-2F8837988A26}"/>
              </a:ext>
            </a:extLst>
          </p:cNvPr>
          <p:cNvSpPr/>
          <p:nvPr/>
        </p:nvSpPr>
        <p:spPr>
          <a:xfrm>
            <a:off x="7803396" y="2246386"/>
            <a:ext cx="2035628"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Create</a:t>
            </a:r>
            <a:endParaRPr lang="en-US" sz="2200">
              <a:solidFill>
                <a:srgbClr val="FFFFFF"/>
              </a:solidFill>
              <a:latin typeface="Arial"/>
              <a:cs typeface="Arial"/>
            </a:endParaRPr>
          </a:p>
          <a:p>
            <a:pPr algn="ctr"/>
            <a:r>
              <a:rPr lang="en-US" sz="2200">
                <a:solidFill>
                  <a:srgbClr val="FFFFFF"/>
                </a:solidFill>
                <a:latin typeface="Arial"/>
                <a:cs typeface="Calibri"/>
              </a:rPr>
              <a:t> tangible product</a:t>
            </a:r>
            <a:endParaRPr lang="en-US" sz="2200">
              <a:solidFill>
                <a:srgbClr val="FFFFFF"/>
              </a:solidFill>
              <a:latin typeface="Arial"/>
              <a:cs typeface="Arial"/>
            </a:endParaRPr>
          </a:p>
        </p:txBody>
      </p:sp>
    </p:spTree>
    <p:extLst>
      <p:ext uri="{BB962C8B-B14F-4D97-AF65-F5344CB8AC3E}">
        <p14:creationId xmlns:p14="http://schemas.microsoft.com/office/powerpoint/2010/main" val="163926733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128F8-128C-8B89-7077-EAD5B357A95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3654B1E-A22C-1C8A-472F-C7DD58A9AF34}"/>
              </a:ext>
            </a:extLst>
          </p:cNvPr>
          <p:cNvSpPr>
            <a:spLocks noGrp="1"/>
          </p:cNvSpPr>
          <p:nvPr>
            <p:ph idx="1"/>
          </p:nvPr>
        </p:nvSpPr>
        <p:spPr/>
        <p:txBody>
          <a:bodyPr vert="horz" lIns="0" tIns="0" rIns="0" bIns="0" rtlCol="0" anchor="t">
            <a:noAutofit/>
          </a:bodyPr>
          <a:lstStyle/>
          <a:p>
            <a:pPr marL="0" indent="0">
              <a:buNone/>
            </a:pPr>
            <a:endParaRPr lang="en-US">
              <a:ea typeface="Calibri"/>
              <a:cs typeface="Calibri"/>
            </a:endParaRPr>
          </a:p>
          <a:p>
            <a:pPr marL="0" indent="0">
              <a:buNone/>
            </a:pPr>
            <a:endParaRPr lang="en-US">
              <a:ea typeface="Calibri"/>
              <a:cs typeface="Calibri"/>
            </a:endParaRPr>
          </a:p>
        </p:txBody>
      </p:sp>
      <p:sp>
        <p:nvSpPr>
          <p:cNvPr id="4" name="Footer Placeholder 3">
            <a:extLst>
              <a:ext uri="{FF2B5EF4-FFF2-40B4-BE49-F238E27FC236}">
                <a16:creationId xmlns:a16="http://schemas.microsoft.com/office/drawing/2014/main" id="{A8803988-1F13-7418-1C5F-FAC3D3C33FEB}"/>
              </a:ext>
            </a:extLst>
          </p:cNvPr>
          <p:cNvSpPr>
            <a:spLocks noGrp="1"/>
          </p:cNvSpPr>
          <p:nvPr>
            <p:ph type="ftr" sz="quarter" idx="11"/>
          </p:nvPr>
        </p:nvSpPr>
        <p:spPr/>
        <p:txBody>
          <a:bodyPr/>
          <a:lstStyle/>
          <a:p>
            <a:r>
              <a:rPr lang="en-US">
                <a:ea typeface="Calibri"/>
                <a:cs typeface="Calibri"/>
              </a:rPr>
              <a:t>Maria Rojas</a:t>
            </a:r>
            <a:endParaRPr lang="en-US"/>
          </a:p>
        </p:txBody>
      </p:sp>
      <p:sp>
        <p:nvSpPr>
          <p:cNvPr id="5" name="Slide Number Placeholder 4">
            <a:extLst>
              <a:ext uri="{FF2B5EF4-FFF2-40B4-BE49-F238E27FC236}">
                <a16:creationId xmlns:a16="http://schemas.microsoft.com/office/drawing/2014/main" id="{4E4204D1-2C17-B86D-67EB-3C779B0C45E0}"/>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2" name="Title 1">
            <a:extLst>
              <a:ext uri="{FF2B5EF4-FFF2-40B4-BE49-F238E27FC236}">
                <a16:creationId xmlns:a16="http://schemas.microsoft.com/office/drawing/2014/main" id="{ED3FCACC-3EF1-F798-5E17-30068E05097C}"/>
              </a:ext>
            </a:extLst>
          </p:cNvPr>
          <p:cNvSpPr>
            <a:spLocks noGrp="1"/>
          </p:cNvSpPr>
          <p:nvPr>
            <p:ph type="title"/>
          </p:nvPr>
        </p:nvSpPr>
        <p:spPr/>
        <p:txBody>
          <a:bodyPr/>
          <a:lstStyle/>
          <a:p>
            <a:r>
              <a:rPr lang="en-US"/>
              <a:t>1st Semester Overview</a:t>
            </a:r>
          </a:p>
        </p:txBody>
      </p:sp>
      <p:sp>
        <p:nvSpPr>
          <p:cNvPr id="7" name="Rectangle 6">
            <a:extLst>
              <a:ext uri="{FF2B5EF4-FFF2-40B4-BE49-F238E27FC236}">
                <a16:creationId xmlns:a16="http://schemas.microsoft.com/office/drawing/2014/main" id="{C6CD88DF-A53A-3166-05A9-0AFD6105ECF0}"/>
              </a:ext>
            </a:extLst>
          </p:cNvPr>
          <p:cNvSpPr/>
          <p:nvPr/>
        </p:nvSpPr>
        <p:spPr>
          <a:xfrm>
            <a:off x="536907" y="22606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Showcase automated manufacturing process</a:t>
            </a:r>
          </a:p>
        </p:txBody>
      </p:sp>
      <p:sp>
        <p:nvSpPr>
          <p:cNvPr id="8" name="TextBox 7">
            <a:extLst>
              <a:ext uri="{FF2B5EF4-FFF2-40B4-BE49-F238E27FC236}">
                <a16:creationId xmlns:a16="http://schemas.microsoft.com/office/drawing/2014/main" id="{A45B8B2D-731D-FC89-F03A-865C4D4C23F2}"/>
              </a:ext>
            </a:extLst>
          </p:cNvPr>
          <p:cNvSpPr txBox="1"/>
          <p:nvPr/>
        </p:nvSpPr>
        <p:spPr>
          <a:xfrm>
            <a:off x="533399" y="1717220"/>
            <a:ext cx="2394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82F40"/>
                </a:solidFill>
                <a:latin typeface="Arial"/>
                <a:ea typeface="Calibri"/>
                <a:cs typeface="Calibri"/>
              </a:rPr>
              <a:t>Key Goals</a:t>
            </a:r>
            <a:endParaRPr lang="en-US" sz="2400" b="1">
              <a:solidFill>
                <a:srgbClr val="782F40"/>
              </a:solidFill>
              <a:latin typeface="Arial"/>
            </a:endParaRPr>
          </a:p>
        </p:txBody>
      </p:sp>
      <p:pic>
        <p:nvPicPr>
          <p:cNvPr id="9" name="Graphic 1" descr="Workflow with solid fill">
            <a:extLst>
              <a:ext uri="{FF2B5EF4-FFF2-40B4-BE49-F238E27FC236}">
                <a16:creationId xmlns:a16="http://schemas.microsoft.com/office/drawing/2014/main" id="{C2967891-DD6B-0550-823C-6E71C57055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52493" y="2332971"/>
            <a:ext cx="1158630" cy="1158630"/>
          </a:xfrm>
          <a:prstGeom prst="rect">
            <a:avLst/>
          </a:prstGeom>
        </p:spPr>
      </p:pic>
      <p:sp>
        <p:nvSpPr>
          <p:cNvPr id="10" name="Rectangle 9">
            <a:extLst>
              <a:ext uri="{FF2B5EF4-FFF2-40B4-BE49-F238E27FC236}">
                <a16:creationId xmlns:a16="http://schemas.microsoft.com/office/drawing/2014/main" id="{B78D9D7A-41CF-8D15-521A-31B976798067}"/>
              </a:ext>
            </a:extLst>
          </p:cNvPr>
          <p:cNvSpPr/>
          <p:nvPr/>
        </p:nvSpPr>
        <p:spPr>
          <a:xfrm>
            <a:off x="4174094" y="2268386"/>
            <a:ext cx="2140018" cy="140286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Provide educational experience</a:t>
            </a:r>
          </a:p>
        </p:txBody>
      </p:sp>
      <p:pic>
        <p:nvPicPr>
          <p:cNvPr id="11" name="Graphic 1" descr="Classroom with solid fill">
            <a:extLst>
              <a:ext uri="{FF2B5EF4-FFF2-40B4-BE49-F238E27FC236}">
                <a16:creationId xmlns:a16="http://schemas.microsoft.com/office/drawing/2014/main" id="{A2505E68-555B-E848-D440-FE01130ABB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8193" y="2380115"/>
            <a:ext cx="1168400" cy="1168400"/>
          </a:xfrm>
          <a:prstGeom prst="rect">
            <a:avLst/>
          </a:prstGeom>
        </p:spPr>
      </p:pic>
      <p:sp>
        <p:nvSpPr>
          <p:cNvPr id="12" name="Rectangle 11">
            <a:extLst>
              <a:ext uri="{FF2B5EF4-FFF2-40B4-BE49-F238E27FC236}">
                <a16:creationId xmlns:a16="http://schemas.microsoft.com/office/drawing/2014/main" id="{019C25FD-1C79-7A0D-F327-E06970155251}"/>
              </a:ext>
            </a:extLst>
          </p:cNvPr>
          <p:cNvSpPr/>
          <p:nvPr/>
        </p:nvSpPr>
        <p:spPr>
          <a:xfrm>
            <a:off x="7803396" y="2246386"/>
            <a:ext cx="2035628"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Create</a:t>
            </a:r>
            <a:endParaRPr lang="en-US" sz="2200">
              <a:solidFill>
                <a:srgbClr val="FFFFFF"/>
              </a:solidFill>
              <a:latin typeface="Arial"/>
              <a:cs typeface="Arial"/>
            </a:endParaRPr>
          </a:p>
          <a:p>
            <a:pPr algn="ctr"/>
            <a:r>
              <a:rPr lang="en-US" sz="2200">
                <a:solidFill>
                  <a:srgbClr val="FFFFFF"/>
                </a:solidFill>
                <a:latin typeface="Arial"/>
                <a:cs typeface="Calibri"/>
              </a:rPr>
              <a:t> tangible product</a:t>
            </a:r>
            <a:endParaRPr lang="en-US" sz="2200">
              <a:solidFill>
                <a:srgbClr val="FFFFFF"/>
              </a:solidFill>
              <a:latin typeface="Arial"/>
              <a:cs typeface="Arial"/>
            </a:endParaRPr>
          </a:p>
        </p:txBody>
      </p:sp>
      <p:pic>
        <p:nvPicPr>
          <p:cNvPr id="6" name="Graphic 1" descr="Processor with solid fill">
            <a:extLst>
              <a:ext uri="{FF2B5EF4-FFF2-40B4-BE49-F238E27FC236}">
                <a16:creationId xmlns:a16="http://schemas.microsoft.com/office/drawing/2014/main" id="{37A8DC7F-DE5F-7ED4-027D-623EEBD897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4222" y="4534414"/>
            <a:ext cx="1503871" cy="1547003"/>
          </a:xfrm>
          <a:prstGeom prst="rect">
            <a:avLst/>
          </a:prstGeom>
        </p:spPr>
      </p:pic>
      <p:pic>
        <p:nvPicPr>
          <p:cNvPr id="13" name="Graphic 1" descr="Triangle Ruler with solid fill">
            <a:extLst>
              <a:ext uri="{FF2B5EF4-FFF2-40B4-BE49-F238E27FC236}">
                <a16:creationId xmlns:a16="http://schemas.microsoft.com/office/drawing/2014/main" id="{1BBDAE93-1450-1944-9483-846BAABDD7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57909" y="4621498"/>
            <a:ext cx="1503870" cy="1388852"/>
          </a:xfrm>
          <a:prstGeom prst="rect">
            <a:avLst/>
          </a:prstGeom>
        </p:spPr>
      </p:pic>
      <p:pic>
        <p:nvPicPr>
          <p:cNvPr id="14" name="Graphic 1" descr="Production with solid fill">
            <a:extLst>
              <a:ext uri="{FF2B5EF4-FFF2-40B4-BE49-F238E27FC236}">
                <a16:creationId xmlns:a16="http://schemas.microsoft.com/office/drawing/2014/main" id="{EC5E50B2-FA16-4240-1419-F2E523B0DF9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94049" y="4532771"/>
            <a:ext cx="1503871" cy="1547003"/>
          </a:xfrm>
          <a:prstGeom prst="rect">
            <a:avLst/>
          </a:prstGeom>
        </p:spPr>
      </p:pic>
      <p:pic>
        <p:nvPicPr>
          <p:cNvPr id="15" name="Graphic 1" descr="Diploma roll with solid fill">
            <a:extLst>
              <a:ext uri="{FF2B5EF4-FFF2-40B4-BE49-F238E27FC236}">
                <a16:creationId xmlns:a16="http://schemas.microsoft.com/office/drawing/2014/main" id="{E6F38732-7EA1-3CF2-DD78-F039D3A2979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46573" y="4622936"/>
            <a:ext cx="1561381" cy="1547003"/>
          </a:xfrm>
          <a:prstGeom prst="rect">
            <a:avLst/>
          </a:prstGeom>
        </p:spPr>
      </p:pic>
      <p:sp>
        <p:nvSpPr>
          <p:cNvPr id="16" name="TextBox 15">
            <a:extLst>
              <a:ext uri="{FF2B5EF4-FFF2-40B4-BE49-F238E27FC236}">
                <a16:creationId xmlns:a16="http://schemas.microsoft.com/office/drawing/2014/main" id="{F234E55B-8AE7-5B1B-BC95-6934FCD9E3CC}"/>
              </a:ext>
            </a:extLst>
          </p:cNvPr>
          <p:cNvSpPr txBox="1"/>
          <p:nvPr/>
        </p:nvSpPr>
        <p:spPr>
          <a:xfrm>
            <a:off x="533400" y="4063092"/>
            <a:ext cx="23132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782F40"/>
                </a:solidFill>
                <a:latin typeface="Arial"/>
                <a:ea typeface="Calibri"/>
                <a:cs typeface="Calibri"/>
              </a:rPr>
              <a:t>Targets</a:t>
            </a:r>
            <a:endParaRPr lang="en-US" sz="2400" b="1">
              <a:solidFill>
                <a:srgbClr val="782F40"/>
              </a:solidFill>
              <a:latin typeface="Arial"/>
            </a:endParaRPr>
          </a:p>
        </p:txBody>
      </p:sp>
    </p:spTree>
    <p:extLst>
      <p:ext uri="{BB962C8B-B14F-4D97-AF65-F5344CB8AC3E}">
        <p14:creationId xmlns:p14="http://schemas.microsoft.com/office/powerpoint/2010/main" val="24241693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D8DE2-2218-11C3-4982-B4DB5B0B3E4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4D27ED7-1ACE-1DCB-509B-413E36CFFF04}"/>
              </a:ext>
            </a:extLst>
          </p:cNvPr>
          <p:cNvSpPr>
            <a:spLocks noGrp="1"/>
          </p:cNvSpPr>
          <p:nvPr>
            <p:ph idx="1"/>
          </p:nvPr>
        </p:nvSpPr>
        <p:spPr/>
        <p:txBody>
          <a:bodyPr vert="horz" lIns="0" tIns="0" rIns="0" bIns="0" rtlCol="0" anchor="t">
            <a:noAutofit/>
          </a:bodyPr>
          <a:lstStyle/>
          <a:p>
            <a:pPr marL="0" indent="0">
              <a:buNone/>
            </a:pPr>
            <a:endParaRPr lang="en-US">
              <a:ea typeface="Calibri"/>
              <a:cs typeface="Calibri"/>
            </a:endParaRPr>
          </a:p>
          <a:p>
            <a:pPr marL="0" indent="0">
              <a:buNone/>
            </a:pPr>
            <a:endParaRPr lang="en-US">
              <a:ea typeface="Calibri"/>
              <a:cs typeface="Calibri"/>
            </a:endParaRPr>
          </a:p>
        </p:txBody>
      </p:sp>
      <p:sp>
        <p:nvSpPr>
          <p:cNvPr id="4" name="Footer Placeholder 3">
            <a:extLst>
              <a:ext uri="{FF2B5EF4-FFF2-40B4-BE49-F238E27FC236}">
                <a16:creationId xmlns:a16="http://schemas.microsoft.com/office/drawing/2014/main" id="{A5EA9F43-8C05-50AD-DCAA-518F1EEC8DB1}"/>
              </a:ext>
            </a:extLst>
          </p:cNvPr>
          <p:cNvSpPr>
            <a:spLocks noGrp="1"/>
          </p:cNvSpPr>
          <p:nvPr>
            <p:ph type="ftr" sz="quarter" idx="11"/>
          </p:nvPr>
        </p:nvSpPr>
        <p:spPr/>
        <p:txBody>
          <a:bodyPr/>
          <a:lstStyle/>
          <a:p>
            <a:r>
              <a:rPr lang="en-US">
                <a:ea typeface="Calibri"/>
                <a:cs typeface="Calibri"/>
              </a:rPr>
              <a:t>Maria Rojas</a:t>
            </a:r>
            <a:endParaRPr lang="en-US"/>
          </a:p>
        </p:txBody>
      </p:sp>
      <p:sp>
        <p:nvSpPr>
          <p:cNvPr id="5" name="Slide Number Placeholder 4">
            <a:extLst>
              <a:ext uri="{FF2B5EF4-FFF2-40B4-BE49-F238E27FC236}">
                <a16:creationId xmlns:a16="http://schemas.microsoft.com/office/drawing/2014/main" id="{585B550A-3FE6-9B7E-7597-313CD3642C01}"/>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2" name="Title 1">
            <a:extLst>
              <a:ext uri="{FF2B5EF4-FFF2-40B4-BE49-F238E27FC236}">
                <a16:creationId xmlns:a16="http://schemas.microsoft.com/office/drawing/2014/main" id="{4C4C239C-1F59-3857-A17A-C3F58E8872C4}"/>
              </a:ext>
            </a:extLst>
          </p:cNvPr>
          <p:cNvSpPr>
            <a:spLocks noGrp="1"/>
          </p:cNvSpPr>
          <p:nvPr>
            <p:ph type="title"/>
          </p:nvPr>
        </p:nvSpPr>
        <p:spPr/>
        <p:txBody>
          <a:bodyPr/>
          <a:lstStyle/>
          <a:p>
            <a:r>
              <a:rPr lang="en-US"/>
              <a:t>1st Semester Overview</a:t>
            </a:r>
          </a:p>
        </p:txBody>
      </p:sp>
      <p:sp>
        <p:nvSpPr>
          <p:cNvPr id="7" name="Rectangle 6">
            <a:extLst>
              <a:ext uri="{FF2B5EF4-FFF2-40B4-BE49-F238E27FC236}">
                <a16:creationId xmlns:a16="http://schemas.microsoft.com/office/drawing/2014/main" id="{611955CA-6DFA-301F-3BF2-91CECDFC012D}"/>
              </a:ext>
            </a:extLst>
          </p:cNvPr>
          <p:cNvSpPr/>
          <p:nvPr/>
        </p:nvSpPr>
        <p:spPr>
          <a:xfrm>
            <a:off x="536907" y="22606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Showcase automated manufacturing process</a:t>
            </a:r>
          </a:p>
        </p:txBody>
      </p:sp>
      <p:sp>
        <p:nvSpPr>
          <p:cNvPr id="8" name="TextBox 7">
            <a:extLst>
              <a:ext uri="{FF2B5EF4-FFF2-40B4-BE49-F238E27FC236}">
                <a16:creationId xmlns:a16="http://schemas.microsoft.com/office/drawing/2014/main" id="{FBF21D90-EC4B-699B-3511-4BBADDD33109}"/>
              </a:ext>
            </a:extLst>
          </p:cNvPr>
          <p:cNvSpPr txBox="1"/>
          <p:nvPr/>
        </p:nvSpPr>
        <p:spPr>
          <a:xfrm>
            <a:off x="533399" y="1717220"/>
            <a:ext cx="2394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82F40"/>
                </a:solidFill>
                <a:latin typeface="Arial"/>
                <a:ea typeface="Calibri"/>
                <a:cs typeface="Calibri"/>
              </a:rPr>
              <a:t>Key Goals</a:t>
            </a:r>
            <a:endParaRPr lang="en-US" sz="2400" b="1">
              <a:solidFill>
                <a:srgbClr val="782F40"/>
              </a:solidFill>
              <a:latin typeface="Arial"/>
            </a:endParaRPr>
          </a:p>
        </p:txBody>
      </p:sp>
      <p:pic>
        <p:nvPicPr>
          <p:cNvPr id="9" name="Graphic 1" descr="Workflow with solid fill">
            <a:extLst>
              <a:ext uri="{FF2B5EF4-FFF2-40B4-BE49-F238E27FC236}">
                <a16:creationId xmlns:a16="http://schemas.microsoft.com/office/drawing/2014/main" id="{FBAC36AD-F55E-DF68-BF77-13050CDF8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52493" y="2332971"/>
            <a:ext cx="1158630" cy="1158630"/>
          </a:xfrm>
          <a:prstGeom prst="rect">
            <a:avLst/>
          </a:prstGeom>
        </p:spPr>
      </p:pic>
      <p:sp>
        <p:nvSpPr>
          <p:cNvPr id="10" name="Rectangle 9">
            <a:extLst>
              <a:ext uri="{FF2B5EF4-FFF2-40B4-BE49-F238E27FC236}">
                <a16:creationId xmlns:a16="http://schemas.microsoft.com/office/drawing/2014/main" id="{7B91B58A-D852-592D-A33A-738684B97717}"/>
              </a:ext>
            </a:extLst>
          </p:cNvPr>
          <p:cNvSpPr/>
          <p:nvPr/>
        </p:nvSpPr>
        <p:spPr>
          <a:xfrm>
            <a:off x="4174094" y="2268386"/>
            <a:ext cx="2140018" cy="140286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Provide educational experience</a:t>
            </a:r>
          </a:p>
        </p:txBody>
      </p:sp>
      <p:pic>
        <p:nvPicPr>
          <p:cNvPr id="11" name="Graphic 1" descr="Classroom with solid fill">
            <a:extLst>
              <a:ext uri="{FF2B5EF4-FFF2-40B4-BE49-F238E27FC236}">
                <a16:creationId xmlns:a16="http://schemas.microsoft.com/office/drawing/2014/main" id="{E3FC1BF9-6539-2371-B830-D497F3FB8F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8193" y="2380115"/>
            <a:ext cx="1168400" cy="1168400"/>
          </a:xfrm>
          <a:prstGeom prst="rect">
            <a:avLst/>
          </a:prstGeom>
        </p:spPr>
      </p:pic>
      <p:sp>
        <p:nvSpPr>
          <p:cNvPr id="12" name="Rectangle 11">
            <a:extLst>
              <a:ext uri="{FF2B5EF4-FFF2-40B4-BE49-F238E27FC236}">
                <a16:creationId xmlns:a16="http://schemas.microsoft.com/office/drawing/2014/main" id="{9D894A8B-36FC-437B-87F7-AA32C3A44C95}"/>
              </a:ext>
            </a:extLst>
          </p:cNvPr>
          <p:cNvSpPr/>
          <p:nvPr/>
        </p:nvSpPr>
        <p:spPr>
          <a:xfrm>
            <a:off x="7803396" y="2246386"/>
            <a:ext cx="2035628"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Create</a:t>
            </a:r>
            <a:endParaRPr lang="en-US" sz="2200">
              <a:solidFill>
                <a:srgbClr val="FFFFFF"/>
              </a:solidFill>
              <a:latin typeface="Arial"/>
              <a:cs typeface="Arial"/>
            </a:endParaRPr>
          </a:p>
          <a:p>
            <a:pPr algn="ctr"/>
            <a:r>
              <a:rPr lang="en-US" sz="2200">
                <a:solidFill>
                  <a:srgbClr val="FFFFFF"/>
                </a:solidFill>
                <a:latin typeface="Arial"/>
                <a:cs typeface="Calibri"/>
              </a:rPr>
              <a:t> tangible product</a:t>
            </a:r>
            <a:endParaRPr lang="en-US" sz="2200">
              <a:solidFill>
                <a:srgbClr val="FFFFFF"/>
              </a:solidFill>
              <a:latin typeface="Arial"/>
              <a:cs typeface="Arial"/>
            </a:endParaRPr>
          </a:p>
        </p:txBody>
      </p:sp>
      <p:pic>
        <p:nvPicPr>
          <p:cNvPr id="13" name="Graphic 1" descr="Triangle Ruler with solid fill">
            <a:extLst>
              <a:ext uri="{FF2B5EF4-FFF2-40B4-BE49-F238E27FC236}">
                <a16:creationId xmlns:a16="http://schemas.microsoft.com/office/drawing/2014/main" id="{81E74F89-65BC-9223-8165-8222345399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7909" y="4621498"/>
            <a:ext cx="1503870" cy="1388852"/>
          </a:xfrm>
          <a:prstGeom prst="rect">
            <a:avLst/>
          </a:prstGeom>
        </p:spPr>
      </p:pic>
      <p:pic>
        <p:nvPicPr>
          <p:cNvPr id="14" name="Graphic 1" descr="Production with solid fill">
            <a:extLst>
              <a:ext uri="{FF2B5EF4-FFF2-40B4-BE49-F238E27FC236}">
                <a16:creationId xmlns:a16="http://schemas.microsoft.com/office/drawing/2014/main" id="{662F1FA6-0DF9-D1B7-C23D-4FBB91E41B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94049" y="4532771"/>
            <a:ext cx="1503871" cy="1547003"/>
          </a:xfrm>
          <a:prstGeom prst="rect">
            <a:avLst/>
          </a:prstGeom>
        </p:spPr>
      </p:pic>
      <p:pic>
        <p:nvPicPr>
          <p:cNvPr id="15" name="Graphic 1" descr="Diploma roll with solid fill">
            <a:extLst>
              <a:ext uri="{FF2B5EF4-FFF2-40B4-BE49-F238E27FC236}">
                <a16:creationId xmlns:a16="http://schemas.microsoft.com/office/drawing/2014/main" id="{7F44298E-68E8-B328-8DC5-22CD87E529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46573" y="4622936"/>
            <a:ext cx="1561381" cy="1547003"/>
          </a:xfrm>
          <a:prstGeom prst="rect">
            <a:avLst/>
          </a:prstGeom>
        </p:spPr>
      </p:pic>
      <p:sp>
        <p:nvSpPr>
          <p:cNvPr id="16" name="TextBox 15">
            <a:extLst>
              <a:ext uri="{FF2B5EF4-FFF2-40B4-BE49-F238E27FC236}">
                <a16:creationId xmlns:a16="http://schemas.microsoft.com/office/drawing/2014/main" id="{1147950B-9234-B79B-39A6-54BBFE19A19B}"/>
              </a:ext>
            </a:extLst>
          </p:cNvPr>
          <p:cNvSpPr txBox="1"/>
          <p:nvPr/>
        </p:nvSpPr>
        <p:spPr>
          <a:xfrm>
            <a:off x="533400" y="4063092"/>
            <a:ext cx="23132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782F40"/>
                </a:solidFill>
                <a:latin typeface="Arial"/>
                <a:ea typeface="Calibri"/>
                <a:cs typeface="Calibri"/>
              </a:rPr>
              <a:t>Targets</a:t>
            </a:r>
            <a:endParaRPr lang="en-US" sz="2400" b="1">
              <a:solidFill>
                <a:srgbClr val="782F40"/>
              </a:solidFill>
              <a:latin typeface="Arial"/>
            </a:endParaRPr>
          </a:p>
        </p:txBody>
      </p:sp>
      <p:sp>
        <p:nvSpPr>
          <p:cNvPr id="22" name="Rectangle: Rounded Corners 21">
            <a:extLst>
              <a:ext uri="{FF2B5EF4-FFF2-40B4-BE49-F238E27FC236}">
                <a16:creationId xmlns:a16="http://schemas.microsoft.com/office/drawing/2014/main" id="{C2B60DF2-5193-E2DF-C9A9-5EEABEE929C5}"/>
              </a:ext>
            </a:extLst>
          </p:cNvPr>
          <p:cNvSpPr/>
          <p:nvPr/>
        </p:nvSpPr>
        <p:spPr>
          <a:xfrm>
            <a:off x="5334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Arial"/>
              </a:rPr>
              <a:t>Latency:</a:t>
            </a:r>
            <a:r>
              <a:rPr lang="en-US" sz="2200" b="1">
                <a:solidFill>
                  <a:srgbClr val="000000"/>
                </a:solidFill>
                <a:latin typeface="Arial"/>
                <a:cs typeface="Arial"/>
              </a:rPr>
              <a:t> </a:t>
            </a:r>
            <a:endParaRPr lang="en-US" sz="2200">
              <a:solidFill>
                <a:srgbClr val="000000"/>
              </a:solidFill>
              <a:latin typeface="Arial"/>
              <a:cs typeface="Arial"/>
            </a:endParaRPr>
          </a:p>
          <a:p>
            <a:pPr algn="ctr"/>
            <a:r>
              <a:rPr lang="en-US" sz="2200" b="1">
                <a:solidFill>
                  <a:srgbClr val="000000"/>
                </a:solidFill>
                <a:latin typeface="Arial"/>
                <a:cs typeface="Arial"/>
              </a:rPr>
              <a:t>5 </a:t>
            </a:r>
            <a:r>
              <a:rPr lang="en-US" sz="2200" b="1" err="1">
                <a:solidFill>
                  <a:srgbClr val="000000"/>
                </a:solidFill>
                <a:latin typeface="Arial"/>
                <a:cs typeface="Arial"/>
              </a:rPr>
              <a:t>ms</a:t>
            </a:r>
            <a:endParaRPr lang="en-US" sz="2200" err="1">
              <a:solidFill>
                <a:srgbClr val="000000"/>
              </a:solidFill>
              <a:latin typeface="Arial"/>
              <a:cs typeface="Arial"/>
            </a:endParaRPr>
          </a:p>
        </p:txBody>
      </p:sp>
    </p:spTree>
    <p:extLst>
      <p:ext uri="{BB962C8B-B14F-4D97-AF65-F5344CB8AC3E}">
        <p14:creationId xmlns:p14="http://schemas.microsoft.com/office/powerpoint/2010/main" val="313735005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517D4-DCC3-1ACB-6EEC-736D3F868DA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9070A89-8833-D838-A1ED-2DC1ABC51A7D}"/>
              </a:ext>
            </a:extLst>
          </p:cNvPr>
          <p:cNvSpPr>
            <a:spLocks noGrp="1"/>
          </p:cNvSpPr>
          <p:nvPr>
            <p:ph idx="1"/>
          </p:nvPr>
        </p:nvSpPr>
        <p:spPr/>
        <p:txBody>
          <a:bodyPr vert="horz" lIns="0" tIns="0" rIns="0" bIns="0" rtlCol="0" anchor="t">
            <a:noAutofit/>
          </a:bodyPr>
          <a:lstStyle/>
          <a:p>
            <a:pPr marL="0" indent="0">
              <a:buNone/>
            </a:pPr>
            <a:endParaRPr lang="en-US">
              <a:ea typeface="Calibri"/>
              <a:cs typeface="Calibri"/>
            </a:endParaRPr>
          </a:p>
          <a:p>
            <a:pPr marL="0" indent="0">
              <a:buNone/>
            </a:pPr>
            <a:endParaRPr lang="en-US">
              <a:ea typeface="Calibri"/>
              <a:cs typeface="Calibri"/>
            </a:endParaRPr>
          </a:p>
        </p:txBody>
      </p:sp>
      <p:sp>
        <p:nvSpPr>
          <p:cNvPr id="4" name="Footer Placeholder 3">
            <a:extLst>
              <a:ext uri="{FF2B5EF4-FFF2-40B4-BE49-F238E27FC236}">
                <a16:creationId xmlns:a16="http://schemas.microsoft.com/office/drawing/2014/main" id="{B3B5AAE3-885A-8C22-3A1B-2C8272CE800C}"/>
              </a:ext>
            </a:extLst>
          </p:cNvPr>
          <p:cNvSpPr>
            <a:spLocks noGrp="1"/>
          </p:cNvSpPr>
          <p:nvPr>
            <p:ph type="ftr" sz="quarter" idx="11"/>
          </p:nvPr>
        </p:nvSpPr>
        <p:spPr/>
        <p:txBody>
          <a:bodyPr/>
          <a:lstStyle/>
          <a:p>
            <a:r>
              <a:rPr lang="en-US">
                <a:ea typeface="Calibri"/>
                <a:cs typeface="Calibri"/>
              </a:rPr>
              <a:t>Maria Rojas</a:t>
            </a:r>
            <a:endParaRPr lang="en-US"/>
          </a:p>
        </p:txBody>
      </p:sp>
      <p:sp>
        <p:nvSpPr>
          <p:cNvPr id="5" name="Slide Number Placeholder 4">
            <a:extLst>
              <a:ext uri="{FF2B5EF4-FFF2-40B4-BE49-F238E27FC236}">
                <a16:creationId xmlns:a16="http://schemas.microsoft.com/office/drawing/2014/main" id="{84F3A7DD-A5BF-C54B-17D7-14A910BF2697}"/>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2" name="Title 1">
            <a:extLst>
              <a:ext uri="{FF2B5EF4-FFF2-40B4-BE49-F238E27FC236}">
                <a16:creationId xmlns:a16="http://schemas.microsoft.com/office/drawing/2014/main" id="{265349EE-3AD1-442B-95FA-0B67E9C4DD21}"/>
              </a:ext>
            </a:extLst>
          </p:cNvPr>
          <p:cNvSpPr>
            <a:spLocks noGrp="1"/>
          </p:cNvSpPr>
          <p:nvPr>
            <p:ph type="title"/>
          </p:nvPr>
        </p:nvSpPr>
        <p:spPr/>
        <p:txBody>
          <a:bodyPr/>
          <a:lstStyle/>
          <a:p>
            <a:r>
              <a:rPr lang="en-US"/>
              <a:t>1st Semester Overview</a:t>
            </a:r>
          </a:p>
        </p:txBody>
      </p:sp>
      <p:sp>
        <p:nvSpPr>
          <p:cNvPr id="7" name="Rectangle 6">
            <a:extLst>
              <a:ext uri="{FF2B5EF4-FFF2-40B4-BE49-F238E27FC236}">
                <a16:creationId xmlns:a16="http://schemas.microsoft.com/office/drawing/2014/main" id="{488C719B-3F9D-90DE-6157-122E5F827F50}"/>
              </a:ext>
            </a:extLst>
          </p:cNvPr>
          <p:cNvSpPr/>
          <p:nvPr/>
        </p:nvSpPr>
        <p:spPr>
          <a:xfrm>
            <a:off x="536907" y="22606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Showcase automated manufacturing process</a:t>
            </a:r>
          </a:p>
        </p:txBody>
      </p:sp>
      <p:sp>
        <p:nvSpPr>
          <p:cNvPr id="8" name="TextBox 7">
            <a:extLst>
              <a:ext uri="{FF2B5EF4-FFF2-40B4-BE49-F238E27FC236}">
                <a16:creationId xmlns:a16="http://schemas.microsoft.com/office/drawing/2014/main" id="{B0E38742-094A-6A95-7D06-3166DB88E7F6}"/>
              </a:ext>
            </a:extLst>
          </p:cNvPr>
          <p:cNvSpPr txBox="1"/>
          <p:nvPr/>
        </p:nvSpPr>
        <p:spPr>
          <a:xfrm>
            <a:off x="533399" y="1717220"/>
            <a:ext cx="2394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82F40"/>
                </a:solidFill>
                <a:latin typeface="Arial"/>
                <a:ea typeface="Calibri"/>
                <a:cs typeface="Calibri"/>
              </a:rPr>
              <a:t>Key Goals</a:t>
            </a:r>
            <a:endParaRPr lang="en-US" sz="2400" b="1">
              <a:solidFill>
                <a:srgbClr val="782F40"/>
              </a:solidFill>
              <a:latin typeface="Arial"/>
            </a:endParaRPr>
          </a:p>
        </p:txBody>
      </p:sp>
      <p:pic>
        <p:nvPicPr>
          <p:cNvPr id="9" name="Graphic 1" descr="Workflow with solid fill">
            <a:extLst>
              <a:ext uri="{FF2B5EF4-FFF2-40B4-BE49-F238E27FC236}">
                <a16:creationId xmlns:a16="http://schemas.microsoft.com/office/drawing/2014/main" id="{1FECBE37-DAE2-6F85-9C02-6BF9798355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52493" y="2332971"/>
            <a:ext cx="1158630" cy="1158630"/>
          </a:xfrm>
          <a:prstGeom prst="rect">
            <a:avLst/>
          </a:prstGeom>
        </p:spPr>
      </p:pic>
      <p:sp>
        <p:nvSpPr>
          <p:cNvPr id="10" name="Rectangle 9">
            <a:extLst>
              <a:ext uri="{FF2B5EF4-FFF2-40B4-BE49-F238E27FC236}">
                <a16:creationId xmlns:a16="http://schemas.microsoft.com/office/drawing/2014/main" id="{F9352337-E71E-97E1-C2CC-6EB087DA6601}"/>
              </a:ext>
            </a:extLst>
          </p:cNvPr>
          <p:cNvSpPr/>
          <p:nvPr/>
        </p:nvSpPr>
        <p:spPr>
          <a:xfrm>
            <a:off x="4174094" y="2268386"/>
            <a:ext cx="2140018" cy="140286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Provide educational experience</a:t>
            </a:r>
          </a:p>
        </p:txBody>
      </p:sp>
      <p:pic>
        <p:nvPicPr>
          <p:cNvPr id="11" name="Graphic 1" descr="Classroom with solid fill">
            <a:extLst>
              <a:ext uri="{FF2B5EF4-FFF2-40B4-BE49-F238E27FC236}">
                <a16:creationId xmlns:a16="http://schemas.microsoft.com/office/drawing/2014/main" id="{6485117A-02EE-4BC4-842B-C5B37EA48B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8193" y="2380115"/>
            <a:ext cx="1168400" cy="1168400"/>
          </a:xfrm>
          <a:prstGeom prst="rect">
            <a:avLst/>
          </a:prstGeom>
        </p:spPr>
      </p:pic>
      <p:sp>
        <p:nvSpPr>
          <p:cNvPr id="12" name="Rectangle 11">
            <a:extLst>
              <a:ext uri="{FF2B5EF4-FFF2-40B4-BE49-F238E27FC236}">
                <a16:creationId xmlns:a16="http://schemas.microsoft.com/office/drawing/2014/main" id="{B9898E0C-18C7-E78D-FEE2-DD4A48BB2770}"/>
              </a:ext>
            </a:extLst>
          </p:cNvPr>
          <p:cNvSpPr/>
          <p:nvPr/>
        </p:nvSpPr>
        <p:spPr>
          <a:xfrm>
            <a:off x="7803396" y="2246386"/>
            <a:ext cx="2035628"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Create</a:t>
            </a:r>
            <a:endParaRPr lang="en-US" sz="2200">
              <a:solidFill>
                <a:srgbClr val="FFFFFF"/>
              </a:solidFill>
              <a:latin typeface="Arial"/>
              <a:cs typeface="Arial"/>
            </a:endParaRPr>
          </a:p>
          <a:p>
            <a:pPr algn="ctr"/>
            <a:r>
              <a:rPr lang="en-US" sz="2200">
                <a:solidFill>
                  <a:srgbClr val="FFFFFF"/>
                </a:solidFill>
                <a:latin typeface="Arial"/>
                <a:cs typeface="Calibri"/>
              </a:rPr>
              <a:t> tangible product</a:t>
            </a:r>
            <a:endParaRPr lang="en-US" sz="2200">
              <a:solidFill>
                <a:srgbClr val="FFFFFF"/>
              </a:solidFill>
              <a:latin typeface="Arial"/>
              <a:cs typeface="Arial"/>
            </a:endParaRPr>
          </a:p>
        </p:txBody>
      </p:sp>
      <p:pic>
        <p:nvPicPr>
          <p:cNvPr id="14" name="Graphic 1" descr="Production with solid fill">
            <a:extLst>
              <a:ext uri="{FF2B5EF4-FFF2-40B4-BE49-F238E27FC236}">
                <a16:creationId xmlns:a16="http://schemas.microsoft.com/office/drawing/2014/main" id="{D476860A-AD89-3506-4AD1-920E1E59D3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94049" y="4532771"/>
            <a:ext cx="1503871" cy="1547003"/>
          </a:xfrm>
          <a:prstGeom prst="rect">
            <a:avLst/>
          </a:prstGeom>
        </p:spPr>
      </p:pic>
      <p:pic>
        <p:nvPicPr>
          <p:cNvPr id="15" name="Graphic 1" descr="Diploma roll with solid fill">
            <a:extLst>
              <a:ext uri="{FF2B5EF4-FFF2-40B4-BE49-F238E27FC236}">
                <a16:creationId xmlns:a16="http://schemas.microsoft.com/office/drawing/2014/main" id="{AE31F454-446D-8F93-4BC1-AE867864A7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46573" y="4622936"/>
            <a:ext cx="1561381" cy="1547003"/>
          </a:xfrm>
          <a:prstGeom prst="rect">
            <a:avLst/>
          </a:prstGeom>
        </p:spPr>
      </p:pic>
      <p:sp>
        <p:nvSpPr>
          <p:cNvPr id="16" name="TextBox 15">
            <a:extLst>
              <a:ext uri="{FF2B5EF4-FFF2-40B4-BE49-F238E27FC236}">
                <a16:creationId xmlns:a16="http://schemas.microsoft.com/office/drawing/2014/main" id="{FF20E306-86C0-7232-4BCB-D3B76DA08DBA}"/>
              </a:ext>
            </a:extLst>
          </p:cNvPr>
          <p:cNvSpPr txBox="1"/>
          <p:nvPr/>
        </p:nvSpPr>
        <p:spPr>
          <a:xfrm>
            <a:off x="533400" y="4063092"/>
            <a:ext cx="23132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782F40"/>
                </a:solidFill>
                <a:latin typeface="Arial"/>
                <a:ea typeface="Calibri"/>
                <a:cs typeface="Calibri"/>
              </a:rPr>
              <a:t>Targets</a:t>
            </a:r>
            <a:endParaRPr lang="en-US" sz="2400" b="1">
              <a:solidFill>
                <a:srgbClr val="782F40"/>
              </a:solidFill>
              <a:latin typeface="Arial"/>
            </a:endParaRPr>
          </a:p>
        </p:txBody>
      </p:sp>
      <p:sp>
        <p:nvSpPr>
          <p:cNvPr id="22" name="Rectangle: Rounded Corners 21">
            <a:extLst>
              <a:ext uri="{FF2B5EF4-FFF2-40B4-BE49-F238E27FC236}">
                <a16:creationId xmlns:a16="http://schemas.microsoft.com/office/drawing/2014/main" id="{A99929E7-ED71-AF02-2157-A737AA6F4D44}"/>
              </a:ext>
            </a:extLst>
          </p:cNvPr>
          <p:cNvSpPr/>
          <p:nvPr/>
        </p:nvSpPr>
        <p:spPr>
          <a:xfrm>
            <a:off x="5334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Arial"/>
              </a:rPr>
              <a:t>Latency:</a:t>
            </a:r>
            <a:r>
              <a:rPr lang="en-US" sz="2200" b="1">
                <a:solidFill>
                  <a:srgbClr val="000000"/>
                </a:solidFill>
                <a:latin typeface="Arial"/>
                <a:cs typeface="Arial"/>
              </a:rPr>
              <a:t> </a:t>
            </a:r>
          </a:p>
          <a:p>
            <a:pPr algn="ctr"/>
            <a:r>
              <a:rPr lang="en-US" sz="2200" b="1">
                <a:solidFill>
                  <a:srgbClr val="000000"/>
                </a:solidFill>
                <a:latin typeface="Arial"/>
                <a:cs typeface="Arial"/>
              </a:rPr>
              <a:t>5 </a:t>
            </a:r>
            <a:r>
              <a:rPr lang="en-US" sz="2200" b="1" err="1">
                <a:solidFill>
                  <a:srgbClr val="000000"/>
                </a:solidFill>
                <a:latin typeface="Arial"/>
                <a:cs typeface="Arial"/>
              </a:rPr>
              <a:t>ms</a:t>
            </a:r>
            <a:endParaRPr lang="en-US" sz="2200" b="1">
              <a:solidFill>
                <a:srgbClr val="000000"/>
              </a:solidFill>
              <a:latin typeface="Arial"/>
              <a:cs typeface="Arial"/>
            </a:endParaRPr>
          </a:p>
        </p:txBody>
      </p:sp>
      <p:sp>
        <p:nvSpPr>
          <p:cNvPr id="6" name="Rectangle: Rounded Corners 5">
            <a:extLst>
              <a:ext uri="{FF2B5EF4-FFF2-40B4-BE49-F238E27FC236}">
                <a16:creationId xmlns:a16="http://schemas.microsoft.com/office/drawing/2014/main" id="{69BB34BF-07CD-C6D3-4A48-27459B00C30B}"/>
              </a:ext>
            </a:extLst>
          </p:cNvPr>
          <p:cNvSpPr/>
          <p:nvPr/>
        </p:nvSpPr>
        <p:spPr>
          <a:xfrm>
            <a:off x="29337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Segoe UI"/>
              </a:rPr>
              <a:t>Load Cap</a:t>
            </a:r>
            <a:r>
              <a:rPr lang="en-US" sz="2200" b="1">
                <a:solidFill>
                  <a:srgbClr val="000000"/>
                </a:solidFill>
                <a:latin typeface="Arial"/>
                <a:cs typeface="Segoe UI"/>
              </a:rPr>
              <a:t>: </a:t>
            </a:r>
          </a:p>
          <a:p>
            <a:pPr algn="ctr"/>
            <a:r>
              <a:rPr lang="en-US" sz="2200" b="1">
                <a:solidFill>
                  <a:srgbClr val="000000"/>
                </a:solidFill>
                <a:latin typeface="Arial"/>
                <a:cs typeface="Segoe UI"/>
              </a:rPr>
              <a:t>30 </a:t>
            </a:r>
            <a:r>
              <a:rPr lang="en-US" sz="2200" b="1" err="1">
                <a:solidFill>
                  <a:srgbClr val="000000"/>
                </a:solidFill>
                <a:latin typeface="Arial"/>
                <a:cs typeface="Segoe UI"/>
              </a:rPr>
              <a:t>lb</a:t>
            </a:r>
            <a:endParaRPr lang="en-US" b="1">
              <a:latin typeface="Arial"/>
              <a:cs typeface="Segoe UI"/>
            </a:endParaRPr>
          </a:p>
        </p:txBody>
      </p:sp>
    </p:spTree>
    <p:extLst>
      <p:ext uri="{BB962C8B-B14F-4D97-AF65-F5344CB8AC3E}">
        <p14:creationId xmlns:p14="http://schemas.microsoft.com/office/powerpoint/2010/main" val="172967601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5C936-3303-F62C-6ACC-1080F348772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FD4B079-9D85-1A8E-C0C4-78568BC32E2D}"/>
              </a:ext>
            </a:extLst>
          </p:cNvPr>
          <p:cNvSpPr>
            <a:spLocks noGrp="1"/>
          </p:cNvSpPr>
          <p:nvPr>
            <p:ph idx="1"/>
          </p:nvPr>
        </p:nvSpPr>
        <p:spPr/>
        <p:txBody>
          <a:bodyPr vert="horz" lIns="0" tIns="0" rIns="0" bIns="0" rtlCol="0" anchor="t">
            <a:noAutofit/>
          </a:bodyPr>
          <a:lstStyle/>
          <a:p>
            <a:pPr marL="0" indent="0">
              <a:buNone/>
            </a:pPr>
            <a:endParaRPr lang="en-US">
              <a:ea typeface="Calibri"/>
              <a:cs typeface="Calibri"/>
            </a:endParaRPr>
          </a:p>
          <a:p>
            <a:pPr marL="0" indent="0">
              <a:buNone/>
            </a:pPr>
            <a:endParaRPr lang="en-US">
              <a:ea typeface="Calibri"/>
              <a:cs typeface="Calibri"/>
            </a:endParaRPr>
          </a:p>
        </p:txBody>
      </p:sp>
      <p:sp>
        <p:nvSpPr>
          <p:cNvPr id="4" name="Footer Placeholder 3">
            <a:extLst>
              <a:ext uri="{FF2B5EF4-FFF2-40B4-BE49-F238E27FC236}">
                <a16:creationId xmlns:a16="http://schemas.microsoft.com/office/drawing/2014/main" id="{70C80B77-2250-EA4B-A63C-78AFAFF277FB}"/>
              </a:ext>
            </a:extLst>
          </p:cNvPr>
          <p:cNvSpPr>
            <a:spLocks noGrp="1"/>
          </p:cNvSpPr>
          <p:nvPr>
            <p:ph type="ftr" sz="quarter" idx="11"/>
          </p:nvPr>
        </p:nvSpPr>
        <p:spPr/>
        <p:txBody>
          <a:bodyPr/>
          <a:lstStyle/>
          <a:p>
            <a:r>
              <a:rPr lang="en-US">
                <a:ea typeface="Calibri"/>
                <a:cs typeface="Calibri"/>
              </a:rPr>
              <a:t>Maria Rojas</a:t>
            </a:r>
            <a:endParaRPr lang="en-US"/>
          </a:p>
        </p:txBody>
      </p:sp>
      <p:sp>
        <p:nvSpPr>
          <p:cNvPr id="5" name="Slide Number Placeholder 4">
            <a:extLst>
              <a:ext uri="{FF2B5EF4-FFF2-40B4-BE49-F238E27FC236}">
                <a16:creationId xmlns:a16="http://schemas.microsoft.com/office/drawing/2014/main" id="{0AEBDB53-25D2-0DF1-BA88-FE8ACD14AB35}"/>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2" name="Title 1">
            <a:extLst>
              <a:ext uri="{FF2B5EF4-FFF2-40B4-BE49-F238E27FC236}">
                <a16:creationId xmlns:a16="http://schemas.microsoft.com/office/drawing/2014/main" id="{D4F559A4-90DB-386E-C51C-B05687C2EE37}"/>
              </a:ext>
            </a:extLst>
          </p:cNvPr>
          <p:cNvSpPr>
            <a:spLocks noGrp="1"/>
          </p:cNvSpPr>
          <p:nvPr>
            <p:ph type="title"/>
          </p:nvPr>
        </p:nvSpPr>
        <p:spPr/>
        <p:txBody>
          <a:bodyPr/>
          <a:lstStyle/>
          <a:p>
            <a:r>
              <a:rPr lang="en-US"/>
              <a:t>1st Semester Overview</a:t>
            </a:r>
          </a:p>
        </p:txBody>
      </p:sp>
      <p:sp>
        <p:nvSpPr>
          <p:cNvPr id="7" name="Rectangle 6">
            <a:extLst>
              <a:ext uri="{FF2B5EF4-FFF2-40B4-BE49-F238E27FC236}">
                <a16:creationId xmlns:a16="http://schemas.microsoft.com/office/drawing/2014/main" id="{49734CE8-4CCF-796F-77DD-3C7038A2AEF6}"/>
              </a:ext>
            </a:extLst>
          </p:cNvPr>
          <p:cNvSpPr/>
          <p:nvPr/>
        </p:nvSpPr>
        <p:spPr>
          <a:xfrm>
            <a:off x="536907" y="22606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Showcase automated manufacturing process</a:t>
            </a:r>
          </a:p>
        </p:txBody>
      </p:sp>
      <p:sp>
        <p:nvSpPr>
          <p:cNvPr id="8" name="TextBox 7">
            <a:extLst>
              <a:ext uri="{FF2B5EF4-FFF2-40B4-BE49-F238E27FC236}">
                <a16:creationId xmlns:a16="http://schemas.microsoft.com/office/drawing/2014/main" id="{B9597BF9-BBEB-5C9F-0BDB-15EF174AD6CC}"/>
              </a:ext>
            </a:extLst>
          </p:cNvPr>
          <p:cNvSpPr txBox="1"/>
          <p:nvPr/>
        </p:nvSpPr>
        <p:spPr>
          <a:xfrm>
            <a:off x="533399" y="1717220"/>
            <a:ext cx="2394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82F40"/>
                </a:solidFill>
                <a:latin typeface="Arial"/>
                <a:ea typeface="Calibri"/>
                <a:cs typeface="Calibri"/>
              </a:rPr>
              <a:t>Key Goals</a:t>
            </a:r>
            <a:endParaRPr lang="en-US" sz="2400" b="1">
              <a:solidFill>
                <a:srgbClr val="782F40"/>
              </a:solidFill>
              <a:latin typeface="Arial"/>
            </a:endParaRPr>
          </a:p>
        </p:txBody>
      </p:sp>
      <p:pic>
        <p:nvPicPr>
          <p:cNvPr id="9" name="Graphic 1" descr="Workflow with solid fill">
            <a:extLst>
              <a:ext uri="{FF2B5EF4-FFF2-40B4-BE49-F238E27FC236}">
                <a16:creationId xmlns:a16="http://schemas.microsoft.com/office/drawing/2014/main" id="{EF41AC7B-9FF9-1DF8-5AEF-1894DDB362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52493" y="2332971"/>
            <a:ext cx="1158630" cy="1158630"/>
          </a:xfrm>
          <a:prstGeom prst="rect">
            <a:avLst/>
          </a:prstGeom>
        </p:spPr>
      </p:pic>
      <p:sp>
        <p:nvSpPr>
          <p:cNvPr id="10" name="Rectangle 9">
            <a:extLst>
              <a:ext uri="{FF2B5EF4-FFF2-40B4-BE49-F238E27FC236}">
                <a16:creationId xmlns:a16="http://schemas.microsoft.com/office/drawing/2014/main" id="{29FBF987-B520-36D9-27CC-0DFB322B6C87}"/>
              </a:ext>
            </a:extLst>
          </p:cNvPr>
          <p:cNvSpPr/>
          <p:nvPr/>
        </p:nvSpPr>
        <p:spPr>
          <a:xfrm>
            <a:off x="4174094" y="2268386"/>
            <a:ext cx="2140018" cy="140286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Provide educational experience</a:t>
            </a:r>
          </a:p>
        </p:txBody>
      </p:sp>
      <p:pic>
        <p:nvPicPr>
          <p:cNvPr id="11" name="Graphic 1" descr="Classroom with solid fill">
            <a:extLst>
              <a:ext uri="{FF2B5EF4-FFF2-40B4-BE49-F238E27FC236}">
                <a16:creationId xmlns:a16="http://schemas.microsoft.com/office/drawing/2014/main" id="{EC7800E2-4B75-2F7A-E1C3-233C1ED469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8193" y="2380115"/>
            <a:ext cx="1168400" cy="1168400"/>
          </a:xfrm>
          <a:prstGeom prst="rect">
            <a:avLst/>
          </a:prstGeom>
        </p:spPr>
      </p:pic>
      <p:sp>
        <p:nvSpPr>
          <p:cNvPr id="12" name="Rectangle 11">
            <a:extLst>
              <a:ext uri="{FF2B5EF4-FFF2-40B4-BE49-F238E27FC236}">
                <a16:creationId xmlns:a16="http://schemas.microsoft.com/office/drawing/2014/main" id="{A6B30B6D-E3C6-851B-AA2E-AB23C141AA7B}"/>
              </a:ext>
            </a:extLst>
          </p:cNvPr>
          <p:cNvSpPr/>
          <p:nvPr/>
        </p:nvSpPr>
        <p:spPr>
          <a:xfrm>
            <a:off x="7803396" y="2246386"/>
            <a:ext cx="2035628"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Create</a:t>
            </a:r>
            <a:endParaRPr lang="en-US" sz="2200">
              <a:solidFill>
                <a:srgbClr val="FFFFFF"/>
              </a:solidFill>
              <a:latin typeface="Arial"/>
              <a:cs typeface="Arial"/>
            </a:endParaRPr>
          </a:p>
          <a:p>
            <a:pPr algn="ctr"/>
            <a:r>
              <a:rPr lang="en-US" sz="2200">
                <a:solidFill>
                  <a:srgbClr val="FFFFFF"/>
                </a:solidFill>
                <a:latin typeface="Arial"/>
                <a:cs typeface="Calibri"/>
              </a:rPr>
              <a:t> tangible product</a:t>
            </a:r>
            <a:endParaRPr lang="en-US" sz="2200">
              <a:solidFill>
                <a:srgbClr val="FFFFFF"/>
              </a:solidFill>
              <a:latin typeface="Arial"/>
              <a:cs typeface="Arial"/>
            </a:endParaRPr>
          </a:p>
        </p:txBody>
      </p:sp>
      <p:pic>
        <p:nvPicPr>
          <p:cNvPr id="15" name="Graphic 1" descr="Diploma roll with solid fill">
            <a:extLst>
              <a:ext uri="{FF2B5EF4-FFF2-40B4-BE49-F238E27FC236}">
                <a16:creationId xmlns:a16="http://schemas.microsoft.com/office/drawing/2014/main" id="{3C01F374-EDDE-2EC7-3558-DDA8C336D4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46573" y="4622936"/>
            <a:ext cx="1561381" cy="1547003"/>
          </a:xfrm>
          <a:prstGeom prst="rect">
            <a:avLst/>
          </a:prstGeom>
        </p:spPr>
      </p:pic>
      <p:sp>
        <p:nvSpPr>
          <p:cNvPr id="16" name="TextBox 15">
            <a:extLst>
              <a:ext uri="{FF2B5EF4-FFF2-40B4-BE49-F238E27FC236}">
                <a16:creationId xmlns:a16="http://schemas.microsoft.com/office/drawing/2014/main" id="{C80BF700-542E-2EE8-4AE3-C6EBE0F667BD}"/>
              </a:ext>
            </a:extLst>
          </p:cNvPr>
          <p:cNvSpPr txBox="1"/>
          <p:nvPr/>
        </p:nvSpPr>
        <p:spPr>
          <a:xfrm>
            <a:off x="533400" y="4063092"/>
            <a:ext cx="23132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782F40"/>
                </a:solidFill>
                <a:latin typeface="Arial"/>
                <a:ea typeface="Calibri"/>
                <a:cs typeface="Calibri"/>
              </a:rPr>
              <a:t>Targets</a:t>
            </a:r>
            <a:endParaRPr lang="en-US" sz="2400" b="1">
              <a:solidFill>
                <a:srgbClr val="782F40"/>
              </a:solidFill>
              <a:latin typeface="Arial"/>
            </a:endParaRPr>
          </a:p>
        </p:txBody>
      </p:sp>
      <p:sp>
        <p:nvSpPr>
          <p:cNvPr id="22" name="Rectangle: Rounded Corners 21">
            <a:extLst>
              <a:ext uri="{FF2B5EF4-FFF2-40B4-BE49-F238E27FC236}">
                <a16:creationId xmlns:a16="http://schemas.microsoft.com/office/drawing/2014/main" id="{9B0566DE-8868-79AB-4A27-50AF7185F1B4}"/>
              </a:ext>
            </a:extLst>
          </p:cNvPr>
          <p:cNvSpPr/>
          <p:nvPr/>
        </p:nvSpPr>
        <p:spPr>
          <a:xfrm>
            <a:off x="5334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Arial"/>
              </a:rPr>
              <a:t>Latency:</a:t>
            </a:r>
            <a:r>
              <a:rPr lang="en-US" sz="2200" b="1">
                <a:solidFill>
                  <a:srgbClr val="000000"/>
                </a:solidFill>
                <a:latin typeface="Arial"/>
                <a:cs typeface="Arial"/>
              </a:rPr>
              <a:t> </a:t>
            </a:r>
          </a:p>
          <a:p>
            <a:pPr algn="ctr"/>
            <a:r>
              <a:rPr lang="en-US" sz="2200" b="1">
                <a:solidFill>
                  <a:srgbClr val="000000"/>
                </a:solidFill>
                <a:latin typeface="Arial"/>
                <a:cs typeface="Arial"/>
              </a:rPr>
              <a:t>5 </a:t>
            </a:r>
            <a:r>
              <a:rPr lang="en-US" sz="2200" b="1" err="1">
                <a:solidFill>
                  <a:srgbClr val="000000"/>
                </a:solidFill>
                <a:latin typeface="Arial"/>
                <a:cs typeface="Arial"/>
              </a:rPr>
              <a:t>ms</a:t>
            </a:r>
            <a:endParaRPr lang="en-US" sz="2200" b="1">
              <a:solidFill>
                <a:srgbClr val="000000"/>
              </a:solidFill>
              <a:latin typeface="Arial"/>
              <a:cs typeface="Arial"/>
            </a:endParaRPr>
          </a:p>
        </p:txBody>
      </p:sp>
      <p:sp>
        <p:nvSpPr>
          <p:cNvPr id="6" name="Rectangle: Rounded Corners 5">
            <a:extLst>
              <a:ext uri="{FF2B5EF4-FFF2-40B4-BE49-F238E27FC236}">
                <a16:creationId xmlns:a16="http://schemas.microsoft.com/office/drawing/2014/main" id="{81965544-B141-8D2B-C7DC-FC4297BD4119}"/>
              </a:ext>
            </a:extLst>
          </p:cNvPr>
          <p:cNvSpPr/>
          <p:nvPr/>
        </p:nvSpPr>
        <p:spPr>
          <a:xfrm>
            <a:off x="29337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Segoe UI"/>
              </a:rPr>
              <a:t>Load Cap</a:t>
            </a:r>
            <a:r>
              <a:rPr lang="en-US" sz="2200" b="1">
                <a:solidFill>
                  <a:srgbClr val="000000"/>
                </a:solidFill>
                <a:latin typeface="Arial"/>
                <a:cs typeface="Segoe UI"/>
              </a:rPr>
              <a:t>: </a:t>
            </a:r>
          </a:p>
          <a:p>
            <a:pPr algn="ctr"/>
            <a:r>
              <a:rPr lang="en-US" sz="2200" b="1">
                <a:solidFill>
                  <a:srgbClr val="000000"/>
                </a:solidFill>
                <a:latin typeface="Arial"/>
                <a:cs typeface="Segoe UI"/>
              </a:rPr>
              <a:t>30 </a:t>
            </a:r>
            <a:r>
              <a:rPr lang="en-US" sz="2200" b="1" err="1">
                <a:solidFill>
                  <a:srgbClr val="000000"/>
                </a:solidFill>
                <a:latin typeface="Arial"/>
                <a:cs typeface="Segoe UI"/>
              </a:rPr>
              <a:t>lb</a:t>
            </a:r>
            <a:endParaRPr lang="en-US" b="1">
              <a:latin typeface="Arial"/>
              <a:cs typeface="Segoe UI"/>
            </a:endParaRPr>
          </a:p>
        </p:txBody>
      </p:sp>
      <p:sp>
        <p:nvSpPr>
          <p:cNvPr id="13" name="Rectangle: Rounded Corners 12">
            <a:extLst>
              <a:ext uri="{FF2B5EF4-FFF2-40B4-BE49-F238E27FC236}">
                <a16:creationId xmlns:a16="http://schemas.microsoft.com/office/drawing/2014/main" id="{9BAEC7B6-100E-6476-0A15-293F2E75458D}"/>
              </a:ext>
            </a:extLst>
          </p:cNvPr>
          <p:cNvSpPr/>
          <p:nvPr/>
        </p:nvSpPr>
        <p:spPr>
          <a:xfrm>
            <a:off x="53340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ea typeface="+mn-lt"/>
                <a:cs typeface="+mn-lt"/>
              </a:rPr>
              <a:t>Cycle Time</a:t>
            </a:r>
            <a:r>
              <a:rPr lang="en-US" sz="2200" b="1">
                <a:solidFill>
                  <a:srgbClr val="000000"/>
                </a:solidFill>
                <a:latin typeface="Arial"/>
                <a:ea typeface="+mn-lt"/>
                <a:cs typeface="+mn-lt"/>
              </a:rPr>
              <a:t>: &lt;5 min</a:t>
            </a:r>
            <a:endParaRPr lang="en-US" b="1">
              <a:latin typeface="Arial"/>
              <a:ea typeface="+mn-lt"/>
              <a:cs typeface="+mn-lt"/>
            </a:endParaRPr>
          </a:p>
        </p:txBody>
      </p:sp>
    </p:spTree>
    <p:extLst>
      <p:ext uri="{BB962C8B-B14F-4D97-AF65-F5344CB8AC3E}">
        <p14:creationId xmlns:p14="http://schemas.microsoft.com/office/powerpoint/2010/main" val="234491678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A4660DD5-5B19-4277-805B-7299CA1C93F0}"/>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45</Slides>
  <Notes>6</Notes>
  <HiddenSlides>22</HiddenSlide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Orange with Logo</vt:lpstr>
      <vt:lpstr>Garnet with Logo</vt:lpstr>
      <vt:lpstr>PowerPoint Presentation</vt:lpstr>
      <vt:lpstr>Team Introductions</vt:lpstr>
      <vt:lpstr>Sponsor and Advisor</vt:lpstr>
      <vt:lpstr>Objective</vt:lpstr>
      <vt:lpstr>1st Semester Overview</vt:lpstr>
      <vt:lpstr>1st Semester Overview</vt:lpstr>
      <vt:lpstr>1st Semester Overview</vt:lpstr>
      <vt:lpstr>1st Semester Overview</vt:lpstr>
      <vt:lpstr>1st Semester Overview</vt:lpstr>
      <vt:lpstr>1st Semester Overview</vt:lpstr>
      <vt:lpstr>1st Semester Overview</vt:lpstr>
      <vt:lpstr>System Design</vt:lpstr>
      <vt:lpstr>System Design</vt:lpstr>
      <vt:lpstr>System Design</vt:lpstr>
      <vt:lpstr>System Design</vt:lpstr>
      <vt:lpstr>System Design</vt:lpstr>
      <vt:lpstr>System Design</vt:lpstr>
      <vt:lpstr>System Design</vt:lpstr>
      <vt:lpstr>System Design</vt:lpstr>
      <vt:lpstr>Recent Progress</vt:lpstr>
      <vt:lpstr>Design Updates</vt:lpstr>
      <vt:lpstr>Future Work</vt:lpstr>
      <vt:lpstr>Thank you  When you invest in Team 522 solutions, you invest in the future of educational manufacturing.   </vt:lpstr>
      <vt:lpstr>System Design</vt:lpstr>
      <vt:lpstr>PowerPoint Presentation</vt:lpstr>
      <vt:lpstr>College of Engineering Color Palette</vt:lpstr>
      <vt:lpstr>Accent Color Palette</vt:lpstr>
      <vt:lpstr>PowerPoint Presentation</vt:lpstr>
      <vt:lpstr>PowerPoint Presentation</vt:lpstr>
      <vt:lpstr>Binary Pairwise Comparison</vt:lpstr>
      <vt:lpstr>HOQ</vt:lpstr>
      <vt:lpstr>Pugh Chart iteration #1</vt:lpstr>
      <vt:lpstr>AHP </vt:lpstr>
      <vt:lpstr>Pugh Chart Iteration #2</vt:lpstr>
      <vt:lpstr>Normalized AHP</vt:lpstr>
      <vt:lpstr>PowerPoint Presentation</vt:lpstr>
      <vt:lpstr>PowerPoint Presentation</vt:lpstr>
      <vt:lpstr>PowerPoint Presentation</vt:lpstr>
      <vt:lpstr>Final Selection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revision>1</cp:revision>
  <dcterms:created xsi:type="dcterms:W3CDTF">2023-10-03T17:48:03Z</dcterms:created>
  <dcterms:modified xsi:type="dcterms:W3CDTF">2024-02-15T21:58:28Z</dcterms:modified>
</cp:coreProperties>
</file>