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45"/>
  </p:notesMasterIdLst>
  <p:sldIdLst>
    <p:sldId id="256" r:id="rId3"/>
    <p:sldId id="287" r:id="rId4"/>
    <p:sldId id="286" r:id="rId5"/>
    <p:sldId id="285" r:id="rId6"/>
    <p:sldId id="293" r:id="rId7"/>
    <p:sldId id="289" r:id="rId8"/>
    <p:sldId id="288" r:id="rId9"/>
    <p:sldId id="299" r:id="rId10"/>
    <p:sldId id="302" r:id="rId11"/>
    <p:sldId id="303" r:id="rId12"/>
    <p:sldId id="328" r:id="rId13"/>
    <p:sldId id="329" r:id="rId14"/>
    <p:sldId id="326" r:id="rId15"/>
    <p:sldId id="290" r:id="rId16"/>
    <p:sldId id="292" r:id="rId17"/>
    <p:sldId id="291" r:id="rId18"/>
    <p:sldId id="305" r:id="rId19"/>
    <p:sldId id="312" r:id="rId20"/>
    <p:sldId id="304" r:id="rId21"/>
    <p:sldId id="321" r:id="rId22"/>
    <p:sldId id="306" r:id="rId23"/>
    <p:sldId id="322" r:id="rId24"/>
    <p:sldId id="309" r:id="rId25"/>
    <p:sldId id="323" r:id="rId26"/>
    <p:sldId id="311" r:id="rId27"/>
    <p:sldId id="315" r:id="rId28"/>
    <p:sldId id="316" r:id="rId29"/>
    <p:sldId id="320" r:id="rId30"/>
    <p:sldId id="262" r:id="rId31"/>
    <p:sldId id="269" r:id="rId32"/>
    <p:sldId id="268" r:id="rId33"/>
    <p:sldId id="283" r:id="rId34"/>
    <p:sldId id="277" r:id="rId35"/>
    <p:sldId id="280" r:id="rId36"/>
    <p:sldId id="273" r:id="rId37"/>
    <p:sldId id="274" r:id="rId38"/>
    <p:sldId id="284" r:id="rId39"/>
    <p:sldId id="263" r:id="rId40"/>
    <p:sldId id="264" r:id="rId41"/>
    <p:sldId id="265" r:id="rId42"/>
    <p:sldId id="266" r:id="rId43"/>
    <p:sldId id="26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  <p14:sldId id="285"/>
            <p14:sldId id="293"/>
            <p14:sldId id="289"/>
            <p14:sldId id="288"/>
            <p14:sldId id="299"/>
            <p14:sldId id="302"/>
            <p14:sldId id="303"/>
            <p14:sldId id="328"/>
            <p14:sldId id="329"/>
            <p14:sldId id="326"/>
            <p14:sldId id="290"/>
            <p14:sldId id="292"/>
            <p14:sldId id="291"/>
            <p14:sldId id="305"/>
            <p14:sldId id="312"/>
            <p14:sldId id="304"/>
            <p14:sldId id="321"/>
            <p14:sldId id="306"/>
            <p14:sldId id="322"/>
            <p14:sldId id="309"/>
            <p14:sldId id="323"/>
            <p14:sldId id="311"/>
            <p14:sldId id="315"/>
            <p14:sldId id="316"/>
            <p14:sldId id="320"/>
            <p14:sldId id="262"/>
          </p14:sldIdLst>
        </p14:section>
        <p14:section name="Backup Slides" id="{D2EA30EA-0BC0-4C37-A8F8-2B41D5EE3350}">
          <p14:sldIdLst>
            <p14:sldId id="269"/>
            <p14:sldId id="268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F40"/>
    <a:srgbClr val="FFFFFF"/>
    <a:srgbClr val="EE7624"/>
    <a:srgbClr val="000000"/>
    <a:srgbClr val="CEB888"/>
    <a:srgbClr val="682860"/>
    <a:srgbClr val="1B5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4CBE3-2B75-5747-8FAC-01740472B29C}" v="328" dt="2023-10-13T02:06:01.596"/>
    <p1510:client id="{281C1344-B8DF-71BD-F7B3-E686355D6090}" v="736" dt="2023-10-15T21:27:44.567"/>
    <p1510:client id="{76008A1D-3AF5-691A-4B58-BF4B72C30252}" v="997" dt="2023-10-13T06:15:19.701"/>
    <p1510:client id="{791E66C8-D208-3AFB-CF74-31171B8DCC5C}" v="58" dt="2023-10-14T19:14:47.282"/>
    <p1510:client id="{891285C1-F60D-7C9C-1EA1-F04E25C5E31B}" v="446" dt="2023-10-15T19:20:25.235"/>
    <p1510:client id="{C4E85D26-CA12-B76D-56A7-109B1155B2B2}" v="3" dt="2023-10-16T20:29:40.146"/>
    <p1510:client id="{C9A8CD1E-22A7-4779-4733-C123E7C96BA7}" v="495" dt="2023-10-17T04:36:13.180"/>
    <p1510:client id="{D63305B1-C3A4-6F36-E710-B19EA7666612}" v="164" dt="2023-10-17T02:13:36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A7E9875-E2CF-3E81-B422-227EEC978256}"/>
    <pc:docChg chg="modSld">
      <pc:chgData name="" userId="" providerId="" clId="Web-{DA7E9875-E2CF-3E81-B422-227EEC978256}" dt="2023-10-03T20:05:35.930" v="0" actId="20577"/>
      <pc:docMkLst>
        <pc:docMk/>
      </pc:docMkLst>
      <pc:sldChg chg="modSp">
        <pc:chgData name="" userId="" providerId="" clId="Web-{DA7E9875-E2CF-3E81-B422-227EEC978256}" dt="2023-10-03T20:05:35.930" v="0" actId="20577"/>
        <pc:sldMkLst>
          <pc:docMk/>
          <pc:sldMk cId="2066863649" sldId="256"/>
        </pc:sldMkLst>
        <pc:spChg chg="mod">
          <ac:chgData name="" userId="" providerId="" clId="Web-{DA7E9875-E2CF-3E81-B422-227EEC978256}" dt="2023-10-03T20:05:35.930" v="0" actId="20577"/>
          <ac:spMkLst>
            <pc:docMk/>
            <pc:sldMk cId="2066863649" sldId="256"/>
            <ac:spMk id="5" creationId="{4790E275-35BA-DEDB-5AA0-E3ED05143D2E}"/>
          </ac:spMkLst>
        </pc:spChg>
      </pc:sldChg>
    </pc:docChg>
  </pc:docChgLst>
  <pc:docChgLst>
    <pc:chgData name="Caden Schwartz" userId="S::cbs19f@fsu.edu::dd2b363a-57e9-4b31-b955-4fc0c412fe2c" providerId="AD" clId="Web-{15E56A3D-E993-1F87-2CDA-91C278389EED}"/>
    <pc:docChg chg="modSld">
      <pc:chgData name="Caden Schwartz" userId="S::cbs19f@fsu.edu::dd2b363a-57e9-4b31-b955-4fc0c412fe2c" providerId="AD" clId="Web-{15E56A3D-E993-1F87-2CDA-91C278389EED}" dt="2023-10-12T20:28:03.951" v="234" actId="1076"/>
      <pc:docMkLst>
        <pc:docMk/>
      </pc:docMkLst>
      <pc:sldChg chg="addSp delSp modSp">
        <pc:chgData name="Caden Schwartz" userId="S::cbs19f@fsu.edu::dd2b363a-57e9-4b31-b955-4fc0c412fe2c" providerId="AD" clId="Web-{15E56A3D-E993-1F87-2CDA-91C278389EED}" dt="2023-10-12T20:28:03.951" v="234" actId="1076"/>
        <pc:sldMkLst>
          <pc:docMk/>
          <pc:sldMk cId="1270984281" sldId="286"/>
        </pc:sldMkLst>
        <pc:spChg chg="add del mod">
          <ac:chgData name="Caden Schwartz" userId="S::cbs19f@fsu.edu::dd2b363a-57e9-4b31-b955-4fc0c412fe2c" providerId="AD" clId="Web-{15E56A3D-E993-1F87-2CDA-91C278389EED}" dt="2023-10-12T20:25:08.837" v="200"/>
          <ac:spMkLst>
            <pc:docMk/>
            <pc:sldMk cId="1270984281" sldId="286"/>
            <ac:spMk id="7" creationId="{FACFB33E-55BB-7DC3-CDFD-E3A46C948E07}"/>
          </ac:spMkLst>
        </pc:spChg>
        <pc:spChg chg="add mod">
          <ac:chgData name="Caden Schwartz" userId="S::cbs19f@fsu.edu::dd2b363a-57e9-4b31-b955-4fc0c412fe2c" providerId="AD" clId="Web-{15E56A3D-E993-1F87-2CDA-91C278389EED}" dt="2023-10-12T20:27:04.965" v="230" actId="20577"/>
          <ac:spMkLst>
            <pc:docMk/>
            <pc:sldMk cId="1270984281" sldId="286"/>
            <ac:spMk id="8" creationId="{22E986E3-D60F-6701-E555-382E92BBDF8E}"/>
          </ac:spMkLst>
        </pc:spChg>
        <pc:spChg chg="mod">
          <ac:chgData name="Caden Schwartz" userId="S::cbs19f@fsu.edu::dd2b363a-57e9-4b31-b955-4fc0c412fe2c" providerId="AD" clId="Web-{15E56A3D-E993-1F87-2CDA-91C278389EED}" dt="2023-10-12T20:24:24.039" v="194" actId="20577"/>
          <ac:spMkLst>
            <pc:docMk/>
            <pc:sldMk cId="1270984281" sldId="286"/>
            <ac:spMk id="12" creationId="{602AFC1E-7AB1-CD43-56B5-210304222E34}"/>
          </ac:spMkLst>
        </pc:spChg>
        <pc:picChg chg="add mod">
          <ac:chgData name="Caden Schwartz" userId="S::cbs19f@fsu.edu::dd2b363a-57e9-4b31-b955-4fc0c412fe2c" providerId="AD" clId="Web-{15E56A3D-E993-1F87-2CDA-91C278389EED}" dt="2023-10-12T20:25:07.696" v="198" actId="14100"/>
          <ac:picMkLst>
            <pc:docMk/>
            <pc:sldMk cId="1270984281" sldId="286"/>
            <ac:picMk id="5" creationId="{7A36337F-BEF0-17A8-14A9-EE0B46D2042F}"/>
          </ac:picMkLst>
        </pc:picChg>
        <pc:picChg chg="mod">
          <ac:chgData name="Caden Schwartz" userId="S::cbs19f@fsu.edu::dd2b363a-57e9-4b31-b955-4fc0c412fe2c" providerId="AD" clId="Web-{15E56A3D-E993-1F87-2CDA-91C278389EED}" dt="2023-10-12T20:28:03.951" v="234" actId="1076"/>
          <ac:picMkLst>
            <pc:docMk/>
            <pc:sldMk cId="1270984281" sldId="286"/>
            <ac:picMk id="9" creationId="{A03A2715-FBE2-9DE0-2DCB-75E42C16EEBE}"/>
          </ac:picMkLst>
        </pc:picChg>
      </pc:sldChg>
      <pc:sldChg chg="addSp modSp">
        <pc:chgData name="Caden Schwartz" userId="S::cbs19f@fsu.edu::dd2b363a-57e9-4b31-b955-4fc0c412fe2c" providerId="AD" clId="Web-{15E56A3D-E993-1F87-2CDA-91C278389EED}" dt="2023-10-12T19:24:14.160" v="57" actId="1076"/>
        <pc:sldMkLst>
          <pc:docMk/>
          <pc:sldMk cId="2405727058" sldId="287"/>
        </pc:sldMkLst>
        <pc:spChg chg="add mod">
          <ac:chgData name="Caden Schwartz" userId="S::cbs19f@fsu.edu::dd2b363a-57e9-4b31-b955-4fc0c412fe2c" providerId="AD" clId="Web-{15E56A3D-E993-1F87-2CDA-91C278389EED}" dt="2023-10-12T19:24:14.160" v="57" actId="1076"/>
          <ac:spMkLst>
            <pc:docMk/>
            <pc:sldMk cId="2405727058" sldId="287"/>
            <ac:spMk id="11" creationId="{6B37219D-EE5D-7A93-BF43-7743247B952B}"/>
          </ac:spMkLst>
        </pc:spChg>
        <pc:spChg chg="mod">
          <ac:chgData name="Caden Schwartz" userId="S::cbs19f@fsu.edu::dd2b363a-57e9-4b31-b955-4fc0c412fe2c" providerId="AD" clId="Web-{15E56A3D-E993-1F87-2CDA-91C278389EED}" dt="2023-10-12T19:18:17.290" v="21" actId="1076"/>
          <ac:spMkLst>
            <pc:docMk/>
            <pc:sldMk cId="2405727058" sldId="287"/>
            <ac:spMk id="12" creationId="{E0359946-B9A4-5A99-8626-5D56DB8756F2}"/>
          </ac:spMkLst>
        </pc:spChg>
        <pc:spChg chg="mod">
          <ac:chgData name="Caden Schwartz" userId="S::cbs19f@fsu.edu::dd2b363a-57e9-4b31-b955-4fc0c412fe2c" providerId="AD" clId="Web-{15E56A3D-E993-1F87-2CDA-91C278389EED}" dt="2023-10-12T19:17:48.961" v="18" actId="1076"/>
          <ac:spMkLst>
            <pc:docMk/>
            <pc:sldMk cId="2405727058" sldId="287"/>
            <ac:spMk id="14" creationId="{B8F32CCC-9B1E-6138-F1E1-EA3047830F2E}"/>
          </ac:spMkLst>
        </pc:spChg>
        <pc:spChg chg="mod">
          <ac:chgData name="Caden Schwartz" userId="S::cbs19f@fsu.edu::dd2b363a-57e9-4b31-b955-4fc0c412fe2c" providerId="AD" clId="Web-{15E56A3D-E993-1F87-2CDA-91C278389EED}" dt="2023-10-12T19:18:24.556" v="22" actId="1076"/>
          <ac:spMkLst>
            <pc:docMk/>
            <pc:sldMk cId="2405727058" sldId="287"/>
            <ac:spMk id="16" creationId="{AEF7B994-970E-2825-D149-6089A60523D1}"/>
          </ac:spMkLst>
        </pc:spChg>
        <pc:spChg chg="mod">
          <ac:chgData name="Caden Schwartz" userId="S::cbs19f@fsu.edu::dd2b363a-57e9-4b31-b955-4fc0c412fe2c" providerId="AD" clId="Web-{15E56A3D-E993-1F87-2CDA-91C278389EED}" dt="2023-10-12T19:17:29.085" v="16" actId="1076"/>
          <ac:spMkLst>
            <pc:docMk/>
            <pc:sldMk cId="2405727058" sldId="287"/>
            <ac:spMk id="18" creationId="{E72ABEFD-13E1-DD75-3047-1E1D4D2E52C4}"/>
          </ac:spMkLst>
        </pc:spChg>
        <pc:grpChg chg="mod">
          <ac:chgData name="Caden Schwartz" userId="S::cbs19f@fsu.edu::dd2b363a-57e9-4b31-b955-4fc0c412fe2c" providerId="AD" clId="Web-{15E56A3D-E993-1F87-2CDA-91C278389EED}" dt="2023-10-12T19:19:07.010" v="26" actId="14100"/>
          <ac:grpSpMkLst>
            <pc:docMk/>
            <pc:sldMk cId="2405727058" sldId="287"/>
            <ac:grpSpMk id="20" creationId="{E571497B-DA04-B9FE-AE2B-26F70795273C}"/>
          </ac:grpSpMkLst>
        </pc:grpChg>
        <pc:picChg chg="mod">
          <ac:chgData name="Caden Schwartz" userId="S::cbs19f@fsu.edu::dd2b363a-57e9-4b31-b955-4fc0c412fe2c" providerId="AD" clId="Web-{15E56A3D-E993-1F87-2CDA-91C278389EED}" dt="2023-10-12T19:16:07.505" v="7" actId="14100"/>
          <ac:picMkLst>
            <pc:docMk/>
            <pc:sldMk cId="2405727058" sldId="287"/>
            <ac:picMk id="2" creationId="{FDED0E5A-A7E5-DDCF-326B-955C858E2E0E}"/>
          </ac:picMkLst>
        </pc:picChg>
        <pc:picChg chg="mod">
          <ac:chgData name="Caden Schwartz" userId="S::cbs19f@fsu.edu::dd2b363a-57e9-4b31-b955-4fc0c412fe2c" providerId="AD" clId="Web-{15E56A3D-E993-1F87-2CDA-91C278389EED}" dt="2023-10-12T19:16:22.693" v="9" actId="1076"/>
          <ac:picMkLst>
            <pc:docMk/>
            <pc:sldMk cId="2405727058" sldId="287"/>
            <ac:picMk id="5" creationId="{0EC34D6A-A31A-AEE3-E3E2-5AC9B1BF6AB5}"/>
          </ac:picMkLst>
        </pc:picChg>
        <pc:picChg chg="mod">
          <ac:chgData name="Caden Schwartz" userId="S::cbs19f@fsu.edu::dd2b363a-57e9-4b31-b955-4fc0c412fe2c" providerId="AD" clId="Web-{15E56A3D-E993-1F87-2CDA-91C278389EED}" dt="2023-10-12T19:16:47.209" v="11" actId="1076"/>
          <ac:picMkLst>
            <pc:docMk/>
            <pc:sldMk cId="2405727058" sldId="287"/>
            <ac:picMk id="7" creationId="{35223F47-331A-4987-3B9E-FD40801BC60A}"/>
          </ac:picMkLst>
        </pc:picChg>
        <pc:picChg chg="mod">
          <ac:chgData name="Caden Schwartz" userId="S::cbs19f@fsu.edu::dd2b363a-57e9-4b31-b955-4fc0c412fe2c" providerId="AD" clId="Web-{15E56A3D-E993-1F87-2CDA-91C278389EED}" dt="2023-10-12T19:17:09.882" v="15" actId="1076"/>
          <ac:picMkLst>
            <pc:docMk/>
            <pc:sldMk cId="2405727058" sldId="287"/>
            <ac:picMk id="8" creationId="{6FCE3BBD-8863-5FA7-EAED-F8A5357C1143}"/>
          </ac:picMkLst>
        </pc:picChg>
        <pc:picChg chg="add mod">
          <ac:chgData name="Caden Schwartz" userId="S::cbs19f@fsu.edu::dd2b363a-57e9-4b31-b955-4fc0c412fe2c" providerId="AD" clId="Web-{15E56A3D-E993-1F87-2CDA-91C278389EED}" dt="2023-10-12T19:18:44.041" v="24" actId="1076"/>
          <ac:picMkLst>
            <pc:docMk/>
            <pc:sldMk cId="2405727058" sldId="287"/>
            <ac:picMk id="10" creationId="{2D034523-F7ED-2CA7-3D5E-142BA0A949DB}"/>
          </ac:picMkLst>
        </pc:picChg>
      </pc:sldChg>
      <pc:sldChg chg="modSp">
        <pc:chgData name="Caden Schwartz" userId="S::cbs19f@fsu.edu::dd2b363a-57e9-4b31-b955-4fc0c412fe2c" providerId="AD" clId="Web-{15E56A3D-E993-1F87-2CDA-91C278389EED}" dt="2023-10-12T19:48:12.001" v="80" actId="20577"/>
        <pc:sldMkLst>
          <pc:docMk/>
          <pc:sldMk cId="1057510929" sldId="304"/>
        </pc:sldMkLst>
        <pc:spChg chg="mod">
          <ac:chgData name="Caden Schwartz" userId="S::cbs19f@fsu.edu::dd2b363a-57e9-4b31-b955-4fc0c412fe2c" providerId="AD" clId="Web-{15E56A3D-E993-1F87-2CDA-91C278389EED}" dt="2023-10-12T19:48:12.001" v="80" actId="20577"/>
          <ac:spMkLst>
            <pc:docMk/>
            <pc:sldMk cId="1057510929" sldId="304"/>
            <ac:spMk id="7" creationId="{2A5518FF-8482-71C6-C4AB-D67841C2391F}"/>
          </ac:spMkLst>
        </pc:spChg>
        <pc:cxnChg chg="mod">
          <ac:chgData name="Caden Schwartz" userId="S::cbs19f@fsu.edu::dd2b363a-57e9-4b31-b955-4fc0c412fe2c" providerId="AD" clId="Web-{15E56A3D-E993-1F87-2CDA-91C278389EED}" dt="2023-10-12T19:47:05.531" v="60" actId="1076"/>
          <ac:cxnSpMkLst>
            <pc:docMk/>
            <pc:sldMk cId="1057510929" sldId="304"/>
            <ac:cxnSpMk id="5" creationId="{2BA26D2D-07E6-A1B8-3A8F-DC42293E7C94}"/>
          </ac:cxnSpMkLst>
        </pc:cxnChg>
        <pc:cxnChg chg="mod">
          <ac:chgData name="Caden Schwartz" userId="S::cbs19f@fsu.edu::dd2b363a-57e9-4b31-b955-4fc0c412fe2c" providerId="AD" clId="Web-{15E56A3D-E993-1F87-2CDA-91C278389EED}" dt="2023-10-12T19:47:19.078" v="61"/>
          <ac:cxnSpMkLst>
            <pc:docMk/>
            <pc:sldMk cId="1057510929" sldId="304"/>
            <ac:cxnSpMk id="38" creationId="{DFF1E8B6-D905-4028-E918-F50E4E9AE728}"/>
          </ac:cxnSpMkLst>
        </pc:cxnChg>
        <pc:cxnChg chg="mod">
          <ac:chgData name="Caden Schwartz" userId="S::cbs19f@fsu.edu::dd2b363a-57e9-4b31-b955-4fc0c412fe2c" providerId="AD" clId="Web-{15E56A3D-E993-1F87-2CDA-91C278389EED}" dt="2023-10-12T19:47:38.157" v="63"/>
          <ac:cxnSpMkLst>
            <pc:docMk/>
            <pc:sldMk cId="1057510929" sldId="304"/>
            <ac:cxnSpMk id="53" creationId="{FB337E5C-A4CC-AC94-1FB1-E10453E5380A}"/>
          </ac:cxnSpMkLst>
        </pc:cxnChg>
        <pc:cxnChg chg="mod">
          <ac:chgData name="Caden Schwartz" userId="S::cbs19f@fsu.edu::dd2b363a-57e9-4b31-b955-4fc0c412fe2c" providerId="AD" clId="Web-{15E56A3D-E993-1F87-2CDA-91C278389EED}" dt="2023-10-12T19:47:42.563" v="64"/>
          <ac:cxnSpMkLst>
            <pc:docMk/>
            <pc:sldMk cId="1057510929" sldId="304"/>
            <ac:cxnSpMk id="54" creationId="{444B29D5-1E3E-0B9F-8686-4B94D1F3DABC}"/>
          </ac:cxnSpMkLst>
        </pc:cxnChg>
        <pc:cxnChg chg="mod">
          <ac:chgData name="Caden Schwartz" userId="S::cbs19f@fsu.edu::dd2b363a-57e9-4b31-b955-4fc0c412fe2c" providerId="AD" clId="Web-{15E56A3D-E993-1F87-2CDA-91C278389EED}" dt="2023-10-12T19:47:33.422" v="62"/>
          <ac:cxnSpMkLst>
            <pc:docMk/>
            <pc:sldMk cId="1057510929" sldId="304"/>
            <ac:cxnSpMk id="55" creationId="{A1BDE7EB-8E98-A2F5-5F34-8957AF4B2E43}"/>
          </ac:cxnSpMkLst>
        </pc:cxnChg>
        <pc:cxnChg chg="mod">
          <ac:chgData name="Caden Schwartz" userId="S::cbs19f@fsu.edu::dd2b363a-57e9-4b31-b955-4fc0c412fe2c" providerId="AD" clId="Web-{15E56A3D-E993-1F87-2CDA-91C278389EED}" dt="2023-10-12T19:47:46.798" v="65"/>
          <ac:cxnSpMkLst>
            <pc:docMk/>
            <pc:sldMk cId="1057510929" sldId="304"/>
            <ac:cxnSpMk id="56" creationId="{4264907A-44AD-88D8-550A-52F82A1CCC79}"/>
          </ac:cxnSpMkLst>
        </pc:cxnChg>
        <pc:cxnChg chg="mod">
          <ac:chgData name="Caden Schwartz" userId="S::cbs19f@fsu.edu::dd2b363a-57e9-4b31-b955-4fc0c412fe2c" providerId="AD" clId="Web-{15E56A3D-E993-1F87-2CDA-91C278389EED}" dt="2023-10-12T19:47:51.141" v="66"/>
          <ac:cxnSpMkLst>
            <pc:docMk/>
            <pc:sldMk cId="1057510929" sldId="304"/>
            <ac:cxnSpMk id="57" creationId="{CD5D455D-FB95-B2D3-BE1E-457C907CF37A}"/>
          </ac:cxnSpMkLst>
        </pc:cxnChg>
      </pc:sldChg>
    </pc:docChg>
  </pc:docChgLst>
  <pc:docChgLst>
    <pc:chgData name="Chloe Keiran" userId="S::cmk19@fsu.edu::732f0397-0029-422a-9fe5-1466c05581a9" providerId="AD" clId="Web-{2AD2FEE6-38D9-BE16-8A7D-19FE6FECAA56}"/>
    <pc:docChg chg="addSld modSld sldOrd modSection">
      <pc:chgData name="Chloe Keiran" userId="S::cmk19@fsu.edu::732f0397-0029-422a-9fe5-1466c05581a9" providerId="AD" clId="Web-{2AD2FEE6-38D9-BE16-8A7D-19FE6FECAA56}" dt="2023-10-10T02:03:20.126" v="322" actId="20577"/>
      <pc:docMkLst>
        <pc:docMk/>
      </pc:docMkLst>
      <pc:sldChg chg="modSp">
        <pc:chgData name="Chloe Keiran" userId="S::cmk19@fsu.edu::732f0397-0029-422a-9fe5-1466c05581a9" providerId="AD" clId="Web-{2AD2FEE6-38D9-BE16-8A7D-19FE6FECAA56}" dt="2023-10-10T00:36:28.779" v="26" actId="1076"/>
        <pc:sldMkLst>
          <pc:docMk/>
          <pc:sldMk cId="2066863649" sldId="256"/>
        </pc:sldMkLst>
        <pc:spChg chg="mod">
          <ac:chgData name="Chloe Keiran" userId="S::cmk19@fsu.edu::732f0397-0029-422a-9fe5-1466c05581a9" providerId="AD" clId="Web-{2AD2FEE6-38D9-BE16-8A7D-19FE6FECAA56}" dt="2023-10-10T00:36:28.779" v="26" actId="1076"/>
          <ac:spMkLst>
            <pc:docMk/>
            <pc:sldMk cId="2066863649" sldId="256"/>
            <ac:spMk id="6" creationId="{1A98657A-6FD2-A346-6456-FE7CA89F9095}"/>
          </ac:spMkLst>
        </pc:spChg>
        <pc:spChg chg="mod">
          <ac:chgData name="Chloe Keiran" userId="S::cmk19@fsu.edu::732f0397-0029-422a-9fe5-1466c05581a9" providerId="AD" clId="Web-{2AD2FEE6-38D9-BE16-8A7D-19FE6FECAA56}" dt="2023-10-10T00:35:54.918" v="22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ord">
        <pc:chgData name="Chloe Keiran" userId="S::cmk19@fsu.edu::732f0397-0029-422a-9fe5-1466c05581a9" providerId="AD" clId="Web-{2AD2FEE6-38D9-BE16-8A7D-19FE6FECAA56}" dt="2023-10-10T00:41:26.240" v="116"/>
        <pc:sldMkLst>
          <pc:docMk/>
          <pc:sldMk cId="3369190698" sldId="285"/>
        </pc:sldMkLst>
      </pc:sldChg>
      <pc:sldChg chg="addSp modSp">
        <pc:chgData name="Chloe Keiran" userId="S::cmk19@fsu.edu::732f0397-0029-422a-9fe5-1466c05581a9" providerId="AD" clId="Web-{2AD2FEE6-38D9-BE16-8A7D-19FE6FECAA56}" dt="2023-10-10T00:52:20.461" v="138" actId="20577"/>
        <pc:sldMkLst>
          <pc:docMk/>
          <pc:sldMk cId="1270984281" sldId="286"/>
        </pc:sldMkLst>
        <pc:spChg chg="mod">
          <ac:chgData name="Chloe Keiran" userId="S::cmk19@fsu.edu::732f0397-0029-422a-9fe5-1466c05581a9" providerId="AD" clId="Web-{2AD2FEE6-38D9-BE16-8A7D-19FE6FECAA56}" dt="2023-10-10T00:52:20.461" v="138" actId="20577"/>
          <ac:spMkLst>
            <pc:docMk/>
            <pc:sldMk cId="1270984281" sldId="286"/>
            <ac:spMk id="13" creationId="{EA2E8241-62D8-5A9D-80C2-65C5FFAA4CD2}"/>
          </ac:spMkLst>
        </pc:spChg>
        <pc:picChg chg="add mod">
          <ac:chgData name="Chloe Keiran" userId="S::cmk19@fsu.edu::732f0397-0029-422a-9fe5-1466c05581a9" providerId="AD" clId="Web-{2AD2FEE6-38D9-BE16-8A7D-19FE6FECAA56}" dt="2023-10-10T00:52:04.820" v="128" actId="1076"/>
          <ac:picMkLst>
            <pc:docMk/>
            <pc:sldMk cId="1270984281" sldId="286"/>
            <ac:picMk id="2" creationId="{658C9119-6B75-D3D9-8596-067E1721D094}"/>
          </ac:picMkLst>
        </pc:picChg>
        <pc:picChg chg="mod">
          <ac:chgData name="Chloe Keiran" userId="S::cmk19@fsu.edu::732f0397-0029-422a-9fe5-1466c05581a9" providerId="AD" clId="Web-{2AD2FEE6-38D9-BE16-8A7D-19FE6FECAA56}" dt="2023-10-10T00:43:45.150" v="119" actId="1076"/>
          <ac:picMkLst>
            <pc:docMk/>
            <pc:sldMk cId="1270984281" sldId="286"/>
            <ac:picMk id="9" creationId="{A03A2715-FBE2-9DE0-2DCB-75E42C16EEBE}"/>
          </ac:picMkLst>
        </pc:picChg>
        <pc:picChg chg="mod">
          <ac:chgData name="Chloe Keiran" userId="S::cmk19@fsu.edu::732f0397-0029-422a-9fe5-1466c05581a9" providerId="AD" clId="Web-{2AD2FEE6-38D9-BE16-8A7D-19FE6FECAA56}" dt="2023-10-10T00:51:57.914" v="127" actId="14100"/>
          <ac:picMkLst>
            <pc:docMk/>
            <pc:sldMk cId="1270984281" sldId="286"/>
            <ac:picMk id="10" creationId="{2304EFD2-EA70-A86A-6299-444DA2494638}"/>
          </ac:picMkLst>
        </pc:picChg>
        <pc:picChg chg="mod">
          <ac:chgData name="Chloe Keiran" userId="S::cmk19@fsu.edu::732f0397-0029-422a-9fe5-1466c05581a9" providerId="AD" clId="Web-{2AD2FEE6-38D9-BE16-8A7D-19FE6FECAA56}" dt="2023-10-10T00:48:51.987" v="122" actId="1076"/>
          <ac:picMkLst>
            <pc:docMk/>
            <pc:sldMk cId="1270984281" sldId="286"/>
            <ac:picMk id="11" creationId="{EBA9B66E-85EC-C862-1511-843E064B5364}"/>
          </ac:picMkLst>
        </pc:picChg>
      </pc:sldChg>
      <pc:sldChg chg="addSp modSp">
        <pc:chgData name="Chloe Keiran" userId="S::cmk19@fsu.edu::732f0397-0029-422a-9fe5-1466c05581a9" providerId="AD" clId="Web-{2AD2FEE6-38D9-BE16-8A7D-19FE6FECAA56}" dt="2023-10-10T02:03:20.126" v="322" actId="20577"/>
        <pc:sldMkLst>
          <pc:docMk/>
          <pc:sldMk cId="2405727058" sldId="287"/>
        </pc:sldMkLst>
        <pc:spChg chg="add mod">
          <ac:chgData name="Chloe Keiran" userId="S::cmk19@fsu.edu::732f0397-0029-422a-9fe5-1466c05581a9" providerId="AD" clId="Web-{2AD2FEE6-38D9-BE16-8A7D-19FE6FECAA56}" dt="2023-10-10T02:03:20.126" v="322" actId="20577"/>
          <ac:spMkLst>
            <pc:docMk/>
            <pc:sldMk cId="2405727058" sldId="287"/>
            <ac:spMk id="9" creationId="{F4F526CC-2245-30F1-EC30-BA0A72046779}"/>
          </ac:spMkLst>
        </pc:spChg>
        <pc:spChg chg="mod">
          <ac:chgData name="Chloe Keiran" userId="S::cmk19@fsu.edu::732f0397-0029-422a-9fe5-1466c05581a9" providerId="AD" clId="Web-{2AD2FEE6-38D9-BE16-8A7D-19FE6FECAA56}" dt="2023-10-10T00:38:16.344" v="55" actId="20577"/>
          <ac:spMkLst>
            <pc:docMk/>
            <pc:sldMk cId="2405727058" sldId="287"/>
            <ac:spMk id="12" creationId="{E0359946-B9A4-5A99-8626-5D56DB8756F2}"/>
          </ac:spMkLst>
        </pc:spChg>
        <pc:spChg chg="mod">
          <ac:chgData name="Chloe Keiran" userId="S::cmk19@fsu.edu::732f0397-0029-422a-9fe5-1466c05581a9" providerId="AD" clId="Web-{2AD2FEE6-38D9-BE16-8A7D-19FE6FECAA56}" dt="2023-10-10T00:38:52.861" v="78" actId="20577"/>
          <ac:spMkLst>
            <pc:docMk/>
            <pc:sldMk cId="2405727058" sldId="287"/>
            <ac:spMk id="14" creationId="{B8F32CCC-9B1E-6138-F1E1-EA3047830F2E}"/>
          </ac:spMkLst>
        </pc:spChg>
        <pc:spChg chg="mod">
          <ac:chgData name="Chloe Keiran" userId="S::cmk19@fsu.edu::732f0397-0029-422a-9fe5-1466c05581a9" providerId="AD" clId="Web-{2AD2FEE6-38D9-BE16-8A7D-19FE6FECAA56}" dt="2023-10-10T00:37:52.359" v="39" actId="20577"/>
          <ac:spMkLst>
            <pc:docMk/>
            <pc:sldMk cId="2405727058" sldId="287"/>
            <ac:spMk id="16" creationId="{AEF7B994-970E-2825-D149-6089A60523D1}"/>
          </ac:spMkLst>
        </pc:spChg>
        <pc:spChg chg="mod">
          <ac:chgData name="Chloe Keiran" userId="S::cmk19@fsu.edu::732f0397-0029-422a-9fe5-1466c05581a9" providerId="AD" clId="Web-{2AD2FEE6-38D9-BE16-8A7D-19FE6FECAA56}" dt="2023-10-10T00:39:39.815" v="113" actId="20577"/>
          <ac:spMkLst>
            <pc:docMk/>
            <pc:sldMk cId="2405727058" sldId="287"/>
            <ac:spMk id="18" creationId="{E72ABEFD-13E1-DD75-3047-1E1D4D2E52C4}"/>
          </ac:spMkLst>
        </pc:spChg>
      </pc:sldChg>
      <pc:sldChg chg="modSp">
        <pc:chgData name="Chloe Keiran" userId="S::cmk19@fsu.edu::732f0397-0029-422a-9fe5-1466c05581a9" providerId="AD" clId="Web-{2AD2FEE6-38D9-BE16-8A7D-19FE6FECAA56}" dt="2023-10-10T00:57:07.594" v="146" actId="20577"/>
        <pc:sldMkLst>
          <pc:docMk/>
          <pc:sldMk cId="1398009091" sldId="289"/>
        </pc:sldMkLst>
        <pc:spChg chg="mod">
          <ac:chgData name="Chloe Keiran" userId="S::cmk19@fsu.edu::732f0397-0029-422a-9fe5-1466c05581a9" providerId="AD" clId="Web-{2AD2FEE6-38D9-BE16-8A7D-19FE6FECAA56}" dt="2023-10-10T00:57:07.594" v="146" actId="20577"/>
          <ac:spMkLst>
            <pc:docMk/>
            <pc:sldMk cId="1398009091" sldId="289"/>
            <ac:spMk id="2" creationId="{5D5BFA8D-0F9E-61A7-A2EE-95439E5D4374}"/>
          </ac:spMkLst>
        </pc:spChg>
      </pc:sldChg>
      <pc:sldChg chg="modSp">
        <pc:chgData name="Chloe Keiran" userId="S::cmk19@fsu.edu::732f0397-0029-422a-9fe5-1466c05581a9" providerId="AD" clId="Web-{2AD2FEE6-38D9-BE16-8A7D-19FE6FECAA56}" dt="2023-10-10T01:17:22.347" v="248" actId="20577"/>
        <pc:sldMkLst>
          <pc:docMk/>
          <pc:sldMk cId="3523120143" sldId="290"/>
        </pc:sldMkLst>
        <pc:spChg chg="mod">
          <ac:chgData name="Chloe Keiran" userId="S::cmk19@fsu.edu::732f0397-0029-422a-9fe5-1466c05581a9" providerId="AD" clId="Web-{2AD2FEE6-38D9-BE16-8A7D-19FE6FECAA56}" dt="2023-10-10T01:17:22.347" v="248" actId="20577"/>
          <ac:spMkLst>
            <pc:docMk/>
            <pc:sldMk cId="3523120143" sldId="290"/>
            <ac:spMk id="2" creationId="{5D5BFA8D-0F9E-61A7-A2EE-95439E5D4374}"/>
          </ac:spMkLst>
        </pc:spChg>
      </pc:sldChg>
      <pc:sldChg chg="modSp">
        <pc:chgData name="Chloe Keiran" userId="S::cmk19@fsu.edu::732f0397-0029-422a-9fe5-1466c05581a9" providerId="AD" clId="Web-{2AD2FEE6-38D9-BE16-8A7D-19FE6FECAA56}" dt="2023-10-10T01:17:36.660" v="259" actId="20577"/>
        <pc:sldMkLst>
          <pc:docMk/>
          <pc:sldMk cId="3952847899" sldId="292"/>
        </pc:sldMkLst>
        <pc:spChg chg="mod">
          <ac:chgData name="Chloe Keiran" userId="S::cmk19@fsu.edu::732f0397-0029-422a-9fe5-1466c05581a9" providerId="AD" clId="Web-{2AD2FEE6-38D9-BE16-8A7D-19FE6FECAA56}" dt="2023-10-10T01:17:36.660" v="259" actId="20577"/>
          <ac:spMkLst>
            <pc:docMk/>
            <pc:sldMk cId="3952847899" sldId="292"/>
            <ac:spMk id="2" creationId="{5D5BFA8D-0F9E-61A7-A2EE-95439E5D4374}"/>
          </ac:spMkLst>
        </pc:spChg>
      </pc:sldChg>
      <pc:sldChg chg="modSp new">
        <pc:chgData name="Chloe Keiran" userId="S::cmk19@fsu.edu::732f0397-0029-422a-9fe5-1466c05581a9" providerId="AD" clId="Web-{2AD2FEE6-38D9-BE16-8A7D-19FE6FECAA56}" dt="2023-10-10T01:01:28.742" v="183" actId="20577"/>
        <pc:sldMkLst>
          <pc:docMk/>
          <pc:sldMk cId="1720043901" sldId="293"/>
        </pc:sldMkLst>
        <pc:spChg chg="mod">
          <ac:chgData name="Chloe Keiran" userId="S::cmk19@fsu.edu::732f0397-0029-422a-9fe5-1466c05581a9" providerId="AD" clId="Web-{2AD2FEE6-38D9-BE16-8A7D-19FE6FECAA56}" dt="2023-10-10T00:58:51.519" v="156" actId="20577"/>
          <ac:spMkLst>
            <pc:docMk/>
            <pc:sldMk cId="1720043901" sldId="293"/>
            <ac:spMk id="2" creationId="{08B0E3FD-0BA4-8E65-C6E8-6DBF90ADF80A}"/>
          </ac:spMkLst>
        </pc:spChg>
        <pc:spChg chg="mod">
          <ac:chgData name="Chloe Keiran" userId="S::cmk19@fsu.edu::732f0397-0029-422a-9fe5-1466c05581a9" providerId="AD" clId="Web-{2AD2FEE6-38D9-BE16-8A7D-19FE6FECAA56}" dt="2023-10-10T01:01:28.742" v="183" actId="20577"/>
          <ac:spMkLst>
            <pc:docMk/>
            <pc:sldMk cId="1720043901" sldId="293"/>
            <ac:spMk id="5" creationId="{7EA3D22C-2C3B-1F31-0D30-B70D89CE7914}"/>
          </ac:spMkLst>
        </pc:spChg>
      </pc:sldChg>
      <pc:sldChg chg="modSp new">
        <pc:chgData name="Chloe Keiran" userId="S::cmk19@fsu.edu::732f0397-0029-422a-9fe5-1466c05581a9" providerId="AD" clId="Web-{2AD2FEE6-38D9-BE16-8A7D-19FE6FECAA56}" dt="2023-10-10T01:05:17.249" v="232" actId="20577"/>
        <pc:sldMkLst>
          <pc:docMk/>
          <pc:sldMk cId="3985557762" sldId="294"/>
        </pc:sldMkLst>
        <pc:spChg chg="mod">
          <ac:chgData name="Chloe Keiran" userId="S::cmk19@fsu.edu::732f0397-0029-422a-9fe5-1466c05581a9" providerId="AD" clId="Web-{2AD2FEE6-38D9-BE16-8A7D-19FE6FECAA56}" dt="2023-10-10T01:01:44.368" v="189" actId="20577"/>
          <ac:spMkLst>
            <pc:docMk/>
            <pc:sldMk cId="3985557762" sldId="294"/>
            <ac:spMk id="2" creationId="{24849CDB-F252-CEA7-DE02-731F73E531D3}"/>
          </ac:spMkLst>
        </pc:spChg>
        <pc:spChg chg="mod">
          <ac:chgData name="Chloe Keiran" userId="S::cmk19@fsu.edu::732f0397-0029-422a-9fe5-1466c05581a9" providerId="AD" clId="Web-{2AD2FEE6-38D9-BE16-8A7D-19FE6FECAA56}" dt="2023-10-10T01:05:17.249" v="232" actId="20577"/>
          <ac:spMkLst>
            <pc:docMk/>
            <pc:sldMk cId="3985557762" sldId="294"/>
            <ac:spMk id="6" creationId="{C39C3D80-9887-4354-1439-D2969B6DC557}"/>
          </ac:spMkLst>
        </pc:spChg>
      </pc:sldChg>
      <pc:sldChg chg="modSp new">
        <pc:chgData name="Chloe Keiran" userId="S::cmk19@fsu.edu::732f0397-0029-422a-9fe5-1466c05581a9" providerId="AD" clId="Web-{2AD2FEE6-38D9-BE16-8A7D-19FE6FECAA56}" dt="2023-10-10T01:05:30.218" v="240" actId="20577"/>
        <pc:sldMkLst>
          <pc:docMk/>
          <pc:sldMk cId="2839402481" sldId="295"/>
        </pc:sldMkLst>
        <pc:spChg chg="mod">
          <ac:chgData name="Chloe Keiran" userId="S::cmk19@fsu.edu::732f0397-0029-422a-9fe5-1466c05581a9" providerId="AD" clId="Web-{2AD2FEE6-38D9-BE16-8A7D-19FE6FECAA56}" dt="2023-10-10T01:05:30.218" v="240" actId="20577"/>
          <ac:spMkLst>
            <pc:docMk/>
            <pc:sldMk cId="2839402481" sldId="295"/>
            <ac:spMk id="2" creationId="{C3A8A4CC-F774-75FC-4142-1CA2501F1587}"/>
          </ac:spMkLst>
        </pc:spChg>
      </pc:sldChg>
      <pc:sldChg chg="modSp new">
        <pc:chgData name="Chloe Keiran" userId="S::cmk19@fsu.edu::732f0397-0029-422a-9fe5-1466c05581a9" providerId="AD" clId="Web-{2AD2FEE6-38D9-BE16-8A7D-19FE6FECAA56}" dt="2023-10-10T01:18:04.864" v="288" actId="20577"/>
        <pc:sldMkLst>
          <pc:docMk/>
          <pc:sldMk cId="508659217" sldId="296"/>
        </pc:sldMkLst>
        <pc:spChg chg="mod">
          <ac:chgData name="Chloe Keiran" userId="S::cmk19@fsu.edu::732f0397-0029-422a-9fe5-1466c05581a9" providerId="AD" clId="Web-{2AD2FEE6-38D9-BE16-8A7D-19FE6FECAA56}" dt="2023-10-10T01:18:04.864" v="288" actId="20577"/>
          <ac:spMkLst>
            <pc:docMk/>
            <pc:sldMk cId="508659217" sldId="296"/>
            <ac:spMk id="2" creationId="{36B86EA0-49FC-76F8-028E-E128AAEA5CEE}"/>
          </ac:spMkLst>
        </pc:spChg>
      </pc:sldChg>
      <pc:sldChg chg="modSp new">
        <pc:chgData name="Chloe Keiran" userId="S::cmk19@fsu.edu::732f0397-0029-422a-9fe5-1466c05581a9" providerId="AD" clId="Web-{2AD2FEE6-38D9-BE16-8A7D-19FE6FECAA56}" dt="2023-10-10T02:02:53.375" v="306" actId="20577"/>
        <pc:sldMkLst>
          <pc:docMk/>
          <pc:sldMk cId="4292166738" sldId="297"/>
        </pc:sldMkLst>
        <pc:spChg chg="mod">
          <ac:chgData name="Chloe Keiran" userId="S::cmk19@fsu.edu::732f0397-0029-422a-9fe5-1466c05581a9" providerId="AD" clId="Web-{2AD2FEE6-38D9-BE16-8A7D-19FE6FECAA56}" dt="2023-10-10T02:02:53.375" v="306" actId="20577"/>
          <ac:spMkLst>
            <pc:docMk/>
            <pc:sldMk cId="4292166738" sldId="297"/>
            <ac:spMk id="2" creationId="{2FAC3DCB-BE18-D801-C789-71F21C6620B7}"/>
          </ac:spMkLst>
        </pc:spChg>
      </pc:sldChg>
    </pc:docChg>
  </pc:docChgLst>
  <pc:docChgLst>
    <pc:chgData name="Caleb Mears" userId="e6f39ac1-b694-4bbf-bb75-8861be52b627" providerId="ADAL" clId="{836F168B-C5A4-46BE-BB75-A0C002D08048}"/>
    <pc:docChg chg="undo custSel modSld sldOrd">
      <pc:chgData name="Caleb Mears" userId="e6f39ac1-b694-4bbf-bb75-8861be52b627" providerId="ADAL" clId="{836F168B-C5A4-46BE-BB75-A0C002D08048}" dt="2023-10-13T03:41:57.062" v="452" actId="114"/>
      <pc:docMkLst>
        <pc:docMk/>
      </pc:docMkLst>
      <pc:sldChg chg="modSp mod">
        <pc:chgData name="Caleb Mears" userId="e6f39ac1-b694-4bbf-bb75-8861be52b627" providerId="ADAL" clId="{836F168B-C5A4-46BE-BB75-A0C002D08048}" dt="2023-10-13T03:26:15.061" v="302" actId="20577"/>
        <pc:sldMkLst>
          <pc:docMk/>
          <pc:sldMk cId="2208838817" sldId="262"/>
        </pc:sldMkLst>
        <pc:spChg chg="mod">
          <ac:chgData name="Caleb Mears" userId="e6f39ac1-b694-4bbf-bb75-8861be52b627" providerId="ADAL" clId="{836F168B-C5A4-46BE-BB75-A0C002D08048}" dt="2023-10-13T03:26:15.061" v="302" actId="20577"/>
          <ac:spMkLst>
            <pc:docMk/>
            <pc:sldMk cId="2208838817" sldId="262"/>
            <ac:spMk id="3" creationId="{74BC3426-83BD-28FF-BA17-3D1E091E3A69}"/>
          </ac:spMkLst>
        </pc:spChg>
      </pc:sldChg>
      <pc:sldChg chg="modSp mod">
        <pc:chgData name="Caleb Mears" userId="e6f39ac1-b694-4bbf-bb75-8861be52b627" providerId="ADAL" clId="{836F168B-C5A4-46BE-BB75-A0C002D08048}" dt="2023-10-13T03:22:31.103" v="19" actId="20577"/>
        <pc:sldMkLst>
          <pc:docMk/>
          <pc:sldMk cId="3369190698" sldId="285"/>
        </pc:sldMkLst>
        <pc:spChg chg="mod">
          <ac:chgData name="Caleb Mears" userId="e6f39ac1-b694-4bbf-bb75-8861be52b627" providerId="ADAL" clId="{836F168B-C5A4-46BE-BB75-A0C002D08048}" dt="2023-10-13T03:22:31.103" v="19" actId="20577"/>
          <ac:spMkLst>
            <pc:docMk/>
            <pc:sldMk cId="3369190698" sldId="285"/>
            <ac:spMk id="3" creationId="{9E41A422-6A68-5B0F-EEB1-6AD5F5FEDC1A}"/>
          </ac:spMkLst>
        </pc:spChg>
      </pc:sldChg>
      <pc:sldChg chg="modSp mod">
        <pc:chgData name="Caleb Mears" userId="e6f39ac1-b694-4bbf-bb75-8861be52b627" providerId="ADAL" clId="{836F168B-C5A4-46BE-BB75-A0C002D08048}" dt="2023-10-13T03:22:24.662" v="9" actId="20577"/>
        <pc:sldMkLst>
          <pc:docMk/>
          <pc:sldMk cId="1270984281" sldId="286"/>
        </pc:sldMkLst>
        <pc:spChg chg="mod">
          <ac:chgData name="Caleb Mears" userId="e6f39ac1-b694-4bbf-bb75-8861be52b627" providerId="ADAL" clId="{836F168B-C5A4-46BE-BB75-A0C002D08048}" dt="2023-10-13T03:22:24.662" v="9" actId="20577"/>
          <ac:spMkLst>
            <pc:docMk/>
            <pc:sldMk cId="1270984281" sldId="286"/>
            <ac:spMk id="3" creationId="{878F3B76-3AD3-FF21-899F-B3B558208E2D}"/>
          </ac:spMkLst>
        </pc:spChg>
      </pc:sldChg>
      <pc:sldChg chg="addSp delSp modSp mod">
        <pc:chgData name="Caleb Mears" userId="e6f39ac1-b694-4bbf-bb75-8861be52b627" providerId="ADAL" clId="{836F168B-C5A4-46BE-BB75-A0C002D08048}" dt="2023-10-13T03:41:57.062" v="452" actId="114"/>
        <pc:sldMkLst>
          <pc:docMk/>
          <pc:sldMk cId="2405727058" sldId="287"/>
        </pc:sldMkLst>
        <pc:spChg chg="mod">
          <ac:chgData name="Caleb Mears" userId="e6f39ac1-b694-4bbf-bb75-8861be52b627" providerId="ADAL" clId="{836F168B-C5A4-46BE-BB75-A0C002D08048}" dt="2023-10-13T03:41:57.062" v="452" actId="114"/>
          <ac:spMkLst>
            <pc:docMk/>
            <pc:sldMk cId="2405727058" sldId="287"/>
            <ac:spMk id="11" creationId="{6B37219D-EE5D-7A93-BF43-7743247B952B}"/>
          </ac:spMkLst>
        </pc:spChg>
        <pc:spChg chg="mod">
          <ac:chgData name="Caleb Mears" userId="e6f39ac1-b694-4bbf-bb75-8861be52b627" providerId="ADAL" clId="{836F168B-C5A4-46BE-BB75-A0C002D08048}" dt="2023-10-13T03:39:53.954" v="393" actId="1076"/>
          <ac:spMkLst>
            <pc:docMk/>
            <pc:sldMk cId="2405727058" sldId="287"/>
            <ac:spMk id="12" creationId="{E0359946-B9A4-5A99-8626-5D56DB8756F2}"/>
          </ac:spMkLst>
        </pc:spChg>
        <pc:spChg chg="add del">
          <ac:chgData name="Caleb Mears" userId="e6f39ac1-b694-4bbf-bb75-8861be52b627" providerId="ADAL" clId="{836F168B-C5A4-46BE-BB75-A0C002D08048}" dt="2023-10-13T03:31:07.897" v="323" actId="22"/>
          <ac:spMkLst>
            <pc:docMk/>
            <pc:sldMk cId="2405727058" sldId="287"/>
            <ac:spMk id="13" creationId="{383F3912-0741-F109-2F5B-64FDEC289688}"/>
          </ac:spMkLst>
        </pc:spChg>
        <pc:spChg chg="mod">
          <ac:chgData name="Caleb Mears" userId="e6f39ac1-b694-4bbf-bb75-8861be52b627" providerId="ADAL" clId="{836F168B-C5A4-46BE-BB75-A0C002D08048}" dt="2023-10-13T03:39:40.068" v="391" actId="1076"/>
          <ac:spMkLst>
            <pc:docMk/>
            <pc:sldMk cId="2405727058" sldId="287"/>
            <ac:spMk id="14" creationId="{B8F32CCC-9B1E-6138-F1E1-EA3047830F2E}"/>
          </ac:spMkLst>
        </pc:spChg>
        <pc:spChg chg="mod">
          <ac:chgData name="Caleb Mears" userId="e6f39ac1-b694-4bbf-bb75-8861be52b627" providerId="ADAL" clId="{836F168B-C5A4-46BE-BB75-A0C002D08048}" dt="2023-10-13T03:40:03.432" v="394" actId="1076"/>
          <ac:spMkLst>
            <pc:docMk/>
            <pc:sldMk cId="2405727058" sldId="287"/>
            <ac:spMk id="16" creationId="{AEF7B994-970E-2825-D149-6089A60523D1}"/>
          </ac:spMkLst>
        </pc:spChg>
        <pc:spChg chg="add mod">
          <ac:chgData name="Caleb Mears" userId="e6f39ac1-b694-4bbf-bb75-8861be52b627" providerId="ADAL" clId="{836F168B-C5A4-46BE-BB75-A0C002D08048}" dt="2023-10-13T03:41:44.997" v="449" actId="20577"/>
          <ac:spMkLst>
            <pc:docMk/>
            <pc:sldMk cId="2405727058" sldId="287"/>
            <ac:spMk id="17" creationId="{F0CBB312-31AD-AD56-0563-44728C6B05F6}"/>
          </ac:spMkLst>
        </pc:spChg>
        <pc:spChg chg="mod">
          <ac:chgData name="Caleb Mears" userId="e6f39ac1-b694-4bbf-bb75-8861be52b627" providerId="ADAL" clId="{836F168B-C5A4-46BE-BB75-A0C002D08048}" dt="2023-10-13T03:39:26.612" v="387" actId="20577"/>
          <ac:spMkLst>
            <pc:docMk/>
            <pc:sldMk cId="2405727058" sldId="287"/>
            <ac:spMk id="18" creationId="{E72ABEFD-13E1-DD75-3047-1E1D4D2E52C4}"/>
          </ac:spMkLst>
        </pc:spChg>
        <pc:picChg chg="mod modCrop">
          <ac:chgData name="Caleb Mears" userId="e6f39ac1-b694-4bbf-bb75-8861be52b627" providerId="ADAL" clId="{836F168B-C5A4-46BE-BB75-A0C002D08048}" dt="2023-10-13T03:38:35.567" v="374" actId="1076"/>
          <ac:picMkLst>
            <pc:docMk/>
            <pc:sldMk cId="2405727058" sldId="287"/>
            <ac:picMk id="2" creationId="{FDED0E5A-A7E5-DDCF-326B-955C858E2E0E}"/>
          </ac:picMkLst>
        </pc:picChg>
        <pc:picChg chg="mod modCrop">
          <ac:chgData name="Caleb Mears" userId="e6f39ac1-b694-4bbf-bb75-8861be52b627" providerId="ADAL" clId="{836F168B-C5A4-46BE-BB75-A0C002D08048}" dt="2023-10-13T03:38:50.339" v="377" actId="1076"/>
          <ac:picMkLst>
            <pc:docMk/>
            <pc:sldMk cId="2405727058" sldId="287"/>
            <ac:picMk id="5" creationId="{0EC34D6A-A31A-AEE3-E3E2-5AC9B1BF6AB5}"/>
          </ac:picMkLst>
        </pc:picChg>
        <pc:picChg chg="mod">
          <ac:chgData name="Caleb Mears" userId="e6f39ac1-b694-4bbf-bb75-8861be52b627" providerId="ADAL" clId="{836F168B-C5A4-46BE-BB75-A0C002D08048}" dt="2023-10-13T03:38:56.194" v="378" actId="1076"/>
          <ac:picMkLst>
            <pc:docMk/>
            <pc:sldMk cId="2405727058" sldId="287"/>
            <ac:picMk id="7" creationId="{35223F47-331A-4987-3B9E-FD40801BC60A}"/>
          </ac:picMkLst>
        </pc:picChg>
        <pc:picChg chg="mod">
          <ac:chgData name="Caleb Mears" userId="e6f39ac1-b694-4bbf-bb75-8861be52b627" providerId="ADAL" clId="{836F168B-C5A4-46BE-BB75-A0C002D08048}" dt="2023-10-13T03:38:59.690" v="379" actId="1076"/>
          <ac:picMkLst>
            <pc:docMk/>
            <pc:sldMk cId="2405727058" sldId="287"/>
            <ac:picMk id="8" creationId="{6FCE3BBD-8863-5FA7-EAED-F8A5357C1143}"/>
          </ac:picMkLst>
        </pc:picChg>
        <pc:picChg chg="mod modCrop">
          <ac:chgData name="Caleb Mears" userId="e6f39ac1-b694-4bbf-bb75-8861be52b627" providerId="ADAL" clId="{836F168B-C5A4-46BE-BB75-A0C002D08048}" dt="2023-10-13T03:39:04.763" v="380" actId="1076"/>
          <ac:picMkLst>
            <pc:docMk/>
            <pc:sldMk cId="2405727058" sldId="287"/>
            <ac:picMk id="10" creationId="{2D034523-F7ED-2CA7-3D5E-142BA0A949DB}"/>
          </ac:picMkLst>
        </pc:picChg>
        <pc:picChg chg="add mod">
          <ac:chgData name="Caleb Mears" userId="e6f39ac1-b694-4bbf-bb75-8861be52b627" providerId="ADAL" clId="{836F168B-C5A4-46BE-BB75-A0C002D08048}" dt="2023-10-13T03:39:10.040" v="381" actId="1076"/>
          <ac:picMkLst>
            <pc:docMk/>
            <pc:sldMk cId="2405727058" sldId="287"/>
            <ac:picMk id="15" creationId="{BF10E41C-9126-DED0-A068-EC2B7773A30D}"/>
          </ac:picMkLst>
        </pc:picChg>
        <pc:picChg chg="add del mod">
          <ac:chgData name="Caleb Mears" userId="e6f39ac1-b694-4bbf-bb75-8861be52b627" providerId="ADAL" clId="{836F168B-C5A4-46BE-BB75-A0C002D08048}" dt="2023-10-13T03:34:18.504" v="365" actId="21"/>
          <ac:picMkLst>
            <pc:docMk/>
            <pc:sldMk cId="2405727058" sldId="287"/>
            <ac:picMk id="1026" creationId="{FF1C6728-E48B-DED2-8E57-F0D18F6089BF}"/>
          </ac:picMkLst>
        </pc:picChg>
      </pc:sldChg>
      <pc:sldChg chg="modSp mod">
        <pc:chgData name="Caleb Mears" userId="e6f39ac1-b694-4bbf-bb75-8861be52b627" providerId="ADAL" clId="{836F168B-C5A4-46BE-BB75-A0C002D08048}" dt="2023-10-13T03:23:00.947" v="63" actId="20577"/>
        <pc:sldMkLst>
          <pc:docMk/>
          <pc:sldMk cId="90944414" sldId="288"/>
        </pc:sldMkLst>
        <pc:spChg chg="mod">
          <ac:chgData name="Caleb Mears" userId="e6f39ac1-b694-4bbf-bb75-8861be52b627" providerId="ADAL" clId="{836F168B-C5A4-46BE-BB75-A0C002D08048}" dt="2023-10-13T03:23:00.947" v="63" actId="20577"/>
          <ac:spMkLst>
            <pc:docMk/>
            <pc:sldMk cId="90944414" sldId="288"/>
            <ac:spMk id="11" creationId="{063E38A7-74C9-E764-289C-705361B44FA2}"/>
          </ac:spMkLst>
        </pc:spChg>
      </pc:sldChg>
      <pc:sldChg chg="modSp mod">
        <pc:chgData name="Caleb Mears" userId="e6f39ac1-b694-4bbf-bb75-8861be52b627" providerId="ADAL" clId="{836F168B-C5A4-46BE-BB75-A0C002D08048}" dt="2023-10-13T03:22:48.224" v="30" actId="20577"/>
        <pc:sldMkLst>
          <pc:docMk/>
          <pc:sldMk cId="1398009091" sldId="289"/>
        </pc:sldMkLst>
        <pc:spChg chg="mod">
          <ac:chgData name="Caleb Mears" userId="e6f39ac1-b694-4bbf-bb75-8861be52b627" providerId="ADAL" clId="{836F168B-C5A4-46BE-BB75-A0C002D08048}" dt="2023-10-13T03:22:48.224" v="30" actId="20577"/>
          <ac:spMkLst>
            <pc:docMk/>
            <pc:sldMk cId="1398009091" sldId="289"/>
            <ac:spMk id="11" creationId="{6CA6945C-A0A8-C373-74AA-ACFBB8AC9EBF}"/>
          </ac:spMkLst>
        </pc:spChg>
      </pc:sldChg>
      <pc:sldChg chg="modSp mod">
        <pc:chgData name="Caleb Mears" userId="e6f39ac1-b694-4bbf-bb75-8861be52b627" providerId="ADAL" clId="{836F168B-C5A4-46BE-BB75-A0C002D08048}" dt="2023-10-13T03:24:24.786" v="161" actId="20577"/>
        <pc:sldMkLst>
          <pc:docMk/>
          <pc:sldMk cId="3523120143" sldId="290"/>
        </pc:sldMkLst>
        <pc:spChg chg="mod">
          <ac:chgData name="Caleb Mears" userId="e6f39ac1-b694-4bbf-bb75-8861be52b627" providerId="ADAL" clId="{836F168B-C5A4-46BE-BB75-A0C002D08048}" dt="2023-10-13T03:24:19.927" v="150" actId="20577"/>
          <ac:spMkLst>
            <pc:docMk/>
            <pc:sldMk cId="3523120143" sldId="290"/>
            <ac:spMk id="5" creationId="{BBD49385-F6DC-BA4E-539B-1F63333FF13C}"/>
          </ac:spMkLst>
        </pc:spChg>
        <pc:spChg chg="mod">
          <ac:chgData name="Caleb Mears" userId="e6f39ac1-b694-4bbf-bb75-8861be52b627" providerId="ADAL" clId="{836F168B-C5A4-46BE-BB75-A0C002D08048}" dt="2023-10-13T03:24:24.786" v="161" actId="20577"/>
          <ac:spMkLst>
            <pc:docMk/>
            <pc:sldMk cId="3523120143" sldId="290"/>
            <ac:spMk id="21" creationId="{A0ECB499-51B1-6F70-FA51-5A0D460CAAB7}"/>
          </ac:spMkLst>
        </pc:spChg>
      </pc:sldChg>
      <pc:sldChg chg="modSp mod">
        <pc:chgData name="Caleb Mears" userId="e6f39ac1-b694-4bbf-bb75-8861be52b627" providerId="ADAL" clId="{836F168B-C5A4-46BE-BB75-A0C002D08048}" dt="2023-10-13T03:24:42.062" v="193" actId="20577"/>
        <pc:sldMkLst>
          <pc:docMk/>
          <pc:sldMk cId="2432992280" sldId="291"/>
        </pc:sldMkLst>
        <pc:spChg chg="mod">
          <ac:chgData name="Caleb Mears" userId="e6f39ac1-b694-4bbf-bb75-8861be52b627" providerId="ADAL" clId="{836F168B-C5A4-46BE-BB75-A0C002D08048}" dt="2023-10-13T03:24:42.062" v="193" actId="20577"/>
          <ac:spMkLst>
            <pc:docMk/>
            <pc:sldMk cId="2432992280" sldId="291"/>
            <ac:spMk id="4" creationId="{BECE3184-C3D9-DB4A-9842-853605CC5C23}"/>
          </ac:spMkLst>
        </pc:spChg>
      </pc:sldChg>
      <pc:sldChg chg="modSp mod">
        <pc:chgData name="Caleb Mears" userId="e6f39ac1-b694-4bbf-bb75-8861be52b627" providerId="ADAL" clId="{836F168B-C5A4-46BE-BB75-A0C002D08048}" dt="2023-10-13T03:24:33.752" v="182" actId="20577"/>
        <pc:sldMkLst>
          <pc:docMk/>
          <pc:sldMk cId="3952847899" sldId="292"/>
        </pc:sldMkLst>
        <pc:spChg chg="mod">
          <ac:chgData name="Caleb Mears" userId="e6f39ac1-b694-4bbf-bb75-8861be52b627" providerId="ADAL" clId="{836F168B-C5A4-46BE-BB75-A0C002D08048}" dt="2023-10-13T03:24:33.752" v="182" actId="20577"/>
          <ac:spMkLst>
            <pc:docMk/>
            <pc:sldMk cId="3952847899" sldId="292"/>
            <ac:spMk id="4" creationId="{36D1DEE3-F4D2-DD8D-FF32-2A1D13FF99EB}"/>
          </ac:spMkLst>
        </pc:spChg>
      </pc:sldChg>
      <pc:sldChg chg="addSp delSp modSp mod ord">
        <pc:chgData name="Caleb Mears" userId="e6f39ac1-b694-4bbf-bb75-8861be52b627" providerId="ADAL" clId="{836F168B-C5A4-46BE-BB75-A0C002D08048}" dt="2023-10-13T03:30:27.123" v="320" actId="1076"/>
        <pc:sldMkLst>
          <pc:docMk/>
          <pc:sldMk cId="1720043901" sldId="293"/>
        </pc:sldMkLst>
        <pc:spChg chg="mod">
          <ac:chgData name="Caleb Mears" userId="e6f39ac1-b694-4bbf-bb75-8861be52b627" providerId="ADAL" clId="{836F168B-C5A4-46BE-BB75-A0C002D08048}" dt="2023-10-13T03:22:53.109" v="41" actId="20577"/>
          <ac:spMkLst>
            <pc:docMk/>
            <pc:sldMk cId="1720043901" sldId="293"/>
            <ac:spMk id="4" creationId="{514E7DF2-F069-4921-4C4C-24AB2D9E522C}"/>
          </ac:spMkLst>
        </pc:spChg>
        <pc:spChg chg="del mod">
          <ac:chgData name="Caleb Mears" userId="e6f39ac1-b694-4bbf-bb75-8861be52b627" providerId="ADAL" clId="{836F168B-C5A4-46BE-BB75-A0C002D08048}" dt="2023-10-13T03:30:00.951" v="312" actId="21"/>
          <ac:spMkLst>
            <pc:docMk/>
            <pc:sldMk cId="1720043901" sldId="293"/>
            <ac:spMk id="5" creationId="{7EA3D22C-2C3B-1F31-0D30-B70D89CE7914}"/>
          </ac:spMkLst>
        </pc:spChg>
        <pc:spChg chg="mod">
          <ac:chgData name="Caleb Mears" userId="e6f39ac1-b694-4bbf-bb75-8861be52b627" providerId="ADAL" clId="{836F168B-C5A4-46BE-BB75-A0C002D08048}" dt="2023-10-13T03:30:10.186" v="314" actId="14100"/>
          <ac:spMkLst>
            <pc:docMk/>
            <pc:sldMk cId="1720043901" sldId="293"/>
            <ac:spMk id="6" creationId="{5DED0DE5-F2F7-D639-AD8E-9BDC4080C35A}"/>
          </ac:spMkLst>
        </pc:spChg>
        <pc:spChg chg="add del mod">
          <ac:chgData name="Caleb Mears" userId="e6f39ac1-b694-4bbf-bb75-8861be52b627" providerId="ADAL" clId="{836F168B-C5A4-46BE-BB75-A0C002D08048}" dt="2023-10-13T03:30:15.535" v="316" actId="21"/>
          <ac:spMkLst>
            <pc:docMk/>
            <pc:sldMk cId="1720043901" sldId="293"/>
            <ac:spMk id="7" creationId="{20F78D80-4737-D3FB-3C34-299BFE2A2864}"/>
          </ac:spMkLst>
        </pc:spChg>
        <pc:picChg chg="add mod">
          <ac:chgData name="Caleb Mears" userId="e6f39ac1-b694-4bbf-bb75-8861be52b627" providerId="ADAL" clId="{836F168B-C5A4-46BE-BB75-A0C002D08048}" dt="2023-10-13T03:30:27.123" v="320" actId="1076"/>
          <ac:picMkLst>
            <pc:docMk/>
            <pc:sldMk cId="1720043901" sldId="293"/>
            <ac:picMk id="9" creationId="{2C7FE523-DCED-A650-539C-2CF2912D79AC}"/>
          </ac:picMkLst>
        </pc:picChg>
      </pc:sldChg>
      <pc:sldChg chg="modSp mod">
        <pc:chgData name="Caleb Mears" userId="e6f39ac1-b694-4bbf-bb75-8861be52b627" providerId="ADAL" clId="{836F168B-C5A4-46BE-BB75-A0C002D08048}" dt="2023-10-13T03:24:11.903" v="145" actId="20577"/>
        <pc:sldMkLst>
          <pc:docMk/>
          <pc:sldMk cId="2839402481" sldId="295"/>
        </pc:sldMkLst>
        <pc:spChg chg="mod">
          <ac:chgData name="Caleb Mears" userId="e6f39ac1-b694-4bbf-bb75-8861be52b627" providerId="ADAL" clId="{836F168B-C5A4-46BE-BB75-A0C002D08048}" dt="2023-10-13T03:24:11.903" v="145" actId="20577"/>
          <ac:spMkLst>
            <pc:docMk/>
            <pc:sldMk cId="2839402481" sldId="295"/>
            <ac:spMk id="4" creationId="{D1C67233-5CB5-9D86-FC57-836BDC0A3575}"/>
          </ac:spMkLst>
        </pc:spChg>
      </pc:sldChg>
      <pc:sldChg chg="modSp mod">
        <pc:chgData name="Caleb Mears" userId="e6f39ac1-b694-4bbf-bb75-8861be52b627" providerId="ADAL" clId="{836F168B-C5A4-46BE-BB75-A0C002D08048}" dt="2023-10-13T03:23:27.688" v="74" actId="20577"/>
        <pc:sldMkLst>
          <pc:docMk/>
          <pc:sldMk cId="861771999" sldId="299"/>
        </pc:sldMkLst>
        <pc:spChg chg="mod">
          <ac:chgData name="Caleb Mears" userId="e6f39ac1-b694-4bbf-bb75-8861be52b627" providerId="ADAL" clId="{836F168B-C5A4-46BE-BB75-A0C002D08048}" dt="2023-10-13T03:23:27.688" v="74" actId="20577"/>
          <ac:spMkLst>
            <pc:docMk/>
            <pc:sldMk cId="861771999" sldId="299"/>
            <ac:spMk id="11" creationId="{063E38A7-74C9-E764-289C-705361B44FA2}"/>
          </ac:spMkLst>
        </pc:spChg>
      </pc:sldChg>
      <pc:sldChg chg="modSp mod">
        <pc:chgData name="Caleb Mears" userId="e6f39ac1-b694-4bbf-bb75-8861be52b627" providerId="ADAL" clId="{836F168B-C5A4-46BE-BB75-A0C002D08048}" dt="2023-10-13T03:23:33.754" v="89" actId="20577"/>
        <pc:sldMkLst>
          <pc:docMk/>
          <pc:sldMk cId="1303312236" sldId="302"/>
        </pc:sldMkLst>
        <pc:spChg chg="mod">
          <ac:chgData name="Caleb Mears" userId="e6f39ac1-b694-4bbf-bb75-8861be52b627" providerId="ADAL" clId="{836F168B-C5A4-46BE-BB75-A0C002D08048}" dt="2023-10-13T03:23:33.754" v="89" actId="20577"/>
          <ac:spMkLst>
            <pc:docMk/>
            <pc:sldMk cId="1303312236" sldId="302"/>
            <ac:spMk id="11" creationId="{063E38A7-74C9-E764-289C-705361B44FA2}"/>
          </ac:spMkLst>
        </pc:spChg>
      </pc:sldChg>
      <pc:sldChg chg="modSp mod">
        <pc:chgData name="Caleb Mears" userId="e6f39ac1-b694-4bbf-bb75-8861be52b627" providerId="ADAL" clId="{836F168B-C5A4-46BE-BB75-A0C002D08048}" dt="2023-10-13T03:23:39.526" v="100" actId="20577"/>
        <pc:sldMkLst>
          <pc:docMk/>
          <pc:sldMk cId="3945551941" sldId="303"/>
        </pc:sldMkLst>
        <pc:spChg chg="mod">
          <ac:chgData name="Caleb Mears" userId="e6f39ac1-b694-4bbf-bb75-8861be52b627" providerId="ADAL" clId="{836F168B-C5A4-46BE-BB75-A0C002D08048}" dt="2023-10-13T03:23:39.526" v="100" actId="20577"/>
          <ac:spMkLst>
            <pc:docMk/>
            <pc:sldMk cId="3945551941" sldId="303"/>
            <ac:spMk id="11" creationId="{063E38A7-74C9-E764-289C-705361B44FA2}"/>
          </ac:spMkLst>
        </pc:spChg>
      </pc:sldChg>
      <pc:sldChg chg="modSp mod">
        <pc:chgData name="Caleb Mears" userId="e6f39ac1-b694-4bbf-bb75-8861be52b627" providerId="ADAL" clId="{836F168B-C5A4-46BE-BB75-A0C002D08048}" dt="2023-10-13T03:25:28.002" v="221" actId="20577"/>
        <pc:sldMkLst>
          <pc:docMk/>
          <pc:sldMk cId="1057510929" sldId="304"/>
        </pc:sldMkLst>
        <pc:spChg chg="mod">
          <ac:chgData name="Caleb Mears" userId="e6f39ac1-b694-4bbf-bb75-8861be52b627" providerId="ADAL" clId="{836F168B-C5A4-46BE-BB75-A0C002D08048}" dt="2023-10-13T03:25:28.002" v="221" actId="20577"/>
          <ac:spMkLst>
            <pc:docMk/>
            <pc:sldMk cId="1057510929" sldId="304"/>
            <ac:spMk id="4" creationId="{EFE6ADB8-1C17-A5F7-8751-248BBA7FFFEC}"/>
          </ac:spMkLst>
        </pc:spChg>
      </pc:sldChg>
      <pc:sldChg chg="modSp mod">
        <pc:chgData name="Caleb Mears" userId="e6f39ac1-b694-4bbf-bb75-8861be52b627" providerId="ADAL" clId="{836F168B-C5A4-46BE-BB75-A0C002D08048}" dt="2023-10-13T03:25:23.111" v="210" actId="20577"/>
        <pc:sldMkLst>
          <pc:docMk/>
          <pc:sldMk cId="57033475" sldId="305"/>
        </pc:sldMkLst>
        <pc:spChg chg="mod">
          <ac:chgData name="Caleb Mears" userId="e6f39ac1-b694-4bbf-bb75-8861be52b627" providerId="ADAL" clId="{836F168B-C5A4-46BE-BB75-A0C002D08048}" dt="2023-10-13T03:25:23.111" v="210" actId="20577"/>
          <ac:spMkLst>
            <pc:docMk/>
            <pc:sldMk cId="57033475" sldId="305"/>
            <ac:spMk id="4" creationId="{EFE6ADB8-1C17-A5F7-8751-248BBA7FFFEC}"/>
          </ac:spMkLst>
        </pc:spChg>
      </pc:sldChg>
      <pc:sldChg chg="modSp mod">
        <pc:chgData name="Caleb Mears" userId="e6f39ac1-b694-4bbf-bb75-8861be52b627" providerId="ADAL" clId="{836F168B-C5A4-46BE-BB75-A0C002D08048}" dt="2023-10-13T03:25:48.132" v="245" actId="20577"/>
        <pc:sldMkLst>
          <pc:docMk/>
          <pc:sldMk cId="3797053087" sldId="306"/>
        </pc:sldMkLst>
        <pc:spChg chg="mod">
          <ac:chgData name="Caleb Mears" userId="e6f39ac1-b694-4bbf-bb75-8861be52b627" providerId="ADAL" clId="{836F168B-C5A4-46BE-BB75-A0C002D08048}" dt="2023-10-13T03:25:48.132" v="245" actId="20577"/>
          <ac:spMkLst>
            <pc:docMk/>
            <pc:sldMk cId="3797053087" sldId="306"/>
            <ac:spMk id="4" creationId="{EFE6ADB8-1C17-A5F7-8751-248BBA7FFFEC}"/>
          </ac:spMkLst>
        </pc:spChg>
      </pc:sldChg>
      <pc:sldChg chg="modSp mod">
        <pc:chgData name="Caleb Mears" userId="e6f39ac1-b694-4bbf-bb75-8861be52b627" providerId="ADAL" clId="{836F168B-C5A4-46BE-BB75-A0C002D08048}" dt="2023-10-13T03:25:58.436" v="267" actId="20577"/>
        <pc:sldMkLst>
          <pc:docMk/>
          <pc:sldMk cId="2287134626" sldId="309"/>
        </pc:sldMkLst>
        <pc:spChg chg="mod">
          <ac:chgData name="Caleb Mears" userId="e6f39ac1-b694-4bbf-bb75-8861be52b627" providerId="ADAL" clId="{836F168B-C5A4-46BE-BB75-A0C002D08048}" dt="2023-10-13T03:25:58.436" v="267" actId="20577"/>
          <ac:spMkLst>
            <pc:docMk/>
            <pc:sldMk cId="2287134626" sldId="309"/>
            <ac:spMk id="4" creationId="{EFE6ADB8-1C17-A5F7-8751-248BBA7FFFEC}"/>
          </ac:spMkLst>
        </pc:spChg>
      </pc:sldChg>
      <pc:sldChg chg="modSp mod">
        <pc:chgData name="Caleb Mears" userId="e6f39ac1-b694-4bbf-bb75-8861be52b627" providerId="ADAL" clId="{836F168B-C5A4-46BE-BB75-A0C002D08048}" dt="2023-10-13T03:26:09.570" v="291" actId="20577"/>
        <pc:sldMkLst>
          <pc:docMk/>
          <pc:sldMk cId="3867494936" sldId="311"/>
        </pc:sldMkLst>
        <pc:spChg chg="mod">
          <ac:chgData name="Caleb Mears" userId="e6f39ac1-b694-4bbf-bb75-8861be52b627" providerId="ADAL" clId="{836F168B-C5A4-46BE-BB75-A0C002D08048}" dt="2023-10-13T03:26:09.570" v="291" actId="20577"/>
          <ac:spMkLst>
            <pc:docMk/>
            <pc:sldMk cId="3867494936" sldId="311"/>
            <ac:spMk id="4" creationId="{EFE6ADB8-1C17-A5F7-8751-248BBA7FFFEC}"/>
          </ac:spMkLst>
        </pc:spChg>
      </pc:sldChg>
      <pc:sldChg chg="modSp mod">
        <pc:chgData name="Caleb Mears" userId="e6f39ac1-b694-4bbf-bb75-8861be52b627" providerId="ADAL" clId="{836F168B-C5A4-46BE-BB75-A0C002D08048}" dt="2023-10-13T03:25:41.970" v="234" actId="20577"/>
        <pc:sldMkLst>
          <pc:docMk/>
          <pc:sldMk cId="2416441649" sldId="312"/>
        </pc:sldMkLst>
        <pc:spChg chg="mod">
          <ac:chgData name="Caleb Mears" userId="e6f39ac1-b694-4bbf-bb75-8861be52b627" providerId="ADAL" clId="{836F168B-C5A4-46BE-BB75-A0C002D08048}" dt="2023-10-13T03:25:41.970" v="234" actId="20577"/>
          <ac:spMkLst>
            <pc:docMk/>
            <pc:sldMk cId="2416441649" sldId="312"/>
            <ac:spMk id="4" creationId="{EFE6ADB8-1C17-A5F7-8751-248BBA7FFFEC}"/>
          </ac:spMkLst>
        </pc:spChg>
      </pc:sldChg>
      <pc:sldChg chg="modSp mod">
        <pc:chgData name="Caleb Mears" userId="e6f39ac1-b694-4bbf-bb75-8861be52b627" providerId="ADAL" clId="{836F168B-C5A4-46BE-BB75-A0C002D08048}" dt="2023-10-13T03:25:53.990" v="256" actId="20577"/>
        <pc:sldMkLst>
          <pc:docMk/>
          <pc:sldMk cId="672970992" sldId="313"/>
        </pc:sldMkLst>
        <pc:spChg chg="mod">
          <ac:chgData name="Caleb Mears" userId="e6f39ac1-b694-4bbf-bb75-8861be52b627" providerId="ADAL" clId="{836F168B-C5A4-46BE-BB75-A0C002D08048}" dt="2023-10-13T03:25:53.990" v="256" actId="20577"/>
          <ac:spMkLst>
            <pc:docMk/>
            <pc:sldMk cId="672970992" sldId="313"/>
            <ac:spMk id="4" creationId="{EFE6ADB8-1C17-A5F7-8751-248BBA7FFFEC}"/>
          </ac:spMkLst>
        </pc:spChg>
      </pc:sldChg>
      <pc:sldChg chg="modSp mod">
        <pc:chgData name="Caleb Mears" userId="e6f39ac1-b694-4bbf-bb75-8861be52b627" providerId="ADAL" clId="{836F168B-C5A4-46BE-BB75-A0C002D08048}" dt="2023-10-13T03:26:03.009" v="278" actId="20577"/>
        <pc:sldMkLst>
          <pc:docMk/>
          <pc:sldMk cId="2461733757" sldId="314"/>
        </pc:sldMkLst>
        <pc:spChg chg="mod">
          <ac:chgData name="Caleb Mears" userId="e6f39ac1-b694-4bbf-bb75-8861be52b627" providerId="ADAL" clId="{836F168B-C5A4-46BE-BB75-A0C002D08048}" dt="2023-10-13T03:26:03.009" v="278" actId="20577"/>
          <ac:spMkLst>
            <pc:docMk/>
            <pc:sldMk cId="2461733757" sldId="314"/>
            <ac:spMk id="4" creationId="{EFE6ADB8-1C17-A5F7-8751-248BBA7FFFEC}"/>
          </ac:spMkLst>
        </pc:spChg>
      </pc:sldChg>
    </pc:docChg>
  </pc:docChgLst>
  <pc:docChgLst>
    <pc:chgData name="Chloe Keiran" userId="S::cmk19@fsu.edu::732f0397-0029-422a-9fe5-1466c05581a9" providerId="AD" clId="Web-{69508B59-E718-60C0-9161-B5C5D7D2B79B}"/>
    <pc:docChg chg="sldOrd">
      <pc:chgData name="Chloe Keiran" userId="S::cmk19@fsu.edu::732f0397-0029-422a-9fe5-1466c05581a9" providerId="AD" clId="Web-{69508B59-E718-60C0-9161-B5C5D7D2B79B}" dt="2023-10-11T17:28:42.491" v="0"/>
      <pc:docMkLst>
        <pc:docMk/>
      </pc:docMkLst>
      <pc:sldChg chg="ord">
        <pc:chgData name="Chloe Keiran" userId="S::cmk19@fsu.edu::732f0397-0029-422a-9fe5-1466c05581a9" providerId="AD" clId="Web-{69508B59-E718-60C0-9161-B5C5D7D2B79B}" dt="2023-10-11T17:28:42.491" v="0"/>
        <pc:sldMkLst>
          <pc:docMk/>
          <pc:sldMk cId="3523120143" sldId="290"/>
        </pc:sldMkLst>
      </pc:sldChg>
    </pc:docChg>
  </pc:docChgLst>
  <pc:docChgLst>
    <pc:chgData name="Luis Daniel Garcia" userId="S::ldg20a@fsu.edu::15b50626-d2c4-4254-a4cf-dc7637d1c37e" providerId="AD" clId="Web-{D63305B1-C3A4-6F36-E710-B19EA7666612}"/>
    <pc:docChg chg="addSld delSld modSld modSection">
      <pc:chgData name="Luis Daniel Garcia" userId="S::ldg20a@fsu.edu::15b50626-d2c4-4254-a4cf-dc7637d1c37e" providerId="AD" clId="Web-{D63305B1-C3A4-6F36-E710-B19EA7666612}" dt="2023-10-17T02:13:36.266" v="154"/>
      <pc:docMkLst>
        <pc:docMk/>
      </pc:docMkLst>
      <pc:sldChg chg="delSp">
        <pc:chgData name="Luis Daniel Garcia" userId="S::ldg20a@fsu.edu::15b50626-d2c4-4254-a4cf-dc7637d1c37e" providerId="AD" clId="Web-{D63305B1-C3A4-6F36-E710-B19EA7666612}" dt="2023-10-17T02:13:36.266" v="154"/>
        <pc:sldMkLst>
          <pc:docMk/>
          <pc:sldMk cId="2208838817" sldId="262"/>
        </pc:sldMkLst>
        <pc:spChg chg="del">
          <ac:chgData name="Luis Daniel Garcia" userId="S::ldg20a@fsu.edu::15b50626-d2c4-4254-a4cf-dc7637d1c37e" providerId="AD" clId="Web-{D63305B1-C3A4-6F36-E710-B19EA7666612}" dt="2023-10-17T02:13:36.266" v="154"/>
          <ac:spMkLst>
            <pc:docMk/>
            <pc:sldMk cId="2208838817" sldId="262"/>
            <ac:spMk id="8" creationId="{2B53669C-D202-D10B-101B-5CD3C9330252}"/>
          </ac:spMkLst>
        </pc:spChg>
      </pc:sldChg>
      <pc:sldChg chg="addSp modSp addAnim delAnim modAnim">
        <pc:chgData name="Luis Daniel Garcia" userId="S::ldg20a@fsu.edu::15b50626-d2c4-4254-a4cf-dc7637d1c37e" providerId="AD" clId="Web-{D63305B1-C3A4-6F36-E710-B19EA7666612}" dt="2023-10-17T01:58:27.493" v="152" actId="1076"/>
        <pc:sldMkLst>
          <pc:docMk/>
          <pc:sldMk cId="1057510929" sldId="304"/>
        </pc:sldMkLst>
        <pc:spChg chg="add mod ord">
          <ac:chgData name="Luis Daniel Garcia" userId="S::ldg20a@fsu.edu::15b50626-d2c4-4254-a4cf-dc7637d1c37e" providerId="AD" clId="Web-{D63305B1-C3A4-6F36-E710-B19EA7666612}" dt="2023-10-17T01:44:25.378" v="83"/>
          <ac:spMkLst>
            <pc:docMk/>
            <pc:sldMk cId="1057510929" sldId="304"/>
            <ac:spMk id="10" creationId="{4A452D7B-34C8-E495-04CF-228F22B2D799}"/>
          </ac:spMkLst>
        </pc:spChg>
        <pc:spChg chg="add mod">
          <ac:chgData name="Luis Daniel Garcia" userId="S::ldg20a@fsu.edu::15b50626-d2c4-4254-a4cf-dc7637d1c37e" providerId="AD" clId="Web-{D63305B1-C3A4-6F36-E710-B19EA7666612}" dt="2023-10-17T01:46:37.818" v="92"/>
          <ac:spMkLst>
            <pc:docMk/>
            <pc:sldMk cId="1057510929" sldId="304"/>
            <ac:spMk id="11" creationId="{2CC73ED6-390B-2FA9-185D-401B2BFB3867}"/>
          </ac:spMkLst>
        </pc:spChg>
        <pc:spChg chg="add mod">
          <ac:chgData name="Luis Daniel Garcia" userId="S::ldg20a@fsu.edu::15b50626-d2c4-4254-a4cf-dc7637d1c37e" providerId="AD" clId="Web-{D63305B1-C3A4-6F36-E710-B19EA7666612}" dt="2023-10-17T01:48:10.524" v="106"/>
          <ac:spMkLst>
            <pc:docMk/>
            <pc:sldMk cId="1057510929" sldId="304"/>
            <ac:spMk id="12" creationId="{716697F3-A8CF-5D61-E01F-8671DB6112D3}"/>
          </ac:spMkLst>
        </pc:spChg>
        <pc:spChg chg="add mod">
          <ac:chgData name="Luis Daniel Garcia" userId="S::ldg20a@fsu.edu::15b50626-d2c4-4254-a4cf-dc7637d1c37e" providerId="AD" clId="Web-{D63305B1-C3A4-6F36-E710-B19EA7666612}" dt="2023-10-17T01:58:22.712" v="151" actId="1076"/>
          <ac:spMkLst>
            <pc:docMk/>
            <pc:sldMk cId="1057510929" sldId="304"/>
            <ac:spMk id="15" creationId="{4FC8C205-CA3E-EDA7-1CF5-E223097C0311}"/>
          </ac:spMkLst>
        </pc:spChg>
        <pc:picChg chg="add mod">
          <ac:chgData name="Luis Daniel Garcia" userId="S::ldg20a@fsu.edu::15b50626-d2c4-4254-a4cf-dc7637d1c37e" providerId="AD" clId="Web-{D63305B1-C3A4-6F36-E710-B19EA7666612}" dt="2023-10-17T01:44:35.347" v="86" actId="1076"/>
          <ac:picMkLst>
            <pc:docMk/>
            <pc:sldMk cId="1057510929" sldId="304"/>
            <ac:picMk id="8" creationId="{7999323F-3F32-E35B-C76A-C4A01F20E462}"/>
          </ac:picMkLst>
        </pc:picChg>
        <pc:picChg chg="add mod">
          <ac:chgData name="Luis Daniel Garcia" userId="S::ldg20a@fsu.edu::15b50626-d2c4-4254-a4cf-dc7637d1c37e" providerId="AD" clId="Web-{D63305B1-C3A4-6F36-E710-B19EA7666612}" dt="2023-10-17T01:58:19.852" v="150" actId="14100"/>
          <ac:picMkLst>
            <pc:docMk/>
            <pc:sldMk cId="1057510929" sldId="304"/>
            <ac:picMk id="13" creationId="{F6469A17-2919-1F39-4189-3DA2DB9C4425}"/>
          </ac:picMkLst>
        </pc:picChg>
        <pc:picChg chg="add mod">
          <ac:chgData name="Luis Daniel Garcia" userId="S::ldg20a@fsu.edu::15b50626-d2c4-4254-a4cf-dc7637d1c37e" providerId="AD" clId="Web-{D63305B1-C3A4-6F36-E710-B19EA7666612}" dt="2023-10-17T01:58:27.493" v="152" actId="1076"/>
          <ac:picMkLst>
            <pc:docMk/>
            <pc:sldMk cId="1057510929" sldId="304"/>
            <ac:picMk id="16" creationId="{9F4E7870-85CA-B54F-184C-838DD8E23D24}"/>
          </ac:picMkLst>
        </pc:picChg>
      </pc:sldChg>
      <pc:sldChg chg="addSp delSp modSp addAnim delAnim modAnim">
        <pc:chgData name="Luis Daniel Garcia" userId="S::ldg20a@fsu.edu::15b50626-d2c4-4254-a4cf-dc7637d1c37e" providerId="AD" clId="Web-{D63305B1-C3A4-6F36-E710-B19EA7666612}" dt="2023-10-17T01:31:37.905" v="60"/>
        <pc:sldMkLst>
          <pc:docMk/>
          <pc:sldMk cId="3867494936" sldId="311"/>
        </pc:sldMkLst>
        <pc:spChg chg="add del mod">
          <ac:chgData name="Luis Daniel Garcia" userId="S::ldg20a@fsu.edu::15b50626-d2c4-4254-a4cf-dc7637d1c37e" providerId="AD" clId="Web-{D63305B1-C3A4-6F36-E710-B19EA7666612}" dt="2023-10-17T01:19:16.074" v="9"/>
          <ac:spMkLst>
            <pc:docMk/>
            <pc:sldMk cId="3867494936" sldId="311"/>
            <ac:spMk id="8" creationId="{6163BFA4-4A50-2E49-BA73-ED8C56CE6B76}"/>
          </ac:spMkLst>
        </pc:spChg>
        <pc:spChg chg="add mod">
          <ac:chgData name="Luis Daniel Garcia" userId="S::ldg20a@fsu.edu::15b50626-d2c4-4254-a4cf-dc7637d1c37e" providerId="AD" clId="Web-{D63305B1-C3A4-6F36-E710-B19EA7666612}" dt="2023-10-17T01:27:19.446" v="50"/>
          <ac:spMkLst>
            <pc:docMk/>
            <pc:sldMk cId="3867494936" sldId="311"/>
            <ac:spMk id="16" creationId="{36AF1D43-6683-AD78-5D6B-3F62CAC85E5F}"/>
          </ac:spMkLst>
        </pc:spChg>
        <pc:picChg chg="add del mod">
          <ac:chgData name="Luis Daniel Garcia" userId="S::ldg20a@fsu.edu::15b50626-d2c4-4254-a4cf-dc7637d1c37e" providerId="AD" clId="Web-{D63305B1-C3A4-6F36-E710-B19EA7666612}" dt="2023-10-17T01:20:06.935" v="16"/>
          <ac:picMkLst>
            <pc:docMk/>
            <pc:sldMk cId="3867494936" sldId="311"/>
            <ac:picMk id="11" creationId="{C1387145-2A9E-C8AD-5299-C5A2B361ED3B}"/>
          </ac:picMkLst>
        </pc:picChg>
        <pc:picChg chg="add mod">
          <ac:chgData name="Luis Daniel Garcia" userId="S::ldg20a@fsu.edu::15b50626-d2c4-4254-a4cf-dc7637d1c37e" providerId="AD" clId="Web-{D63305B1-C3A4-6F36-E710-B19EA7666612}" dt="2023-10-17T01:22:09.657" v="31" actId="1076"/>
          <ac:picMkLst>
            <pc:docMk/>
            <pc:sldMk cId="3867494936" sldId="311"/>
            <ac:picMk id="14" creationId="{B8B142EE-1F54-B55C-D044-52D69A9FC7F1}"/>
          </ac:picMkLst>
        </pc:picChg>
        <pc:picChg chg="add mod">
          <ac:chgData name="Luis Daniel Garcia" userId="S::ldg20a@fsu.edu::15b50626-d2c4-4254-a4cf-dc7637d1c37e" providerId="AD" clId="Web-{D63305B1-C3A4-6F36-E710-B19EA7666612}" dt="2023-10-17T01:22:09.657" v="32" actId="1076"/>
          <ac:picMkLst>
            <pc:docMk/>
            <pc:sldMk cId="3867494936" sldId="311"/>
            <ac:picMk id="15" creationId="{695DAB08-B1B6-E88B-A719-2F409F3AC25F}"/>
          </ac:picMkLst>
        </pc:picChg>
        <pc:picChg chg="add mod">
          <ac:chgData name="Luis Daniel Garcia" userId="S::ldg20a@fsu.edu::15b50626-d2c4-4254-a4cf-dc7637d1c37e" providerId="AD" clId="Web-{D63305B1-C3A4-6F36-E710-B19EA7666612}" dt="2023-10-17T01:30:12.622" v="56"/>
          <ac:picMkLst>
            <pc:docMk/>
            <pc:sldMk cId="3867494936" sldId="311"/>
            <ac:picMk id="18" creationId="{E63B4F62-E63A-8F2B-AEC9-E03118E32782}"/>
          </ac:picMkLst>
        </pc:picChg>
      </pc:sldChg>
      <pc:sldChg chg="modSp">
        <pc:chgData name="Luis Daniel Garcia" userId="S::ldg20a@fsu.edu::15b50626-d2c4-4254-a4cf-dc7637d1c37e" providerId="AD" clId="Web-{D63305B1-C3A4-6F36-E710-B19EA7666612}" dt="2023-10-17T02:09:08.462" v="153" actId="20577"/>
        <pc:sldMkLst>
          <pc:docMk/>
          <pc:sldMk cId="1304391416" sldId="328"/>
        </pc:sldMkLst>
        <pc:spChg chg="mod">
          <ac:chgData name="Luis Daniel Garcia" userId="S::ldg20a@fsu.edu::15b50626-d2c4-4254-a4cf-dc7637d1c37e" providerId="AD" clId="Web-{D63305B1-C3A4-6F36-E710-B19EA7666612}" dt="2023-10-17T02:09:08.462" v="153" actId="20577"/>
          <ac:spMkLst>
            <pc:docMk/>
            <pc:sldMk cId="1304391416" sldId="328"/>
            <ac:spMk id="6" creationId="{DDE69E9C-51D5-0637-4C7A-249F59BAA021}"/>
          </ac:spMkLst>
        </pc:spChg>
      </pc:sldChg>
      <pc:sldChg chg="add del replId">
        <pc:chgData name="Luis Daniel Garcia" userId="S::ldg20a@fsu.edu::15b50626-d2c4-4254-a4cf-dc7637d1c37e" providerId="AD" clId="Web-{D63305B1-C3A4-6F36-E710-B19EA7666612}" dt="2023-10-17T01:13:53.598" v="3"/>
        <pc:sldMkLst>
          <pc:docMk/>
          <pc:sldMk cId="3117732615" sldId="330"/>
        </pc:sldMkLst>
      </pc:sldChg>
      <pc:sldChg chg="add del replId">
        <pc:chgData name="Luis Daniel Garcia" userId="S::ldg20a@fsu.edu::15b50626-d2c4-4254-a4cf-dc7637d1c37e" providerId="AD" clId="Web-{D63305B1-C3A4-6F36-E710-B19EA7666612}" dt="2023-10-17T01:13:51.597" v="2"/>
        <pc:sldMkLst>
          <pc:docMk/>
          <pc:sldMk cId="615215971" sldId="331"/>
        </pc:sldMkLst>
      </pc:sldChg>
    </pc:docChg>
  </pc:docChgLst>
  <pc:docChgLst>
    <pc:chgData name="Luis Daniel Garcia" userId="S::ldg20a@fsu.edu::15b50626-d2c4-4254-a4cf-dc7637d1c37e" providerId="AD" clId="Web-{37F130AD-28CC-A38D-574D-A1A2C53A9AFA}"/>
    <pc:docChg chg="addSld modSld sldOrd modSection">
      <pc:chgData name="Luis Daniel Garcia" userId="S::ldg20a@fsu.edu::15b50626-d2c4-4254-a4cf-dc7637d1c37e" providerId="AD" clId="Web-{37F130AD-28CC-A38D-574D-A1A2C53A9AFA}" dt="2023-10-03T20:15:38.539" v="141" actId="14100"/>
      <pc:docMkLst>
        <pc:docMk/>
      </pc:docMkLst>
      <pc:sldChg chg="modSp ord">
        <pc:chgData name="Luis Daniel Garcia" userId="S::ldg20a@fsu.edu::15b50626-d2c4-4254-a4cf-dc7637d1c37e" providerId="AD" clId="Web-{37F130AD-28CC-A38D-574D-A1A2C53A9AFA}" dt="2023-10-03T20:15:03.742" v="121" actId="20577"/>
        <pc:sldMkLst>
          <pc:docMk/>
          <pc:sldMk cId="2208838817" sldId="262"/>
        </pc:sldMkLst>
        <pc:spChg chg="mod">
          <ac:chgData name="Luis Daniel Garcia" userId="S::ldg20a@fsu.edu::15b50626-d2c4-4254-a4cf-dc7637d1c37e" providerId="AD" clId="Web-{37F130AD-28CC-A38D-574D-A1A2C53A9AFA}" dt="2023-10-03T20:15:03.742" v="121" actId="20577"/>
          <ac:spMkLst>
            <pc:docMk/>
            <pc:sldMk cId="2208838817" sldId="262"/>
            <ac:spMk id="5" creationId="{C7E91482-6119-D665-1B34-DC438710EBB5}"/>
          </ac:spMkLst>
        </pc:spChg>
      </pc:sldChg>
      <pc:sldChg chg="ord">
        <pc:chgData name="Luis Daniel Garcia" userId="S::ldg20a@fsu.edu::15b50626-d2c4-4254-a4cf-dc7637d1c37e" providerId="AD" clId="Web-{37F130AD-28CC-A38D-574D-A1A2C53A9AFA}" dt="2023-10-03T20:15:06.976" v="122"/>
        <pc:sldMkLst>
          <pc:docMk/>
          <pc:sldMk cId="3808380903" sldId="268"/>
        </pc:sldMkLst>
      </pc:sldChg>
      <pc:sldChg chg="modSp">
        <pc:chgData name="Luis Daniel Garcia" userId="S::ldg20a@fsu.edu::15b50626-d2c4-4254-a4cf-dc7637d1c37e" providerId="AD" clId="Web-{37F130AD-28CC-A38D-574D-A1A2C53A9AFA}" dt="2023-10-03T20:11:14.581" v="49" actId="20577"/>
        <pc:sldMkLst>
          <pc:docMk/>
          <pc:sldMk cId="3369190698" sldId="285"/>
        </pc:sldMkLst>
        <pc:spChg chg="mod">
          <ac:chgData name="Luis Daniel Garcia" userId="S::ldg20a@fsu.edu::15b50626-d2c4-4254-a4cf-dc7637d1c37e" providerId="AD" clId="Web-{37F130AD-28CC-A38D-574D-A1A2C53A9AFA}" dt="2023-10-03T20:11:14.581" v="49" actId="20577"/>
          <ac:spMkLst>
            <pc:docMk/>
            <pc:sldMk cId="3369190698" sldId="285"/>
            <ac:spMk id="7" creationId="{44BC8655-90C6-D232-0E84-EAC98BD81E95}"/>
          </ac:spMkLst>
        </pc:spChg>
      </pc:sldChg>
      <pc:sldChg chg="addSp delSp modSp">
        <pc:chgData name="Luis Daniel Garcia" userId="S::ldg20a@fsu.edu::15b50626-d2c4-4254-a4cf-dc7637d1c37e" providerId="AD" clId="Web-{37F130AD-28CC-A38D-574D-A1A2C53A9AFA}" dt="2023-10-03T20:10:21.033" v="16" actId="20577"/>
        <pc:sldMkLst>
          <pc:docMk/>
          <pc:sldMk cId="1270984281" sldId="286"/>
        </pc:sldMkLst>
        <pc:spChg chg="mod">
          <ac:chgData name="Luis Daniel Garcia" userId="S::ldg20a@fsu.edu::15b50626-d2c4-4254-a4cf-dc7637d1c37e" providerId="AD" clId="Web-{37F130AD-28CC-A38D-574D-A1A2C53A9AFA}" dt="2023-10-03T20:10:21.033" v="16" actId="20577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Luis Daniel Garcia" userId="S::ldg20a@fsu.edu::15b50626-d2c4-4254-a4cf-dc7637d1c37e" providerId="AD" clId="Web-{37F130AD-28CC-A38D-574D-A1A2C53A9AFA}" dt="2023-10-03T20:09:14.531" v="10" actId="20577"/>
          <ac:spMkLst>
            <pc:docMk/>
            <pc:sldMk cId="1270984281" sldId="286"/>
            <ac:spMk id="13" creationId="{EA2E8241-62D8-5A9D-80C2-65C5FFAA4CD2}"/>
          </ac:spMkLst>
        </pc:spChg>
        <pc:picChg chg="del mod">
          <ac:chgData name="Luis Daniel Garcia" userId="S::ldg20a@fsu.edu::15b50626-d2c4-4254-a4cf-dc7637d1c37e" providerId="AD" clId="Web-{37F130AD-28CC-A38D-574D-A1A2C53A9AFA}" dt="2023-10-03T20:09:02.422" v="7"/>
          <ac:picMkLst>
            <pc:docMk/>
            <pc:sldMk cId="1270984281" sldId="286"/>
            <ac:picMk id="2" creationId="{B3925BA3-DFF1-6798-369A-32008F3FA545}"/>
          </ac:picMkLst>
        </pc:picChg>
        <pc:picChg chg="add del mod">
          <ac:chgData name="Luis Daniel Garcia" userId="S::ldg20a@fsu.edu::15b50626-d2c4-4254-a4cf-dc7637d1c37e" providerId="AD" clId="Web-{37F130AD-28CC-A38D-574D-A1A2C53A9AFA}" dt="2023-10-03T20:09:01.468" v="5"/>
          <ac:picMkLst>
            <pc:docMk/>
            <pc:sldMk cId="1270984281" sldId="286"/>
            <ac:picMk id="5" creationId="{155992E8-F2C9-3A58-1A61-B247B0F1AE14}"/>
          </ac:picMkLst>
        </pc:picChg>
        <pc:picChg chg="mod">
          <ac:chgData name="Luis Daniel Garcia" userId="S::ldg20a@fsu.edu::15b50626-d2c4-4254-a4cf-dc7637d1c37e" providerId="AD" clId="Web-{37F130AD-28CC-A38D-574D-A1A2C53A9AFA}" dt="2023-10-03T20:08:47.328" v="4"/>
          <ac:picMkLst>
            <pc:docMk/>
            <pc:sldMk cId="1270984281" sldId="286"/>
            <ac:picMk id="11" creationId="{EBA9B66E-85EC-C862-1511-843E064B5364}"/>
          </ac:picMkLst>
        </pc:picChg>
      </pc:sldChg>
      <pc:sldChg chg="modSp">
        <pc:chgData name="Luis Daniel Garcia" userId="S::ldg20a@fsu.edu::15b50626-d2c4-4254-a4cf-dc7637d1c37e" providerId="AD" clId="Web-{37F130AD-28CC-A38D-574D-A1A2C53A9AFA}" dt="2023-10-03T20:13:07.286" v="72" actId="1076"/>
        <pc:sldMkLst>
          <pc:docMk/>
          <pc:sldMk cId="2405727058" sldId="287"/>
        </pc:sldMkLst>
        <pc:picChg chg="mod modCrop">
          <ac:chgData name="Luis Daniel Garcia" userId="S::ldg20a@fsu.edu::15b50626-d2c4-4254-a4cf-dc7637d1c37e" providerId="AD" clId="Web-{37F130AD-28CC-A38D-574D-A1A2C53A9AFA}" dt="2023-10-03T20:12:30.723" v="66" actId="1076"/>
          <ac:picMkLst>
            <pc:docMk/>
            <pc:sldMk cId="2405727058" sldId="287"/>
            <ac:picMk id="5" creationId="{0EC34D6A-A31A-AEE3-E3E2-5AC9B1BF6AB5}"/>
          </ac:picMkLst>
        </pc:picChg>
        <pc:picChg chg="mod modCrop">
          <ac:chgData name="Luis Daniel Garcia" userId="S::ldg20a@fsu.edu::15b50626-d2c4-4254-a4cf-dc7637d1c37e" providerId="AD" clId="Web-{37F130AD-28CC-A38D-574D-A1A2C53A9AFA}" dt="2023-10-03T20:13:07.286" v="72" actId="1076"/>
          <ac:picMkLst>
            <pc:docMk/>
            <pc:sldMk cId="2405727058" sldId="287"/>
            <ac:picMk id="7" creationId="{35223F47-331A-4987-3B9E-FD40801BC60A}"/>
          </ac:picMkLst>
        </pc:picChg>
      </pc:sldChg>
      <pc:sldChg chg="delSp modSp new ord">
        <pc:chgData name="Luis Daniel Garcia" userId="S::ldg20a@fsu.edu::15b50626-d2c4-4254-a4cf-dc7637d1c37e" providerId="AD" clId="Web-{37F130AD-28CC-A38D-574D-A1A2C53A9AFA}" dt="2023-10-03T20:14:53.210" v="115" actId="14100"/>
        <pc:sldMkLst>
          <pc:docMk/>
          <pc:sldMk cId="90944414" sldId="288"/>
        </pc:sldMkLst>
        <pc:spChg chg="mod">
          <ac:chgData name="Luis Daniel Garcia" userId="S::ldg20a@fsu.edu::15b50626-d2c4-4254-a4cf-dc7637d1c37e" providerId="AD" clId="Web-{37F130AD-28CC-A38D-574D-A1A2C53A9AFA}" dt="2023-10-03T20:14:23.178" v="88" actId="20577"/>
          <ac:spMkLst>
            <pc:docMk/>
            <pc:sldMk cId="90944414" sldId="288"/>
            <ac:spMk id="2" creationId="{5D5BFA8D-0F9E-61A7-A2EE-95439E5D4374}"/>
          </ac:spMkLst>
        </pc:spChg>
        <pc:spChg chg="mod">
          <ac:chgData name="Luis Daniel Garcia" userId="S::ldg20a@fsu.edu::15b50626-d2c4-4254-a4cf-dc7637d1c37e" providerId="AD" clId="Web-{37F130AD-28CC-A38D-574D-A1A2C53A9AFA}" dt="2023-10-03T20:14:53.210" v="115" actId="14100"/>
          <ac:spMkLst>
            <pc:docMk/>
            <pc:sldMk cId="90944414" sldId="288"/>
            <ac:spMk id="5" creationId="{BBD49385-F6DC-BA4E-539B-1F63333FF13C}"/>
          </ac:spMkLst>
        </pc:spChg>
        <pc:spChg chg="del mod">
          <ac:chgData name="Luis Daniel Garcia" userId="S::ldg20a@fsu.edu::15b50626-d2c4-4254-a4cf-dc7637d1c37e" providerId="AD" clId="Web-{37F130AD-28CC-A38D-574D-A1A2C53A9AFA}" dt="2023-10-03T20:14:49.944" v="114"/>
          <ac:spMkLst>
            <pc:docMk/>
            <pc:sldMk cId="90944414" sldId="288"/>
            <ac:spMk id="6" creationId="{9EA5914F-81F1-245E-1F12-508FDAF9B727}"/>
          </ac:spMkLst>
        </pc:spChg>
      </pc:sldChg>
      <pc:sldChg chg="delSp modSp add replId">
        <pc:chgData name="Luis Daniel Garcia" userId="S::ldg20a@fsu.edu::15b50626-d2c4-4254-a4cf-dc7637d1c37e" providerId="AD" clId="Web-{37F130AD-28CC-A38D-574D-A1A2C53A9AFA}" dt="2023-10-03T20:14:08.865" v="81" actId="20577"/>
        <pc:sldMkLst>
          <pc:docMk/>
          <pc:sldMk cId="1398009091" sldId="289"/>
        </pc:sldMkLst>
        <pc:spChg chg="mod">
          <ac:chgData name="Luis Daniel Garcia" userId="S::ldg20a@fsu.edu::15b50626-d2c4-4254-a4cf-dc7637d1c37e" providerId="AD" clId="Web-{37F130AD-28CC-A38D-574D-A1A2C53A9AFA}" dt="2023-10-03T20:11:53.081" v="61" actId="20577"/>
          <ac:spMkLst>
            <pc:docMk/>
            <pc:sldMk cId="1398009091" sldId="289"/>
            <ac:spMk id="2" creationId="{5D5BFA8D-0F9E-61A7-A2EE-95439E5D4374}"/>
          </ac:spMkLst>
        </pc:spChg>
        <pc:spChg chg="mod">
          <ac:chgData name="Luis Daniel Garcia" userId="S::ldg20a@fsu.edu::15b50626-d2c4-4254-a4cf-dc7637d1c37e" providerId="AD" clId="Web-{37F130AD-28CC-A38D-574D-A1A2C53A9AFA}" dt="2023-10-03T20:14:08.865" v="81" actId="20577"/>
          <ac:spMkLst>
            <pc:docMk/>
            <pc:sldMk cId="1398009091" sldId="289"/>
            <ac:spMk id="5" creationId="{BBD49385-F6DC-BA4E-539B-1F63333FF13C}"/>
          </ac:spMkLst>
        </pc:spChg>
        <pc:spChg chg="del">
          <ac:chgData name="Luis Daniel Garcia" userId="S::ldg20a@fsu.edu::15b50626-d2c4-4254-a4cf-dc7637d1c37e" providerId="AD" clId="Web-{37F130AD-28CC-A38D-574D-A1A2C53A9AFA}" dt="2023-10-03T20:13:54.693" v="77"/>
          <ac:spMkLst>
            <pc:docMk/>
            <pc:sldMk cId="1398009091" sldId="289"/>
            <ac:spMk id="6" creationId="{9EA5914F-81F1-245E-1F12-508FDAF9B727}"/>
          </ac:spMkLst>
        </pc:spChg>
      </pc:sldChg>
      <pc:sldChg chg="modSp add replId">
        <pc:chgData name="Luis Daniel Garcia" userId="S::ldg20a@fsu.edu::15b50626-d2c4-4254-a4cf-dc7637d1c37e" providerId="AD" clId="Web-{37F130AD-28CC-A38D-574D-A1A2C53A9AFA}" dt="2023-10-03T20:15:38.539" v="141" actId="14100"/>
        <pc:sldMkLst>
          <pc:docMk/>
          <pc:sldMk cId="3523120143" sldId="290"/>
        </pc:sldMkLst>
        <pc:spChg chg="mod">
          <ac:chgData name="Luis Daniel Garcia" userId="S::ldg20a@fsu.edu::15b50626-d2c4-4254-a4cf-dc7637d1c37e" providerId="AD" clId="Web-{37F130AD-28CC-A38D-574D-A1A2C53A9AFA}" dt="2023-10-03T20:15:18.961" v="124" actId="20577"/>
          <ac:spMkLst>
            <pc:docMk/>
            <pc:sldMk cId="3523120143" sldId="290"/>
            <ac:spMk id="2" creationId="{5D5BFA8D-0F9E-61A7-A2EE-95439E5D4374}"/>
          </ac:spMkLst>
        </pc:spChg>
        <pc:spChg chg="mod">
          <ac:chgData name="Luis Daniel Garcia" userId="S::ldg20a@fsu.edu::15b50626-d2c4-4254-a4cf-dc7637d1c37e" providerId="AD" clId="Web-{37F130AD-28CC-A38D-574D-A1A2C53A9AFA}" dt="2023-10-03T20:15:38.539" v="141" actId="14100"/>
          <ac:spMkLst>
            <pc:docMk/>
            <pc:sldMk cId="3523120143" sldId="290"/>
            <ac:spMk id="5" creationId="{BBD49385-F6DC-BA4E-539B-1F63333FF13C}"/>
          </ac:spMkLst>
        </pc:spChg>
      </pc:sldChg>
    </pc:docChg>
  </pc:docChgLst>
  <pc:docChgLst>
    <pc:chgData name="Luis Daniel Garcia" userId="S::ldg20a@fsu.edu::15b50626-d2c4-4254-a4cf-dc7637d1c37e" providerId="AD" clId="Web-{7E76CA06-1558-E1CF-B87B-C6A8F81ECB7C}"/>
    <pc:docChg chg="modSld">
      <pc:chgData name="Luis Daniel Garcia" userId="S::ldg20a@fsu.edu::15b50626-d2c4-4254-a4cf-dc7637d1c37e" providerId="AD" clId="Web-{7E76CA06-1558-E1CF-B87B-C6A8F81ECB7C}" dt="2023-10-03T20:17:35.641" v="0"/>
      <pc:docMkLst>
        <pc:docMk/>
      </pc:docMkLst>
      <pc:sldChg chg="addSp modSp">
        <pc:chgData name="Luis Daniel Garcia" userId="S::ldg20a@fsu.edu::15b50626-d2c4-4254-a4cf-dc7637d1c37e" providerId="AD" clId="Web-{7E76CA06-1558-E1CF-B87B-C6A8F81ECB7C}" dt="2023-10-03T20:17:35.641" v="0"/>
        <pc:sldMkLst>
          <pc:docMk/>
          <pc:sldMk cId="3523120143" sldId="290"/>
        </pc:sldMkLst>
        <pc:picChg chg="add mod">
          <ac:chgData name="Luis Daniel Garcia" userId="S::ldg20a@fsu.edu::15b50626-d2c4-4254-a4cf-dc7637d1c37e" providerId="AD" clId="Web-{7E76CA06-1558-E1CF-B87B-C6A8F81ECB7C}" dt="2023-10-03T20:17:35.641" v="0"/>
          <ac:picMkLst>
            <pc:docMk/>
            <pc:sldMk cId="3523120143" sldId="290"/>
            <ac:picMk id="6" creationId="{1884F59C-AAC4-3919-5C62-38894326722E}"/>
          </ac:picMkLst>
        </pc:picChg>
      </pc:sldChg>
    </pc:docChg>
  </pc:docChgLst>
  <pc:docChgLst>
    <pc:chgData name="Luis Daniel Garcia" userId="S::ldg20a@fsu.edu::15b50626-d2c4-4254-a4cf-dc7637d1c37e" providerId="AD" clId="Web-{76008A1D-3AF5-691A-4B58-BF4B72C30252}"/>
    <pc:docChg chg="addSld delSld modSld sldOrd modSection">
      <pc:chgData name="Luis Daniel Garcia" userId="S::ldg20a@fsu.edu::15b50626-d2c4-4254-a4cf-dc7637d1c37e" providerId="AD" clId="Web-{76008A1D-3AF5-691A-4B58-BF4B72C30252}" dt="2023-10-13T06:15:19.701" v="763" actId="14100"/>
      <pc:docMkLst>
        <pc:docMk/>
      </pc:docMkLst>
      <pc:sldChg chg="addSp delSp modSp">
        <pc:chgData name="Luis Daniel Garcia" userId="S::ldg20a@fsu.edu::15b50626-d2c4-4254-a4cf-dc7637d1c37e" providerId="AD" clId="Web-{76008A1D-3AF5-691A-4B58-BF4B72C30252}" dt="2023-10-13T05:55:46.331" v="503" actId="14100"/>
        <pc:sldMkLst>
          <pc:docMk/>
          <pc:sldMk cId="1270984281" sldId="286"/>
        </pc:sldMkLst>
        <pc:picChg chg="del">
          <ac:chgData name="Luis Daniel Garcia" userId="S::ldg20a@fsu.edu::15b50626-d2c4-4254-a4cf-dc7637d1c37e" providerId="AD" clId="Web-{76008A1D-3AF5-691A-4B58-BF4B72C30252}" dt="2023-10-13T05:55:31.503" v="501"/>
          <ac:picMkLst>
            <pc:docMk/>
            <pc:sldMk cId="1270984281" sldId="286"/>
            <ac:picMk id="11" creationId="{EBA9B66E-85EC-C862-1511-843E064B5364}"/>
          </ac:picMkLst>
        </pc:picChg>
        <pc:picChg chg="add mod">
          <ac:chgData name="Luis Daniel Garcia" userId="S::ldg20a@fsu.edu::15b50626-d2c4-4254-a4cf-dc7637d1c37e" providerId="AD" clId="Web-{76008A1D-3AF5-691A-4B58-BF4B72C30252}" dt="2023-10-13T05:55:46.331" v="503" actId="14100"/>
          <ac:picMkLst>
            <pc:docMk/>
            <pc:sldMk cId="1270984281" sldId="286"/>
            <ac:picMk id="14" creationId="{11866D5E-F322-A9FA-5069-81F8AA2C80EE}"/>
          </ac:picMkLst>
        </pc:picChg>
      </pc:sldChg>
      <pc:sldChg chg="addSp modSp">
        <pc:chgData name="Luis Daniel Garcia" userId="S::ldg20a@fsu.edu::15b50626-d2c4-4254-a4cf-dc7637d1c37e" providerId="AD" clId="Web-{76008A1D-3AF5-691A-4B58-BF4B72C30252}" dt="2023-10-13T06:15:19.701" v="763" actId="14100"/>
        <pc:sldMkLst>
          <pc:docMk/>
          <pc:sldMk cId="1398009091" sldId="289"/>
        </pc:sldMkLst>
        <pc:spChg chg="mod">
          <ac:chgData name="Luis Daniel Garcia" userId="S::ldg20a@fsu.edu::15b50626-d2c4-4254-a4cf-dc7637d1c37e" providerId="AD" clId="Web-{76008A1D-3AF5-691A-4B58-BF4B72C30252}" dt="2023-10-13T06:09:06.016" v="625" actId="1076"/>
          <ac:spMkLst>
            <pc:docMk/>
            <pc:sldMk cId="1398009091" sldId="289"/>
            <ac:spMk id="5" creationId="{BBD49385-F6DC-BA4E-539B-1F63333FF13C}"/>
          </ac:spMkLst>
        </pc:spChg>
        <pc:spChg chg="add mod">
          <ac:chgData name="Luis Daniel Garcia" userId="S::ldg20a@fsu.edu::15b50626-d2c4-4254-a4cf-dc7637d1c37e" providerId="AD" clId="Web-{76008A1D-3AF5-691A-4B58-BF4B72C30252}" dt="2023-10-13T06:15:19.701" v="763" actId="14100"/>
          <ac:spMkLst>
            <pc:docMk/>
            <pc:sldMk cId="1398009091" sldId="289"/>
            <ac:spMk id="7" creationId="{68DD7719-DE69-9B4E-7C71-22E802C21702}"/>
          </ac:spMkLst>
        </pc:spChg>
        <pc:picChg chg="mod modCrop">
          <ac:chgData name="Luis Daniel Garcia" userId="S::ldg20a@fsu.edu::15b50626-d2c4-4254-a4cf-dc7637d1c37e" providerId="AD" clId="Web-{76008A1D-3AF5-691A-4B58-BF4B72C30252}" dt="2023-10-13T06:01:34.375" v="539" actId="14100"/>
          <ac:picMkLst>
            <pc:docMk/>
            <pc:sldMk cId="1398009091" sldId="289"/>
            <ac:picMk id="6" creationId="{D5099D51-2380-C73D-1FDE-73D03DFE829A}"/>
          </ac:picMkLst>
        </pc:picChg>
        <pc:picChg chg="add mod modCrop">
          <ac:chgData name="Luis Daniel Garcia" userId="S::ldg20a@fsu.edu::15b50626-d2c4-4254-a4cf-dc7637d1c37e" providerId="AD" clId="Web-{76008A1D-3AF5-691A-4B58-BF4B72C30252}" dt="2023-10-13T06:07:15.121" v="574" actId="1076"/>
          <ac:picMkLst>
            <pc:docMk/>
            <pc:sldMk cId="1398009091" sldId="289"/>
            <ac:picMk id="8" creationId="{FFE44951-8024-7A12-F1FF-EA41883C5094}"/>
          </ac:picMkLst>
        </pc:picChg>
      </pc:sldChg>
      <pc:sldChg chg="addSp delSp modSp ord">
        <pc:chgData name="Luis Daniel Garcia" userId="S::ldg20a@fsu.edu::15b50626-d2c4-4254-a4cf-dc7637d1c37e" providerId="AD" clId="Web-{76008A1D-3AF5-691A-4B58-BF4B72C30252}" dt="2023-10-13T06:12:56.821" v="729"/>
        <pc:sldMkLst>
          <pc:docMk/>
          <pc:sldMk cId="1720043901" sldId="293"/>
        </pc:sldMkLst>
        <pc:spChg chg="del mod">
          <ac:chgData name="Luis Daniel Garcia" userId="S::ldg20a@fsu.edu::15b50626-d2c4-4254-a4cf-dc7637d1c37e" providerId="AD" clId="Web-{76008A1D-3AF5-691A-4B58-BF4B72C30252}" dt="2023-10-13T05:50:26.662" v="457"/>
          <ac:spMkLst>
            <pc:docMk/>
            <pc:sldMk cId="1720043901" sldId="293"/>
            <ac:spMk id="2" creationId="{08B0E3FD-0BA4-8E65-C6E8-6DBF90ADF80A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6:05:09.257" v="562"/>
          <ac:spMkLst>
            <pc:docMk/>
            <pc:sldMk cId="1720043901" sldId="293"/>
            <ac:spMk id="6" creationId="{5DED0DE5-F2F7-D639-AD8E-9BDC4080C35A}"/>
          </ac:spMkLst>
        </pc:spChg>
        <pc:spChg chg="add mod">
          <ac:chgData name="Luis Daniel Garcia" userId="S::ldg20a@fsu.edu::15b50626-d2c4-4254-a4cf-dc7637d1c37e" providerId="AD" clId="Web-{76008A1D-3AF5-691A-4B58-BF4B72C30252}" dt="2023-10-13T06:05:10.585" v="563" actId="1076"/>
          <ac:spMkLst>
            <pc:docMk/>
            <pc:sldMk cId="1720043901" sldId="293"/>
            <ac:spMk id="7" creationId="{1FECBF7F-5001-16F0-A1E1-057DFDA94BBC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6:12:00.928" v="716"/>
          <ac:spMkLst>
            <pc:docMk/>
            <pc:sldMk cId="1720043901" sldId="293"/>
            <ac:spMk id="10" creationId="{72E8640A-EAD5-22A5-BD3F-6079F06BC334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5:50:28.834" v="458"/>
          <ac:spMkLst>
            <pc:docMk/>
            <pc:sldMk cId="1720043901" sldId="293"/>
            <ac:spMk id="12" creationId="{5A7EC553-2B81-FD0E-C5CF-7BFA3E7EAEAB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6:05:09.257" v="562"/>
          <ac:spMkLst>
            <pc:docMk/>
            <pc:sldMk cId="1720043901" sldId="293"/>
            <ac:spMk id="16" creationId="{12D121D2-3658-BCA9-6A89-0E29343E294B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6:12:09.881" v="718"/>
          <ac:spMkLst>
            <pc:docMk/>
            <pc:sldMk cId="1720043901" sldId="293"/>
            <ac:spMk id="18" creationId="{5835FF5E-024C-9AFB-3D15-5CCE6CB3AE61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6:12:42.383" v="728"/>
          <ac:spMkLst>
            <pc:docMk/>
            <pc:sldMk cId="1720043901" sldId="293"/>
            <ac:spMk id="20" creationId="{C0EAEA2B-C198-19F6-60AD-7FB6B9D11984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6:12:23.788" v="723"/>
          <ac:spMkLst>
            <pc:docMk/>
            <pc:sldMk cId="1720043901" sldId="293"/>
            <ac:spMk id="22" creationId="{0B611B04-AEEE-4836-4B64-01A78FB98204}"/>
          </ac:spMkLst>
        </pc:spChg>
        <pc:spChg chg="add mod">
          <ac:chgData name="Luis Daniel Garcia" userId="S::ldg20a@fsu.edu::15b50626-d2c4-4254-a4cf-dc7637d1c37e" providerId="AD" clId="Web-{76008A1D-3AF5-691A-4B58-BF4B72C30252}" dt="2023-10-13T06:12:31.992" v="724"/>
          <ac:spMkLst>
            <pc:docMk/>
            <pc:sldMk cId="1720043901" sldId="293"/>
            <ac:spMk id="24" creationId="{F81A30CF-9A75-25BF-18FB-1F83C5C6AA27}"/>
          </ac:spMkLst>
        </pc:spChg>
        <pc:picChg chg="del mod">
          <ac:chgData name="Luis Daniel Garcia" userId="S::ldg20a@fsu.edu::15b50626-d2c4-4254-a4cf-dc7637d1c37e" providerId="AD" clId="Web-{76008A1D-3AF5-691A-4B58-BF4B72C30252}" dt="2023-10-13T05:54:43.767" v="485"/>
          <ac:picMkLst>
            <pc:docMk/>
            <pc:sldMk cId="1720043901" sldId="293"/>
            <ac:picMk id="9" creationId="{2C7FE523-DCED-A650-539C-2CF2912D79AC}"/>
          </ac:picMkLst>
        </pc:picChg>
        <pc:picChg chg="add del mod">
          <ac:chgData name="Luis Daniel Garcia" userId="S::ldg20a@fsu.edu::15b50626-d2c4-4254-a4cf-dc7637d1c37e" providerId="AD" clId="Web-{76008A1D-3AF5-691A-4B58-BF4B72C30252}" dt="2023-10-13T05:54:01.373" v="481"/>
          <ac:picMkLst>
            <pc:docMk/>
            <pc:sldMk cId="1720043901" sldId="293"/>
            <ac:picMk id="13" creationId="{01FBD94D-A404-1DFC-0FDC-F01FF150BAD1}"/>
          </ac:picMkLst>
        </pc:picChg>
        <pc:picChg chg="add mod">
          <ac:chgData name="Luis Daniel Garcia" userId="S::ldg20a@fsu.edu::15b50626-d2c4-4254-a4cf-dc7637d1c37e" providerId="AD" clId="Web-{76008A1D-3AF5-691A-4B58-BF4B72C30252}" dt="2023-10-13T06:06:09.681" v="564" actId="1076"/>
          <ac:picMkLst>
            <pc:docMk/>
            <pc:sldMk cId="1720043901" sldId="293"/>
            <ac:picMk id="14" creationId="{A4DE8C0C-0873-DC5F-67FF-19600B2095DC}"/>
          </ac:picMkLst>
        </pc:picChg>
      </pc:sldChg>
      <pc:sldChg chg="addSp delSp modSp del addAnim delAnim">
        <pc:chgData name="Luis Daniel Garcia" userId="S::ldg20a@fsu.edu::15b50626-d2c4-4254-a4cf-dc7637d1c37e" providerId="AD" clId="Web-{76008A1D-3AF5-691A-4B58-BF4B72C30252}" dt="2023-10-13T06:10:39.409" v="713"/>
        <pc:sldMkLst>
          <pc:docMk/>
          <pc:sldMk cId="2839402481" sldId="295"/>
        </pc:sldMkLst>
        <pc:spChg chg="add del">
          <ac:chgData name="Luis Daniel Garcia" userId="S::ldg20a@fsu.edu::15b50626-d2c4-4254-a4cf-dc7637d1c37e" providerId="AD" clId="Web-{76008A1D-3AF5-691A-4B58-BF4B72C30252}" dt="2023-10-13T05:41:57.582" v="280"/>
          <ac:spMkLst>
            <pc:docMk/>
            <pc:sldMk cId="2839402481" sldId="295"/>
            <ac:spMk id="6" creationId="{9CD2207F-F24F-412A-6126-439D88B6D005}"/>
          </ac:spMkLst>
        </pc:spChg>
        <pc:spChg chg="mod">
          <ac:chgData name="Luis Daniel Garcia" userId="S::ldg20a@fsu.edu::15b50626-d2c4-4254-a4cf-dc7637d1c37e" providerId="AD" clId="Web-{76008A1D-3AF5-691A-4B58-BF4B72C30252}" dt="2023-10-13T06:10:35.191" v="712" actId="1076"/>
          <ac:spMkLst>
            <pc:docMk/>
            <pc:sldMk cId="2839402481" sldId="295"/>
            <ac:spMk id="7" creationId="{5B273D8E-3080-E0B3-9E04-AFDF0D0F48F3}"/>
          </ac:spMkLst>
        </pc:spChg>
        <pc:spChg chg="del">
          <ac:chgData name="Luis Daniel Garcia" userId="S::ldg20a@fsu.edu::15b50626-d2c4-4254-a4cf-dc7637d1c37e" providerId="AD" clId="Web-{76008A1D-3AF5-691A-4B58-BF4B72C30252}" dt="2023-10-13T06:10:25.346" v="711"/>
          <ac:spMkLst>
            <pc:docMk/>
            <pc:sldMk cId="2839402481" sldId="295"/>
            <ac:spMk id="8" creationId="{53D3C0CB-D555-FAAF-903B-0FBB6FFB1D7A}"/>
          </ac:spMkLst>
        </pc:spChg>
        <pc:spChg chg="del">
          <ac:chgData name="Luis Daniel Garcia" userId="S::ldg20a@fsu.edu::15b50626-d2c4-4254-a4cf-dc7637d1c37e" providerId="AD" clId="Web-{76008A1D-3AF5-691A-4B58-BF4B72C30252}" dt="2023-10-13T06:10:25.346" v="710"/>
          <ac:spMkLst>
            <pc:docMk/>
            <pc:sldMk cId="2839402481" sldId="295"/>
            <ac:spMk id="9" creationId="{7C90125F-8B0C-2940-1438-E46315A11D33}"/>
          </ac:spMkLst>
        </pc:spChg>
        <pc:spChg chg="del">
          <ac:chgData name="Luis Daniel Garcia" userId="S::ldg20a@fsu.edu::15b50626-d2c4-4254-a4cf-dc7637d1c37e" providerId="AD" clId="Web-{76008A1D-3AF5-691A-4B58-BF4B72C30252}" dt="2023-10-13T06:09:58.002" v="628"/>
          <ac:spMkLst>
            <pc:docMk/>
            <pc:sldMk cId="2839402481" sldId="295"/>
            <ac:spMk id="10" creationId="{E6CB11C7-FA71-831C-2E0E-4DAD8E887555}"/>
          </ac:spMkLst>
        </pc:spChg>
        <pc:spChg chg="del">
          <ac:chgData name="Luis Daniel Garcia" userId="S::ldg20a@fsu.edu::15b50626-d2c4-4254-a4cf-dc7637d1c37e" providerId="AD" clId="Web-{76008A1D-3AF5-691A-4B58-BF4B72C30252}" dt="2023-10-13T06:10:25.346" v="709"/>
          <ac:spMkLst>
            <pc:docMk/>
            <pc:sldMk cId="2839402481" sldId="295"/>
            <ac:spMk id="11" creationId="{4E17A98B-75A9-94A4-56A2-E93D237804B7}"/>
          </ac:spMkLst>
        </pc:spChg>
        <pc:spChg chg="del">
          <ac:chgData name="Luis Daniel Garcia" userId="S::ldg20a@fsu.edu::15b50626-d2c4-4254-a4cf-dc7637d1c37e" providerId="AD" clId="Web-{76008A1D-3AF5-691A-4B58-BF4B72C30252}" dt="2023-10-13T06:10:25.346" v="708"/>
          <ac:spMkLst>
            <pc:docMk/>
            <pc:sldMk cId="2839402481" sldId="295"/>
            <ac:spMk id="12" creationId="{002FD850-8011-AA76-E070-7CAD63CFA2E2}"/>
          </ac:spMkLst>
        </pc:spChg>
        <pc:spChg chg="del">
          <ac:chgData name="Luis Daniel Garcia" userId="S::ldg20a@fsu.edu::15b50626-d2c4-4254-a4cf-dc7637d1c37e" providerId="AD" clId="Web-{76008A1D-3AF5-691A-4B58-BF4B72C30252}" dt="2023-10-13T06:09:55.439" v="627"/>
          <ac:spMkLst>
            <pc:docMk/>
            <pc:sldMk cId="2839402481" sldId="295"/>
            <ac:spMk id="13" creationId="{AF598C86-DEF1-2A05-5D5E-18BAE459ED95}"/>
          </ac:spMkLst>
        </pc:spChg>
        <pc:spChg chg="del">
          <ac:chgData name="Luis Daniel Garcia" userId="S::ldg20a@fsu.edu::15b50626-d2c4-4254-a4cf-dc7637d1c37e" providerId="AD" clId="Web-{76008A1D-3AF5-691A-4B58-BF4B72C30252}" dt="2023-10-13T06:10:25.346" v="707"/>
          <ac:spMkLst>
            <pc:docMk/>
            <pc:sldMk cId="2839402481" sldId="295"/>
            <ac:spMk id="14" creationId="{68715697-C81C-F21F-0F7F-BFBEA0DD8359}"/>
          </ac:spMkLst>
        </pc:spChg>
        <pc:spChg chg="del">
          <ac:chgData name="Luis Daniel Garcia" userId="S::ldg20a@fsu.edu::15b50626-d2c4-4254-a4cf-dc7637d1c37e" providerId="AD" clId="Web-{76008A1D-3AF5-691A-4B58-BF4B72C30252}" dt="2023-10-13T06:10:25.331" v="706"/>
          <ac:spMkLst>
            <pc:docMk/>
            <pc:sldMk cId="2839402481" sldId="295"/>
            <ac:spMk id="15" creationId="{039FBF58-BEFD-2BB8-7A57-88462CCD731E}"/>
          </ac:spMkLst>
        </pc:spChg>
      </pc:sldChg>
      <pc:sldChg chg="addSp modSp">
        <pc:chgData name="Luis Daniel Garcia" userId="S::ldg20a@fsu.edu::15b50626-d2c4-4254-a4cf-dc7637d1c37e" providerId="AD" clId="Web-{76008A1D-3AF5-691A-4B58-BF4B72C30252}" dt="2023-10-13T05:26:33.643" v="144" actId="1076"/>
        <pc:sldMkLst>
          <pc:docMk/>
          <pc:sldMk cId="1057510929" sldId="304"/>
        </pc:sldMkLst>
        <pc:picChg chg="add mod">
          <ac:chgData name="Luis Daniel Garcia" userId="S::ldg20a@fsu.edu::15b50626-d2c4-4254-a4cf-dc7637d1c37e" providerId="AD" clId="Web-{76008A1D-3AF5-691A-4B58-BF4B72C30252}" dt="2023-10-13T05:26:33.643" v="144" actId="1076"/>
          <ac:picMkLst>
            <pc:docMk/>
            <pc:sldMk cId="1057510929" sldId="304"/>
            <ac:picMk id="5" creationId="{3FD0A471-591A-A459-F6E9-251D7C53A7A3}"/>
          </ac:picMkLst>
        </pc:picChg>
      </pc:sldChg>
      <pc:sldChg chg="addSp modSp">
        <pc:chgData name="Luis Daniel Garcia" userId="S::ldg20a@fsu.edu::15b50626-d2c4-4254-a4cf-dc7637d1c37e" providerId="AD" clId="Web-{76008A1D-3AF5-691A-4B58-BF4B72C30252}" dt="2023-10-13T05:27:14.676" v="151" actId="1076"/>
        <pc:sldMkLst>
          <pc:docMk/>
          <pc:sldMk cId="3797053087" sldId="306"/>
        </pc:sldMkLst>
        <pc:spChg chg="mod">
          <ac:chgData name="Luis Daniel Garcia" userId="S::ldg20a@fsu.edu::15b50626-d2c4-4254-a4cf-dc7637d1c37e" providerId="AD" clId="Web-{76008A1D-3AF5-691A-4B58-BF4B72C30252}" dt="2023-10-13T05:18:02.137" v="17" actId="20577"/>
          <ac:spMkLst>
            <pc:docMk/>
            <pc:sldMk cId="3797053087" sldId="306"/>
            <ac:spMk id="7" creationId="{2A5518FF-8482-71C6-C4AB-D67841C2391F}"/>
          </ac:spMkLst>
        </pc:spChg>
        <pc:picChg chg="add mod">
          <ac:chgData name="Luis Daniel Garcia" userId="S::ldg20a@fsu.edu::15b50626-d2c4-4254-a4cf-dc7637d1c37e" providerId="AD" clId="Web-{76008A1D-3AF5-691A-4B58-BF4B72C30252}" dt="2023-10-13T05:27:14.676" v="151" actId="1076"/>
          <ac:picMkLst>
            <pc:docMk/>
            <pc:sldMk cId="3797053087" sldId="306"/>
            <ac:picMk id="5" creationId="{9C7F5CA9-81A8-BCE7-3EC7-91AF70427FF2}"/>
          </ac:picMkLst>
        </pc:picChg>
      </pc:sldChg>
      <pc:sldChg chg="addSp modSp">
        <pc:chgData name="Luis Daniel Garcia" userId="S::ldg20a@fsu.edu::15b50626-d2c4-4254-a4cf-dc7637d1c37e" providerId="AD" clId="Web-{76008A1D-3AF5-691A-4B58-BF4B72C30252}" dt="2023-10-13T05:20:05.673" v="59"/>
        <pc:sldMkLst>
          <pc:docMk/>
          <pc:sldMk cId="2287134626" sldId="309"/>
        </pc:sldMkLst>
        <pc:spChg chg="mod">
          <ac:chgData name="Luis Daniel Garcia" userId="S::ldg20a@fsu.edu::15b50626-d2c4-4254-a4cf-dc7637d1c37e" providerId="AD" clId="Web-{76008A1D-3AF5-691A-4B58-BF4B72C30252}" dt="2023-10-13T05:18:10.012" v="26" actId="20577"/>
          <ac:spMkLst>
            <pc:docMk/>
            <pc:sldMk cId="2287134626" sldId="309"/>
            <ac:spMk id="22" creationId="{B46400E3-D315-678F-9D90-FBEB52A2EB7F}"/>
          </ac:spMkLst>
        </pc:spChg>
        <pc:picChg chg="add mod">
          <ac:chgData name="Luis Daniel Garcia" userId="S::ldg20a@fsu.edu::15b50626-d2c4-4254-a4cf-dc7637d1c37e" providerId="AD" clId="Web-{76008A1D-3AF5-691A-4B58-BF4B72C30252}" dt="2023-10-13T05:20:05.673" v="59"/>
          <ac:picMkLst>
            <pc:docMk/>
            <pc:sldMk cId="2287134626" sldId="309"/>
            <ac:picMk id="5" creationId="{3074B2AE-60DD-FB06-E12E-F2EE6FDB3846}"/>
          </ac:picMkLst>
        </pc:picChg>
      </pc:sldChg>
      <pc:sldChg chg="addSp delSp modSp">
        <pc:chgData name="Luis Daniel Garcia" userId="S::ldg20a@fsu.edu::15b50626-d2c4-4254-a4cf-dc7637d1c37e" providerId="AD" clId="Web-{76008A1D-3AF5-691A-4B58-BF4B72C30252}" dt="2023-10-13T05:24:15.119" v="129" actId="14100"/>
        <pc:sldMkLst>
          <pc:docMk/>
          <pc:sldMk cId="3867494936" sldId="311"/>
        </pc:sldMkLst>
        <pc:spChg chg="add mod">
          <ac:chgData name="Luis Daniel Garcia" userId="S::ldg20a@fsu.edu::15b50626-d2c4-4254-a4cf-dc7637d1c37e" providerId="AD" clId="Web-{76008A1D-3AF5-691A-4B58-BF4B72C30252}" dt="2023-10-13T05:24:15.119" v="129" actId="14100"/>
          <ac:spMkLst>
            <pc:docMk/>
            <pc:sldMk cId="3867494936" sldId="311"/>
            <ac:spMk id="12" creationId="{CAF71048-A85E-BC08-66F3-5650FCA3A882}"/>
          </ac:spMkLst>
        </pc:spChg>
        <pc:spChg chg="mod">
          <ac:chgData name="Luis Daniel Garcia" userId="S::ldg20a@fsu.edu::15b50626-d2c4-4254-a4cf-dc7637d1c37e" providerId="AD" clId="Web-{76008A1D-3AF5-691A-4B58-BF4B72C30252}" dt="2023-10-13T05:18:19.856" v="45" actId="14100"/>
          <ac:spMkLst>
            <pc:docMk/>
            <pc:sldMk cId="3867494936" sldId="311"/>
            <ac:spMk id="17" creationId="{60D1B26C-EE38-18BC-C332-E1FD44F9F156}"/>
          </ac:spMkLst>
        </pc:spChg>
        <pc:picChg chg="add mod">
          <ac:chgData name="Luis Daniel Garcia" userId="S::ldg20a@fsu.edu::15b50626-d2c4-4254-a4cf-dc7637d1c37e" providerId="AD" clId="Web-{76008A1D-3AF5-691A-4B58-BF4B72C30252}" dt="2023-10-13T05:20:54.549" v="67" actId="1076"/>
          <ac:picMkLst>
            <pc:docMk/>
            <pc:sldMk cId="3867494936" sldId="311"/>
            <ac:picMk id="5" creationId="{FED7F149-9A2C-94FD-538D-06F3E956D518}"/>
          </ac:picMkLst>
        </pc:picChg>
        <pc:picChg chg="add del mod">
          <ac:chgData name="Luis Daniel Garcia" userId="S::ldg20a@fsu.edu::15b50626-d2c4-4254-a4cf-dc7637d1c37e" providerId="AD" clId="Web-{76008A1D-3AF5-691A-4B58-BF4B72C30252}" dt="2023-10-13T05:21:13.425" v="74"/>
          <ac:picMkLst>
            <pc:docMk/>
            <pc:sldMk cId="3867494936" sldId="311"/>
            <ac:picMk id="8" creationId="{251B5A33-0240-AB64-7335-EDBB966F1C63}"/>
          </ac:picMkLst>
        </pc:picChg>
        <pc:picChg chg="add mod">
          <ac:chgData name="Luis Daniel Garcia" userId="S::ldg20a@fsu.edu::15b50626-d2c4-4254-a4cf-dc7637d1c37e" providerId="AD" clId="Web-{76008A1D-3AF5-691A-4B58-BF4B72C30252}" dt="2023-10-13T05:24:00.400" v="123" actId="14100"/>
          <ac:picMkLst>
            <pc:docMk/>
            <pc:sldMk cId="3867494936" sldId="311"/>
            <ac:picMk id="10" creationId="{E6027B18-DB35-0990-7656-0DC9C6295D6C}"/>
          </ac:picMkLst>
        </pc:picChg>
        <pc:picChg chg="add del mod">
          <ac:chgData name="Luis Daniel Garcia" userId="S::ldg20a@fsu.edu::15b50626-d2c4-4254-a4cf-dc7637d1c37e" providerId="AD" clId="Web-{76008A1D-3AF5-691A-4B58-BF4B72C30252}" dt="2023-10-13T05:23:04.038" v="108"/>
          <ac:picMkLst>
            <pc:docMk/>
            <pc:sldMk cId="3867494936" sldId="311"/>
            <ac:picMk id="11" creationId="{1629189B-5922-B4DD-FBA9-58AE8C5D7582}"/>
          </ac:picMkLst>
        </pc:picChg>
      </pc:sldChg>
      <pc:sldChg chg="addSp delSp modSp add ord replId">
        <pc:chgData name="Luis Daniel Garcia" userId="S::ldg20a@fsu.edu::15b50626-d2c4-4254-a4cf-dc7637d1c37e" providerId="AD" clId="Web-{76008A1D-3AF5-691A-4B58-BF4B72C30252}" dt="2023-10-13T05:56:11.207" v="505"/>
        <pc:sldMkLst>
          <pc:docMk/>
          <pc:sldMk cId="919417306" sldId="315"/>
        </pc:sldMkLst>
        <pc:spChg chg="add del mod">
          <ac:chgData name="Luis Daniel Garcia" userId="S::ldg20a@fsu.edu::15b50626-d2c4-4254-a4cf-dc7637d1c37e" providerId="AD" clId="Web-{76008A1D-3AF5-691A-4B58-BF4B72C30252}" dt="2023-10-13T05:33:51.705" v="203" actId="1076"/>
          <ac:spMkLst>
            <pc:docMk/>
            <pc:sldMk cId="919417306" sldId="315"/>
            <ac:spMk id="2" creationId="{36B86EA0-49FC-76F8-028E-E128AAEA5CEE}"/>
          </ac:spMkLst>
        </pc:spChg>
        <pc:spChg chg="del">
          <ac:chgData name="Luis Daniel Garcia" userId="S::ldg20a@fsu.edu::15b50626-d2c4-4254-a4cf-dc7637d1c37e" providerId="AD" clId="Web-{76008A1D-3AF5-691A-4B58-BF4B72C30252}" dt="2023-10-13T05:31:35.013" v="176"/>
          <ac:spMkLst>
            <pc:docMk/>
            <pc:sldMk cId="919417306" sldId="315"/>
            <ac:spMk id="12" creationId="{1B8190B6-B65A-E8C7-C854-A7260F2E6975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5:33:43.689" v="201"/>
          <ac:spMkLst>
            <pc:docMk/>
            <pc:sldMk cId="919417306" sldId="315"/>
            <ac:spMk id="20" creationId="{00A99BBD-9FDE-3E8A-8BF3-F8100C3A071A}"/>
          </ac:spMkLst>
        </pc:spChg>
        <pc:graphicFrameChg chg="add mod modGraphic">
          <ac:chgData name="Luis Daniel Garcia" userId="S::ldg20a@fsu.edu::15b50626-d2c4-4254-a4cf-dc7637d1c37e" providerId="AD" clId="Web-{76008A1D-3AF5-691A-4B58-BF4B72C30252}" dt="2023-10-13T05:33:55.283" v="204" actId="1076"/>
          <ac:graphicFrameMkLst>
            <pc:docMk/>
            <pc:sldMk cId="919417306" sldId="315"/>
            <ac:graphicFrameMk id="18" creationId="{957CAD37-456E-0796-313D-3DC5FD0CE6E5}"/>
          </ac:graphicFrameMkLst>
        </pc:graphicFrameChg>
      </pc:sldChg>
      <pc:sldChg chg="addSp delSp modSp add replId">
        <pc:chgData name="Luis Daniel Garcia" userId="S::ldg20a@fsu.edu::15b50626-d2c4-4254-a4cf-dc7637d1c37e" providerId="AD" clId="Web-{76008A1D-3AF5-691A-4B58-BF4B72C30252}" dt="2023-10-13T05:39:14.185" v="262"/>
        <pc:sldMkLst>
          <pc:docMk/>
          <pc:sldMk cId="4175919402" sldId="316"/>
        </pc:sldMkLst>
        <pc:spChg chg="del mod">
          <ac:chgData name="Luis Daniel Garcia" userId="S::ldg20a@fsu.edu::15b50626-d2c4-4254-a4cf-dc7637d1c37e" providerId="AD" clId="Web-{76008A1D-3AF5-691A-4B58-BF4B72C30252}" dt="2023-10-13T05:34:38.722" v="212"/>
          <ac:spMkLst>
            <pc:docMk/>
            <pc:sldMk cId="4175919402" sldId="316"/>
            <ac:spMk id="2" creationId="{36B86EA0-49FC-76F8-028E-E128AAEA5CEE}"/>
          </ac:spMkLst>
        </pc:spChg>
        <pc:spChg chg="del">
          <ac:chgData name="Luis Daniel Garcia" userId="S::ldg20a@fsu.edu::15b50626-d2c4-4254-a4cf-dc7637d1c37e" providerId="AD" clId="Web-{76008A1D-3AF5-691A-4B58-BF4B72C30252}" dt="2023-10-13T05:32:13.671" v="191"/>
          <ac:spMkLst>
            <pc:docMk/>
            <pc:sldMk cId="4175919402" sldId="316"/>
            <ac:spMk id="8" creationId="{D8C3E23B-800A-1ED8-508B-A915B2789472}"/>
          </ac:spMkLst>
        </pc:spChg>
        <pc:spChg chg="del">
          <ac:chgData name="Luis Daniel Garcia" userId="S::ldg20a@fsu.edu::15b50626-d2c4-4254-a4cf-dc7637d1c37e" providerId="AD" clId="Web-{76008A1D-3AF5-691A-4B58-BF4B72C30252}" dt="2023-10-13T05:32:09.108" v="188"/>
          <ac:spMkLst>
            <pc:docMk/>
            <pc:sldMk cId="4175919402" sldId="316"/>
            <ac:spMk id="9" creationId="{153A9A57-DD6A-78D2-62FC-6980A3400960}"/>
          </ac:spMkLst>
        </pc:spChg>
        <pc:spChg chg="del">
          <ac:chgData name="Luis Daniel Garcia" userId="S::ldg20a@fsu.edu::15b50626-d2c4-4254-a4cf-dc7637d1c37e" providerId="AD" clId="Web-{76008A1D-3AF5-691A-4B58-BF4B72C30252}" dt="2023-10-13T05:32:09.092" v="187"/>
          <ac:spMkLst>
            <pc:docMk/>
            <pc:sldMk cId="4175919402" sldId="316"/>
            <ac:spMk id="10" creationId="{877AF667-8F80-9A14-E541-ED839D7DBB05}"/>
          </ac:spMkLst>
        </pc:spChg>
        <pc:spChg chg="del">
          <ac:chgData name="Luis Daniel Garcia" userId="S::ldg20a@fsu.edu::15b50626-d2c4-4254-a4cf-dc7637d1c37e" providerId="AD" clId="Web-{76008A1D-3AF5-691A-4B58-BF4B72C30252}" dt="2023-10-13T05:32:09.092" v="186"/>
          <ac:spMkLst>
            <pc:docMk/>
            <pc:sldMk cId="4175919402" sldId="316"/>
            <ac:spMk id="11" creationId="{EC67F282-1082-BA37-E04D-6C6DE0A8E46E}"/>
          </ac:spMkLst>
        </pc:spChg>
        <pc:spChg chg="add del mod">
          <ac:chgData name="Luis Daniel Garcia" userId="S::ldg20a@fsu.edu::15b50626-d2c4-4254-a4cf-dc7637d1c37e" providerId="AD" clId="Web-{76008A1D-3AF5-691A-4B58-BF4B72C30252}" dt="2023-10-13T05:34:40.598" v="213"/>
          <ac:spMkLst>
            <pc:docMk/>
            <pc:sldMk cId="4175919402" sldId="316"/>
            <ac:spMk id="20" creationId="{E3AE446F-7AC1-FF63-25E2-12C223F0FB5C}"/>
          </ac:spMkLst>
        </pc:spChg>
        <pc:graphicFrameChg chg="add mod modGraphic">
          <ac:chgData name="Luis Daniel Garcia" userId="S::ldg20a@fsu.edu::15b50626-d2c4-4254-a4cf-dc7637d1c37e" providerId="AD" clId="Web-{76008A1D-3AF5-691A-4B58-BF4B72C30252}" dt="2023-10-13T05:39:14.185" v="262"/>
          <ac:graphicFrameMkLst>
            <pc:docMk/>
            <pc:sldMk cId="4175919402" sldId="316"/>
            <ac:graphicFrameMk id="17" creationId="{C0C8C150-301F-F174-74D3-349035D54C5F}"/>
          </ac:graphicFrameMkLst>
        </pc:graphicFrameChg>
        <pc:graphicFrameChg chg="del">
          <ac:chgData name="Luis Daniel Garcia" userId="S::ldg20a@fsu.edu::15b50626-d2c4-4254-a4cf-dc7637d1c37e" providerId="AD" clId="Web-{76008A1D-3AF5-691A-4B58-BF4B72C30252}" dt="2023-10-13T05:32:05.670" v="180"/>
          <ac:graphicFrameMkLst>
            <pc:docMk/>
            <pc:sldMk cId="4175919402" sldId="316"/>
            <ac:graphicFrameMk id="18" creationId="{957CAD37-456E-0796-313D-3DC5FD0CE6E5}"/>
          </ac:graphicFrameMkLst>
        </pc:graphicFrameChg>
        <pc:graphicFrameChg chg="add del">
          <ac:chgData name="Luis Daniel Garcia" userId="S::ldg20a@fsu.edu::15b50626-d2c4-4254-a4cf-dc7637d1c37e" providerId="AD" clId="Web-{76008A1D-3AF5-691A-4B58-BF4B72C30252}" dt="2023-10-13T05:35:40.271" v="220"/>
          <ac:graphicFrameMkLst>
            <pc:docMk/>
            <pc:sldMk cId="4175919402" sldId="316"/>
            <ac:graphicFrameMk id="23" creationId="{6C5FE78F-7DFA-CE5B-7455-3131BBE3A4C7}"/>
          </ac:graphicFrameMkLst>
        </pc:graphicFrameChg>
        <pc:graphicFrameChg chg="add del">
          <ac:chgData name="Luis Daniel Garcia" userId="S::ldg20a@fsu.edu::15b50626-d2c4-4254-a4cf-dc7637d1c37e" providerId="AD" clId="Web-{76008A1D-3AF5-691A-4B58-BF4B72C30252}" dt="2023-10-13T05:37:13.103" v="242"/>
          <ac:graphicFrameMkLst>
            <pc:docMk/>
            <pc:sldMk cId="4175919402" sldId="316"/>
            <ac:graphicFrameMk id="25" creationId="{22D7AD29-8D91-8DBF-A7D2-B2FFCF59154C}"/>
          </ac:graphicFrameMkLst>
        </pc:graphicFrameChg>
        <pc:graphicFrameChg chg="add del">
          <ac:chgData name="Luis Daniel Garcia" userId="S::ldg20a@fsu.edu::15b50626-d2c4-4254-a4cf-dc7637d1c37e" providerId="AD" clId="Web-{76008A1D-3AF5-691A-4B58-BF4B72C30252}" dt="2023-10-13T05:37:58.026" v="250"/>
          <ac:graphicFrameMkLst>
            <pc:docMk/>
            <pc:sldMk cId="4175919402" sldId="316"/>
            <ac:graphicFrameMk id="27" creationId="{01A561B6-8471-D500-3F12-35464B67B211}"/>
          </ac:graphicFrameMkLst>
        </pc:graphicFrameChg>
        <pc:cxnChg chg="del">
          <ac:chgData name="Luis Daniel Garcia" userId="S::ldg20a@fsu.edu::15b50626-d2c4-4254-a4cf-dc7637d1c37e" providerId="AD" clId="Web-{76008A1D-3AF5-691A-4B58-BF4B72C30252}" dt="2023-10-13T05:32:09.092" v="182"/>
          <ac:cxnSpMkLst>
            <pc:docMk/>
            <pc:sldMk cId="4175919402" sldId="316"/>
            <ac:cxnSpMk id="5" creationId="{35EF70C9-1E86-932A-EB9F-6F506123296E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32:09.092" v="181"/>
          <ac:cxnSpMkLst>
            <pc:docMk/>
            <pc:sldMk cId="4175919402" sldId="316"/>
            <ac:cxnSpMk id="6" creationId="{8C2B5396-11EE-0D2E-0FF6-51939B88A743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32:10.374" v="189"/>
          <ac:cxnSpMkLst>
            <pc:docMk/>
            <pc:sldMk cId="4175919402" sldId="316"/>
            <ac:cxnSpMk id="13" creationId="{96B18EDE-27D2-B962-4D71-DCF87C5287DC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32:09.092" v="185"/>
          <ac:cxnSpMkLst>
            <pc:docMk/>
            <pc:sldMk cId="4175919402" sldId="316"/>
            <ac:cxnSpMk id="14" creationId="{C6E71118-0EC1-5E55-04EA-41BF9D865AFA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32:11.889" v="190"/>
          <ac:cxnSpMkLst>
            <pc:docMk/>
            <pc:sldMk cId="4175919402" sldId="316"/>
            <ac:cxnSpMk id="15" creationId="{864387C9-7B08-0787-444A-3759E776AD04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32:09.092" v="184"/>
          <ac:cxnSpMkLst>
            <pc:docMk/>
            <pc:sldMk cId="4175919402" sldId="316"/>
            <ac:cxnSpMk id="16" creationId="{FBE480CA-EA86-953A-50F1-9DA5349F54E5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32:09.092" v="183"/>
          <ac:cxnSpMkLst>
            <pc:docMk/>
            <pc:sldMk cId="4175919402" sldId="316"/>
            <ac:cxnSpMk id="22" creationId="{7DAD8E99-5453-135D-6F74-E07FB5806E4F}"/>
          </ac:cxnSpMkLst>
        </pc:cxnChg>
      </pc:sldChg>
      <pc:sldChg chg="delSp modSp add del replId">
        <pc:chgData name="Luis Daniel Garcia" userId="S::ldg20a@fsu.edu::15b50626-d2c4-4254-a4cf-dc7637d1c37e" providerId="AD" clId="Web-{76008A1D-3AF5-691A-4B58-BF4B72C30252}" dt="2023-10-13T05:52:43.995" v="468"/>
        <pc:sldMkLst>
          <pc:docMk/>
          <pc:sldMk cId="3586475649" sldId="317"/>
        </pc:sldMkLst>
        <pc:spChg chg="mod">
          <ac:chgData name="Luis Daniel Garcia" userId="S::ldg20a@fsu.edu::15b50626-d2c4-4254-a4cf-dc7637d1c37e" providerId="AD" clId="Web-{76008A1D-3AF5-691A-4B58-BF4B72C30252}" dt="2023-10-13T05:42:25.567" v="295" actId="20577"/>
          <ac:spMkLst>
            <pc:docMk/>
            <pc:sldMk cId="3586475649" sldId="317"/>
            <ac:spMk id="2" creationId="{36B86EA0-49FC-76F8-028E-E128AAEA5CEE}"/>
          </ac:spMkLst>
        </pc:spChg>
        <pc:spChg chg="del">
          <ac:chgData name="Luis Daniel Garcia" userId="S::ldg20a@fsu.edu::15b50626-d2c4-4254-a4cf-dc7637d1c37e" providerId="AD" clId="Web-{76008A1D-3AF5-691A-4B58-BF4B72C30252}" dt="2023-10-13T05:42:29.458" v="296"/>
          <ac:spMkLst>
            <pc:docMk/>
            <pc:sldMk cId="3586475649" sldId="317"/>
            <ac:spMk id="7" creationId="{2A5518FF-8482-71C6-C4AB-D67841C2391F}"/>
          </ac:spMkLst>
        </pc:spChg>
        <pc:spChg chg="del">
          <ac:chgData name="Luis Daniel Garcia" userId="S::ldg20a@fsu.edu::15b50626-d2c4-4254-a4cf-dc7637d1c37e" providerId="AD" clId="Web-{76008A1D-3AF5-691A-4B58-BF4B72C30252}" dt="2023-10-13T05:41:10.096" v="267"/>
          <ac:spMkLst>
            <pc:docMk/>
            <pc:sldMk cId="3586475649" sldId="317"/>
            <ac:spMk id="8" creationId="{D8C3E23B-800A-1ED8-508B-A915B2789472}"/>
          </ac:spMkLst>
        </pc:spChg>
        <pc:spChg chg="del">
          <ac:chgData name="Luis Daniel Garcia" userId="S::ldg20a@fsu.edu::15b50626-d2c4-4254-a4cf-dc7637d1c37e" providerId="AD" clId="Web-{76008A1D-3AF5-691A-4B58-BF4B72C30252}" dt="2023-10-13T05:41:16.096" v="276"/>
          <ac:spMkLst>
            <pc:docMk/>
            <pc:sldMk cId="3586475649" sldId="317"/>
            <ac:spMk id="9" creationId="{153A9A57-DD6A-78D2-62FC-6980A3400960}"/>
          </ac:spMkLst>
        </pc:spChg>
        <pc:spChg chg="del">
          <ac:chgData name="Luis Daniel Garcia" userId="S::ldg20a@fsu.edu::15b50626-d2c4-4254-a4cf-dc7637d1c37e" providerId="AD" clId="Web-{76008A1D-3AF5-691A-4B58-BF4B72C30252}" dt="2023-10-13T05:41:16.596" v="277"/>
          <ac:spMkLst>
            <pc:docMk/>
            <pc:sldMk cId="3586475649" sldId="317"/>
            <ac:spMk id="10" creationId="{877AF667-8F80-9A14-E541-ED839D7DBB05}"/>
          </ac:spMkLst>
        </pc:spChg>
        <pc:spChg chg="del">
          <ac:chgData name="Luis Daniel Garcia" userId="S::ldg20a@fsu.edu::15b50626-d2c4-4254-a4cf-dc7637d1c37e" providerId="AD" clId="Web-{76008A1D-3AF5-691A-4B58-BF4B72C30252}" dt="2023-10-13T05:41:17.190" v="278"/>
          <ac:spMkLst>
            <pc:docMk/>
            <pc:sldMk cId="3586475649" sldId="317"/>
            <ac:spMk id="11" creationId="{EC67F282-1082-BA37-E04D-6C6DE0A8E46E}"/>
          </ac:spMkLst>
        </pc:spChg>
        <pc:spChg chg="del">
          <ac:chgData name="Luis Daniel Garcia" userId="S::ldg20a@fsu.edu::15b50626-d2c4-4254-a4cf-dc7637d1c37e" providerId="AD" clId="Web-{76008A1D-3AF5-691A-4B58-BF4B72C30252}" dt="2023-10-13T05:41:10.627" v="268"/>
          <ac:spMkLst>
            <pc:docMk/>
            <pc:sldMk cId="3586475649" sldId="317"/>
            <ac:spMk id="12" creationId="{1B8190B6-B65A-E8C7-C854-A7260F2E6975}"/>
          </ac:spMkLst>
        </pc:spChg>
        <pc:cxnChg chg="del">
          <ac:chgData name="Luis Daniel Garcia" userId="S::ldg20a@fsu.edu::15b50626-d2c4-4254-a4cf-dc7637d1c37e" providerId="AD" clId="Web-{76008A1D-3AF5-691A-4B58-BF4B72C30252}" dt="2023-10-13T05:41:14.221" v="274"/>
          <ac:cxnSpMkLst>
            <pc:docMk/>
            <pc:sldMk cId="3586475649" sldId="317"/>
            <ac:cxnSpMk id="5" creationId="{35EF70C9-1E86-932A-EB9F-6F506123296E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41:12.486" v="271"/>
          <ac:cxnSpMkLst>
            <pc:docMk/>
            <pc:sldMk cId="3586475649" sldId="317"/>
            <ac:cxnSpMk id="6" creationId="{8C2B5396-11EE-0D2E-0FF6-51939B88A743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41:11.158" v="269"/>
          <ac:cxnSpMkLst>
            <pc:docMk/>
            <pc:sldMk cId="3586475649" sldId="317"/>
            <ac:cxnSpMk id="13" creationId="{96B18EDE-27D2-B962-4D71-DCF87C5287DC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41:12.986" v="272"/>
          <ac:cxnSpMkLst>
            <pc:docMk/>
            <pc:sldMk cId="3586475649" sldId="317"/>
            <ac:cxnSpMk id="14" creationId="{C6E71118-0EC1-5E55-04EA-41BF9D865AFA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41:11.877" v="270"/>
          <ac:cxnSpMkLst>
            <pc:docMk/>
            <pc:sldMk cId="3586475649" sldId="317"/>
            <ac:cxnSpMk id="15" creationId="{864387C9-7B08-0787-444A-3759E776AD04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41:13.377" v="273"/>
          <ac:cxnSpMkLst>
            <pc:docMk/>
            <pc:sldMk cId="3586475649" sldId="317"/>
            <ac:cxnSpMk id="16" creationId="{FBE480CA-EA86-953A-50F1-9DA5349F54E5}"/>
          </ac:cxnSpMkLst>
        </pc:cxnChg>
        <pc:cxnChg chg="del">
          <ac:chgData name="Luis Daniel Garcia" userId="S::ldg20a@fsu.edu::15b50626-d2c4-4254-a4cf-dc7637d1c37e" providerId="AD" clId="Web-{76008A1D-3AF5-691A-4B58-BF4B72C30252}" dt="2023-10-13T05:41:15.533" v="275"/>
          <ac:cxnSpMkLst>
            <pc:docMk/>
            <pc:sldMk cId="3586475649" sldId="317"/>
            <ac:cxnSpMk id="22" creationId="{7DAD8E99-5453-135D-6F74-E07FB5806E4F}"/>
          </ac:cxnSpMkLst>
        </pc:cxnChg>
      </pc:sldChg>
      <pc:sldChg chg="add del replId">
        <pc:chgData name="Luis Daniel Garcia" userId="S::ldg20a@fsu.edu::15b50626-d2c4-4254-a4cf-dc7637d1c37e" providerId="AD" clId="Web-{76008A1D-3AF5-691A-4B58-BF4B72C30252}" dt="2023-10-13T06:10:42.628" v="714"/>
        <pc:sldMkLst>
          <pc:docMk/>
          <pc:sldMk cId="3468604354" sldId="318"/>
        </pc:sldMkLst>
      </pc:sldChg>
      <pc:sldChg chg="add replId">
        <pc:chgData name="Luis Daniel Garcia" userId="S::ldg20a@fsu.edu::15b50626-d2c4-4254-a4cf-dc7637d1c37e" providerId="AD" clId="Web-{76008A1D-3AF5-691A-4B58-BF4B72C30252}" dt="2023-10-13T05:42:10.145" v="282"/>
        <pc:sldMkLst>
          <pc:docMk/>
          <pc:sldMk cId="2607945754" sldId="319"/>
        </pc:sldMkLst>
      </pc:sldChg>
      <pc:sldChg chg="modSp add replId">
        <pc:chgData name="Luis Daniel Garcia" userId="S::ldg20a@fsu.edu::15b50626-d2c4-4254-a4cf-dc7637d1c37e" providerId="AD" clId="Web-{76008A1D-3AF5-691A-4B58-BF4B72C30252}" dt="2023-10-13T05:57:40.179" v="512" actId="20577"/>
        <pc:sldMkLst>
          <pc:docMk/>
          <pc:sldMk cId="2643856275" sldId="320"/>
        </pc:sldMkLst>
        <pc:spChg chg="mod">
          <ac:chgData name="Luis Daniel Garcia" userId="S::ldg20a@fsu.edu::15b50626-d2c4-4254-a4cf-dc7637d1c37e" providerId="AD" clId="Web-{76008A1D-3AF5-691A-4B58-BF4B72C30252}" dt="2023-10-13T05:57:40.179" v="512" actId="20577"/>
          <ac:spMkLst>
            <pc:docMk/>
            <pc:sldMk cId="2643856275" sldId="320"/>
            <ac:spMk id="3" creationId="{0A3B7CEC-0250-0B44-3FC8-9F902315A462}"/>
          </ac:spMkLst>
        </pc:spChg>
        <pc:graphicFrameChg chg="modGraphic">
          <ac:chgData name="Luis Daniel Garcia" userId="S::ldg20a@fsu.edu::15b50626-d2c4-4254-a4cf-dc7637d1c37e" providerId="AD" clId="Web-{76008A1D-3AF5-691A-4B58-BF4B72C30252}" dt="2023-10-13T05:56:56.131" v="509"/>
          <ac:graphicFrameMkLst>
            <pc:docMk/>
            <pc:sldMk cId="2643856275" sldId="320"/>
            <ac:graphicFrameMk id="17" creationId="{C0C8C150-301F-F174-74D3-349035D54C5F}"/>
          </ac:graphicFrameMkLst>
        </pc:graphicFrameChg>
      </pc:sldChg>
    </pc:docChg>
  </pc:docChgLst>
  <pc:docChgLst>
    <pc:chgData name="Luis Daniel Garcia" userId="S::ldg20a@fsu.edu::15b50626-d2c4-4254-a4cf-dc7637d1c37e" providerId="AD" clId="Web-{C9A8CD1E-22A7-4779-4733-C123E7C96BA7}"/>
    <pc:docChg chg="modSld sldOrd modSection">
      <pc:chgData name="Luis Daniel Garcia" userId="S::ldg20a@fsu.edu::15b50626-d2c4-4254-a4cf-dc7637d1c37e" providerId="AD" clId="Web-{C9A8CD1E-22A7-4779-4733-C123E7C96BA7}" dt="2023-10-17T04:36:13.180" v="400" actId="1076"/>
      <pc:docMkLst>
        <pc:docMk/>
      </pc:docMkLst>
      <pc:sldChg chg="modSp">
        <pc:chgData name="Luis Daniel Garcia" userId="S::ldg20a@fsu.edu::15b50626-d2c4-4254-a4cf-dc7637d1c37e" providerId="AD" clId="Web-{C9A8CD1E-22A7-4779-4733-C123E7C96BA7}" dt="2023-10-17T04:05:55.250" v="4" actId="20577"/>
        <pc:sldMkLst>
          <pc:docMk/>
          <pc:sldMk cId="2066863649" sldId="256"/>
        </pc:sldMkLst>
        <pc:spChg chg="mod">
          <ac:chgData name="Luis Daniel Garcia" userId="S::ldg20a@fsu.edu::15b50626-d2c4-4254-a4cf-dc7637d1c37e" providerId="AD" clId="Web-{C9A8CD1E-22A7-4779-4733-C123E7C96BA7}" dt="2023-10-17T04:05:55.250" v="4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addSp delSp modSp ord">
        <pc:chgData name="Luis Daniel Garcia" userId="S::ldg20a@fsu.edu::15b50626-d2c4-4254-a4cf-dc7637d1c37e" providerId="AD" clId="Web-{C9A8CD1E-22A7-4779-4733-C123E7C96BA7}" dt="2023-10-17T04:36:13.180" v="400" actId="1076"/>
        <pc:sldMkLst>
          <pc:docMk/>
          <pc:sldMk cId="2208838817" sldId="262"/>
        </pc:sldMkLst>
        <pc:spChg chg="add del mod">
          <ac:chgData name="Luis Daniel Garcia" userId="S::ldg20a@fsu.edu::15b50626-d2c4-4254-a4cf-dc7637d1c37e" providerId="AD" clId="Web-{C9A8CD1E-22A7-4779-4733-C123E7C96BA7}" dt="2023-10-17T04:33:45.880" v="352"/>
          <ac:spMkLst>
            <pc:docMk/>
            <pc:sldMk cId="2208838817" sldId="262"/>
            <ac:spMk id="2" creationId="{55C55E95-31A7-1C63-5D8E-00D00A5DDE78}"/>
          </ac:spMkLst>
        </pc:spChg>
        <pc:spChg chg="mod">
          <ac:chgData name="Luis Daniel Garcia" userId="S::ldg20a@fsu.edu::15b50626-d2c4-4254-a4cf-dc7637d1c37e" providerId="AD" clId="Web-{C9A8CD1E-22A7-4779-4733-C123E7C96BA7}" dt="2023-10-17T04:36:13.180" v="400" actId="1076"/>
          <ac:spMkLst>
            <pc:docMk/>
            <pc:sldMk cId="2208838817" sldId="262"/>
            <ac:spMk id="5" creationId="{C7E91482-6119-D665-1B34-DC438710EBB5}"/>
          </ac:spMkLst>
        </pc:spChg>
      </pc:sldChg>
      <pc:sldChg chg="modSp">
        <pc:chgData name="Luis Daniel Garcia" userId="S::ldg20a@fsu.edu::15b50626-d2c4-4254-a4cf-dc7637d1c37e" providerId="AD" clId="Web-{C9A8CD1E-22A7-4779-4733-C123E7C96BA7}" dt="2023-10-17T04:20:18.300" v="272" actId="20577"/>
        <pc:sldMkLst>
          <pc:docMk/>
          <pc:sldMk cId="2405727058" sldId="287"/>
        </pc:sldMkLst>
        <pc:spChg chg="mod">
          <ac:chgData name="Luis Daniel Garcia" userId="S::ldg20a@fsu.edu::15b50626-d2c4-4254-a4cf-dc7637d1c37e" providerId="AD" clId="Web-{C9A8CD1E-22A7-4779-4733-C123E7C96BA7}" dt="2023-10-17T04:20:15.738" v="270" actId="20577"/>
          <ac:spMkLst>
            <pc:docMk/>
            <pc:sldMk cId="2405727058" sldId="287"/>
            <ac:spMk id="12" creationId="{E0359946-B9A4-5A99-8626-5D56DB8756F2}"/>
          </ac:spMkLst>
        </pc:spChg>
        <pc:spChg chg="mod">
          <ac:chgData name="Luis Daniel Garcia" userId="S::ldg20a@fsu.edu::15b50626-d2c4-4254-a4cf-dc7637d1c37e" providerId="AD" clId="Web-{C9A8CD1E-22A7-4779-4733-C123E7C96BA7}" dt="2023-10-17T04:20:18.300" v="272" actId="20577"/>
          <ac:spMkLst>
            <pc:docMk/>
            <pc:sldMk cId="2405727058" sldId="287"/>
            <ac:spMk id="14" creationId="{B8F32CCC-9B1E-6138-F1E1-EA3047830F2E}"/>
          </ac:spMkLst>
        </pc:spChg>
        <pc:spChg chg="mod">
          <ac:chgData name="Luis Daniel Garcia" userId="S::ldg20a@fsu.edu::15b50626-d2c4-4254-a4cf-dc7637d1c37e" providerId="AD" clId="Web-{C9A8CD1E-22A7-4779-4733-C123E7C96BA7}" dt="2023-10-17T04:19:37.815" v="256" actId="20577"/>
          <ac:spMkLst>
            <pc:docMk/>
            <pc:sldMk cId="2405727058" sldId="287"/>
            <ac:spMk id="18" creationId="{E72ABEFD-13E1-DD75-3047-1E1D4D2E52C4}"/>
          </ac:spMkLst>
        </pc:spChg>
      </pc:sldChg>
      <pc:sldChg chg="addSp delSp modSp addAnim delAnim modAnim">
        <pc:chgData name="Luis Daniel Garcia" userId="S::ldg20a@fsu.edu::15b50626-d2c4-4254-a4cf-dc7637d1c37e" providerId="AD" clId="Web-{C9A8CD1E-22A7-4779-4733-C123E7C96BA7}" dt="2023-10-17T04:24:12.805" v="284" actId="14100"/>
        <pc:sldMkLst>
          <pc:docMk/>
          <pc:sldMk cId="1106713002" sldId="326"/>
        </pc:sldMkLst>
        <pc:spChg chg="add mod">
          <ac:chgData name="Luis Daniel Garcia" userId="S::ldg20a@fsu.edu::15b50626-d2c4-4254-a4cf-dc7637d1c37e" providerId="AD" clId="Web-{C9A8CD1E-22A7-4779-4733-C123E7C96BA7}" dt="2023-10-17T04:11:47.164" v="131" actId="20577"/>
          <ac:spMkLst>
            <pc:docMk/>
            <pc:sldMk cId="1106713002" sldId="326"/>
            <ac:spMk id="6" creationId="{C1D1BD88-066C-0666-4244-E37B6B639BC4}"/>
          </ac:spMkLst>
        </pc:spChg>
        <pc:spChg chg="del">
          <ac:chgData name="Luis Daniel Garcia" userId="S::ldg20a@fsu.edu::15b50626-d2c4-4254-a4cf-dc7637d1c37e" providerId="AD" clId="Web-{C9A8CD1E-22A7-4779-4733-C123E7C96BA7}" dt="2023-10-17T04:07:31.502" v="20"/>
          <ac:spMkLst>
            <pc:docMk/>
            <pc:sldMk cId="1106713002" sldId="326"/>
            <ac:spMk id="7" creationId="{5B273D8E-3080-E0B3-9E04-AFDF0D0F48F3}"/>
          </ac:spMkLst>
        </pc:spChg>
        <pc:spChg chg="del mod">
          <ac:chgData name="Luis Daniel Garcia" userId="S::ldg20a@fsu.edu::15b50626-d2c4-4254-a4cf-dc7637d1c37e" providerId="AD" clId="Web-{C9A8CD1E-22A7-4779-4733-C123E7C96BA7}" dt="2023-10-17T04:15:02.590" v="215"/>
          <ac:spMkLst>
            <pc:docMk/>
            <pc:sldMk cId="1106713002" sldId="326"/>
            <ac:spMk id="8" creationId="{53D3C0CB-D555-FAAF-903B-0FBB6FFB1D7A}"/>
          </ac:spMkLst>
        </pc:spChg>
        <pc:spChg chg="del">
          <ac:chgData name="Luis Daniel Garcia" userId="S::ldg20a@fsu.edu::15b50626-d2c4-4254-a4cf-dc7637d1c37e" providerId="AD" clId="Web-{C9A8CD1E-22A7-4779-4733-C123E7C96BA7}" dt="2023-10-17T04:08:31.238" v="32"/>
          <ac:spMkLst>
            <pc:docMk/>
            <pc:sldMk cId="1106713002" sldId="326"/>
            <ac:spMk id="9" creationId="{7C90125F-8B0C-2940-1438-E46315A11D33}"/>
          </ac:spMkLst>
        </pc:spChg>
        <pc:spChg chg="del">
          <ac:chgData name="Luis Daniel Garcia" userId="S::ldg20a@fsu.edu::15b50626-d2c4-4254-a4cf-dc7637d1c37e" providerId="AD" clId="Web-{C9A8CD1E-22A7-4779-4733-C123E7C96BA7}" dt="2023-10-17T04:07:28.893" v="18"/>
          <ac:spMkLst>
            <pc:docMk/>
            <pc:sldMk cId="1106713002" sldId="326"/>
            <ac:spMk id="11" creationId="{4E17A98B-75A9-94A4-56A2-E93D237804B7}"/>
          </ac:spMkLst>
        </pc:spChg>
        <pc:spChg chg="del">
          <ac:chgData name="Luis Daniel Garcia" userId="S::ldg20a@fsu.edu::15b50626-d2c4-4254-a4cf-dc7637d1c37e" providerId="AD" clId="Web-{C9A8CD1E-22A7-4779-4733-C123E7C96BA7}" dt="2023-10-17T04:14:01.761" v="202"/>
          <ac:spMkLst>
            <pc:docMk/>
            <pc:sldMk cId="1106713002" sldId="326"/>
            <ac:spMk id="12" creationId="{002FD850-8011-AA76-E070-7CAD63CFA2E2}"/>
          </ac:spMkLst>
        </pc:spChg>
        <pc:spChg chg="del">
          <ac:chgData name="Luis Daniel Garcia" userId="S::ldg20a@fsu.edu::15b50626-d2c4-4254-a4cf-dc7637d1c37e" providerId="AD" clId="Web-{C9A8CD1E-22A7-4779-4733-C123E7C96BA7}" dt="2023-10-17T04:08:31.238" v="31"/>
          <ac:spMkLst>
            <pc:docMk/>
            <pc:sldMk cId="1106713002" sldId="326"/>
            <ac:spMk id="13" creationId="{AF598C86-DEF1-2A05-5D5E-18BAE459ED95}"/>
          </ac:spMkLst>
        </pc:spChg>
        <pc:spChg chg="del">
          <ac:chgData name="Luis Daniel Garcia" userId="S::ldg20a@fsu.edu::15b50626-d2c4-4254-a4cf-dc7637d1c37e" providerId="AD" clId="Web-{C9A8CD1E-22A7-4779-4733-C123E7C96BA7}" dt="2023-10-17T04:07:27.940" v="17"/>
          <ac:spMkLst>
            <pc:docMk/>
            <pc:sldMk cId="1106713002" sldId="326"/>
            <ac:spMk id="14" creationId="{68715697-C81C-F21F-0F7F-BFBEA0DD8359}"/>
          </ac:spMkLst>
        </pc:spChg>
        <pc:spChg chg="del">
          <ac:chgData name="Luis Daniel Garcia" userId="S::ldg20a@fsu.edu::15b50626-d2c4-4254-a4cf-dc7637d1c37e" providerId="AD" clId="Web-{C9A8CD1E-22A7-4779-4733-C123E7C96BA7}" dt="2023-10-17T04:07:30.112" v="19"/>
          <ac:spMkLst>
            <pc:docMk/>
            <pc:sldMk cId="1106713002" sldId="326"/>
            <ac:spMk id="15" creationId="{039FBF58-BEFD-2BB8-7A57-88462CCD731E}"/>
          </ac:spMkLst>
        </pc:spChg>
        <pc:spChg chg="add mod">
          <ac:chgData name="Luis Daniel Garcia" userId="S::ldg20a@fsu.edu::15b50626-d2c4-4254-a4cf-dc7637d1c37e" providerId="AD" clId="Web-{C9A8CD1E-22A7-4779-4733-C123E7C96BA7}" dt="2023-10-17T04:13:28.276" v="158" actId="20577"/>
          <ac:spMkLst>
            <pc:docMk/>
            <pc:sldMk cId="1106713002" sldId="326"/>
            <ac:spMk id="16" creationId="{A8200215-835B-73BC-C95F-8372AEB07B49}"/>
          </ac:spMkLst>
        </pc:spChg>
        <pc:spChg chg="add del mod">
          <ac:chgData name="Luis Daniel Garcia" userId="S::ldg20a@fsu.edu::15b50626-d2c4-4254-a4cf-dc7637d1c37e" providerId="AD" clId="Web-{C9A8CD1E-22A7-4779-4733-C123E7C96BA7}" dt="2023-10-17T04:24:12.805" v="284" actId="14100"/>
          <ac:spMkLst>
            <pc:docMk/>
            <pc:sldMk cId="1106713002" sldId="326"/>
            <ac:spMk id="18" creationId="{ACEF1B4F-DD7B-4EE7-86C7-C3155E432D5F}"/>
          </ac:spMkLst>
        </pc:spChg>
        <pc:spChg chg="add mod">
          <ac:chgData name="Luis Daniel Garcia" userId="S::ldg20a@fsu.edu::15b50626-d2c4-4254-a4cf-dc7637d1c37e" providerId="AD" clId="Web-{C9A8CD1E-22A7-4779-4733-C123E7C96BA7}" dt="2023-10-17T04:17:46.500" v="253" actId="14100"/>
          <ac:spMkLst>
            <pc:docMk/>
            <pc:sldMk cId="1106713002" sldId="326"/>
            <ac:spMk id="20" creationId="{0AE41F09-F83D-E5ED-C95F-E4B0AACEDAAC}"/>
          </ac:spMkLst>
        </pc:spChg>
        <pc:spChg chg="add mod">
          <ac:chgData name="Luis Daniel Garcia" userId="S::ldg20a@fsu.edu::15b50626-d2c4-4254-a4cf-dc7637d1c37e" providerId="AD" clId="Web-{C9A8CD1E-22A7-4779-4733-C123E7C96BA7}" dt="2023-10-17T04:16:18.357" v="223" actId="14100"/>
          <ac:spMkLst>
            <pc:docMk/>
            <pc:sldMk cId="1106713002" sldId="326"/>
            <ac:spMk id="22" creationId="{6313C361-F61A-2941-7D36-E89EB7D78820}"/>
          </ac:spMkLst>
        </pc:spChg>
        <pc:spChg chg="add del mod">
          <ac:chgData name="Luis Daniel Garcia" userId="S::ldg20a@fsu.edu::15b50626-d2c4-4254-a4cf-dc7637d1c37e" providerId="AD" clId="Web-{C9A8CD1E-22A7-4779-4733-C123E7C96BA7}" dt="2023-10-17T04:09:37.161" v="50"/>
          <ac:spMkLst>
            <pc:docMk/>
            <pc:sldMk cId="1106713002" sldId="326"/>
            <ac:spMk id="24" creationId="{EF531C01-D489-3287-D94C-950D7BED9090}"/>
          </ac:spMkLst>
        </pc:spChg>
        <pc:spChg chg="add mod ord">
          <ac:chgData name="Luis Daniel Garcia" userId="S::ldg20a@fsu.edu::15b50626-d2c4-4254-a4cf-dc7637d1c37e" providerId="AD" clId="Web-{C9A8CD1E-22A7-4779-4733-C123E7C96BA7}" dt="2023-10-17T04:23:59.118" v="281" actId="20577"/>
          <ac:spMkLst>
            <pc:docMk/>
            <pc:sldMk cId="1106713002" sldId="326"/>
            <ac:spMk id="26" creationId="{883B60A5-BF14-5189-7510-EA46AE68FA60}"/>
          </ac:spMkLst>
        </pc:spChg>
        <pc:picChg chg="add mod ord">
          <ac:chgData name="Luis Daniel Garcia" userId="S::ldg20a@fsu.edu::15b50626-d2c4-4254-a4cf-dc7637d1c37e" providerId="AD" clId="Web-{C9A8CD1E-22A7-4779-4733-C123E7C96BA7}" dt="2023-10-17T04:16:13.264" v="222"/>
          <ac:picMkLst>
            <pc:docMk/>
            <pc:sldMk cId="1106713002" sldId="326"/>
            <ac:picMk id="27" creationId="{97BCB1D0-CFAA-E8E4-F615-367F5D330C4A}"/>
          </ac:picMkLst>
        </pc:picChg>
        <pc:picChg chg="add mod ord">
          <ac:chgData name="Luis Daniel Garcia" userId="S::ldg20a@fsu.edu::15b50626-d2c4-4254-a4cf-dc7637d1c37e" providerId="AD" clId="Web-{C9A8CD1E-22A7-4779-4733-C123E7C96BA7}" dt="2023-10-17T04:17:41.875" v="252" actId="1076"/>
          <ac:picMkLst>
            <pc:docMk/>
            <pc:sldMk cId="1106713002" sldId="326"/>
            <ac:picMk id="29" creationId="{D9A0D052-0B76-80A0-E908-788976FA823E}"/>
          </ac:picMkLst>
        </pc:picChg>
      </pc:sldChg>
      <pc:sldChg chg="modSp">
        <pc:chgData name="Luis Daniel Garcia" userId="S::ldg20a@fsu.edu::15b50626-d2c4-4254-a4cf-dc7637d1c37e" providerId="AD" clId="Web-{C9A8CD1E-22A7-4779-4733-C123E7C96BA7}" dt="2023-10-17T04:23:30.476" v="277" actId="14100"/>
        <pc:sldMkLst>
          <pc:docMk/>
          <pc:sldMk cId="1304391416" sldId="328"/>
        </pc:sldMkLst>
        <pc:spChg chg="mod">
          <ac:chgData name="Luis Daniel Garcia" userId="S::ldg20a@fsu.edu::15b50626-d2c4-4254-a4cf-dc7637d1c37e" providerId="AD" clId="Web-{C9A8CD1E-22A7-4779-4733-C123E7C96BA7}" dt="2023-10-17T04:23:30.476" v="277" actId="14100"/>
          <ac:spMkLst>
            <pc:docMk/>
            <pc:sldMk cId="1304391416" sldId="328"/>
            <ac:spMk id="6" creationId="{DDE69E9C-51D5-0637-4C7A-249F59BAA021}"/>
          </ac:spMkLst>
        </pc:spChg>
      </pc:sldChg>
      <pc:sldChg chg="modSp">
        <pc:chgData name="Luis Daniel Garcia" userId="S::ldg20a@fsu.edu::15b50626-d2c4-4254-a4cf-dc7637d1c37e" providerId="AD" clId="Web-{C9A8CD1E-22A7-4779-4733-C123E7C96BA7}" dt="2023-10-17T04:17:05.218" v="243" actId="20577"/>
        <pc:sldMkLst>
          <pc:docMk/>
          <pc:sldMk cId="1625965310" sldId="329"/>
        </pc:sldMkLst>
        <pc:spChg chg="mod">
          <ac:chgData name="Luis Daniel Garcia" userId="S::ldg20a@fsu.edu::15b50626-d2c4-4254-a4cf-dc7637d1c37e" providerId="AD" clId="Web-{C9A8CD1E-22A7-4779-4733-C123E7C96BA7}" dt="2023-10-17T04:16:49.014" v="228" actId="20577"/>
          <ac:spMkLst>
            <pc:docMk/>
            <pc:sldMk cId="1625965310" sldId="329"/>
            <ac:spMk id="10" creationId="{FCD85A48-8396-57C7-76B6-E8247627D1B7}"/>
          </ac:spMkLst>
        </pc:spChg>
        <pc:spChg chg="mod">
          <ac:chgData name="Luis Daniel Garcia" userId="S::ldg20a@fsu.edu::15b50626-d2c4-4254-a4cf-dc7637d1c37e" providerId="AD" clId="Web-{C9A8CD1E-22A7-4779-4733-C123E7C96BA7}" dt="2023-10-17T04:17:05.218" v="243" actId="20577"/>
          <ac:spMkLst>
            <pc:docMk/>
            <pc:sldMk cId="1625965310" sldId="329"/>
            <ac:spMk id="19" creationId="{221F2A10-DF8A-7A7D-19D9-75F04B0D5856}"/>
          </ac:spMkLst>
        </pc:spChg>
        <pc:spChg chg="mod">
          <ac:chgData name="Luis Daniel Garcia" userId="S::ldg20a@fsu.edu::15b50626-d2c4-4254-a4cf-dc7637d1c37e" providerId="AD" clId="Web-{C9A8CD1E-22A7-4779-4733-C123E7C96BA7}" dt="2023-10-17T04:08:03.175" v="29" actId="14100"/>
          <ac:spMkLst>
            <pc:docMk/>
            <pc:sldMk cId="1625965310" sldId="329"/>
            <ac:spMk id="21" creationId="{30EF1DC2-B8EC-9F8D-3999-FE23F9DAF926}"/>
          </ac:spMkLst>
        </pc:spChg>
      </pc:sldChg>
    </pc:docChg>
  </pc:docChgLst>
  <pc:docChgLst>
    <pc:chgData name="Luis Daniel Garcia" userId="S::ldg20a@fsu.edu::15b50626-d2c4-4254-a4cf-dc7637d1c37e" providerId="AD" clId="Web-{891285C1-F60D-7C9C-1EA1-F04E25C5E31B}"/>
    <pc:docChg chg="addSld delSld modSld sldOrd modSection">
      <pc:chgData name="Luis Daniel Garcia" userId="S::ldg20a@fsu.edu::15b50626-d2c4-4254-a4cf-dc7637d1c37e" providerId="AD" clId="Web-{891285C1-F60D-7C9C-1EA1-F04E25C5E31B}" dt="2023-10-15T19:20:25.141" v="406"/>
      <pc:docMkLst>
        <pc:docMk/>
      </pc:docMkLst>
      <pc:sldChg chg="ord">
        <pc:chgData name="Luis Daniel Garcia" userId="S::ldg20a@fsu.edu::15b50626-d2c4-4254-a4cf-dc7637d1c37e" providerId="AD" clId="Web-{891285C1-F60D-7C9C-1EA1-F04E25C5E31B}" dt="2023-10-15T18:46:42.148" v="121"/>
        <pc:sldMkLst>
          <pc:docMk/>
          <pc:sldMk cId="1057510929" sldId="304"/>
        </pc:sldMkLst>
      </pc:sldChg>
      <pc:sldChg chg="addSp delSp modSp addAnim delAnim modAnim">
        <pc:chgData name="Luis Daniel Garcia" userId="S::ldg20a@fsu.edu::15b50626-d2c4-4254-a4cf-dc7637d1c37e" providerId="AD" clId="Web-{891285C1-F60D-7C9C-1EA1-F04E25C5E31B}" dt="2023-10-15T18:45:14.880" v="118"/>
        <pc:sldMkLst>
          <pc:docMk/>
          <pc:sldMk cId="3797053087" sldId="306"/>
        </pc:sldMkLst>
        <pc:spChg chg="add mod ord">
          <ac:chgData name="Luis Daniel Garcia" userId="S::ldg20a@fsu.edu::15b50626-d2c4-4254-a4cf-dc7637d1c37e" providerId="AD" clId="Web-{891285C1-F60D-7C9C-1EA1-F04E25C5E31B}" dt="2023-10-15T18:32:16.558" v="29" actId="1076"/>
          <ac:spMkLst>
            <pc:docMk/>
            <pc:sldMk cId="3797053087" sldId="306"/>
            <ac:spMk id="10" creationId="{8BD81606-F078-DE59-5671-9EF05DB9B31E}"/>
          </ac:spMkLst>
        </pc:spChg>
        <pc:spChg chg="add mod ord">
          <ac:chgData name="Luis Daniel Garcia" userId="S::ldg20a@fsu.edu::15b50626-d2c4-4254-a4cf-dc7637d1c37e" providerId="AD" clId="Web-{891285C1-F60D-7C9C-1EA1-F04E25C5E31B}" dt="2023-10-15T18:39:50.104" v="83" actId="14100"/>
          <ac:spMkLst>
            <pc:docMk/>
            <pc:sldMk cId="3797053087" sldId="306"/>
            <ac:spMk id="13" creationId="{80F395B2-2A81-98B6-DEF1-AED4BB315E38}"/>
          </ac:spMkLst>
        </pc:spChg>
        <pc:spChg chg="add mod">
          <ac:chgData name="Luis Daniel Garcia" userId="S::ldg20a@fsu.edu::15b50626-d2c4-4254-a4cf-dc7637d1c37e" providerId="AD" clId="Web-{891285C1-F60D-7C9C-1EA1-F04E25C5E31B}" dt="2023-10-15T18:43:38.814" v="113"/>
          <ac:spMkLst>
            <pc:docMk/>
            <pc:sldMk cId="3797053087" sldId="306"/>
            <ac:spMk id="15" creationId="{7AD0A0B1-B546-EC62-DA0E-3F6456E803DC}"/>
          </ac:spMkLst>
        </pc:spChg>
        <pc:spChg chg="add mod">
          <ac:chgData name="Luis Daniel Garcia" userId="S::ldg20a@fsu.edu::15b50626-d2c4-4254-a4cf-dc7637d1c37e" providerId="AD" clId="Web-{891285C1-F60D-7C9C-1EA1-F04E25C5E31B}" dt="2023-10-15T18:43:25.376" v="111"/>
          <ac:spMkLst>
            <pc:docMk/>
            <pc:sldMk cId="3797053087" sldId="306"/>
            <ac:spMk id="16" creationId="{ED92EB75-3C96-689A-738D-39D6A53510FF}"/>
          </ac:spMkLst>
        </pc:spChg>
        <pc:picChg chg="mod">
          <ac:chgData name="Luis Daniel Garcia" userId="S::ldg20a@fsu.edu::15b50626-d2c4-4254-a4cf-dc7637d1c37e" providerId="AD" clId="Web-{891285C1-F60D-7C9C-1EA1-F04E25C5E31B}" dt="2023-10-15T18:32:00.323" v="26" actId="1076"/>
          <ac:picMkLst>
            <pc:docMk/>
            <pc:sldMk cId="3797053087" sldId="306"/>
            <ac:picMk id="9" creationId="{3A3DCF13-6779-9083-02BE-81D287DFCDF3}"/>
          </ac:picMkLst>
        </pc:picChg>
        <pc:picChg chg="mod">
          <ac:chgData name="Luis Daniel Garcia" userId="S::ldg20a@fsu.edu::15b50626-d2c4-4254-a4cf-dc7637d1c37e" providerId="AD" clId="Web-{891285C1-F60D-7C9C-1EA1-F04E25C5E31B}" dt="2023-10-15T18:38:01.038" v="63" actId="14100"/>
          <ac:picMkLst>
            <pc:docMk/>
            <pc:sldMk cId="3797053087" sldId="306"/>
            <ac:picMk id="11" creationId="{23DFF5FE-9E5C-BEC9-491A-2070031571E7}"/>
          </ac:picMkLst>
        </pc:picChg>
        <pc:picChg chg="add mod">
          <ac:chgData name="Luis Daniel Garcia" userId="S::ldg20a@fsu.edu::15b50626-d2c4-4254-a4cf-dc7637d1c37e" providerId="AD" clId="Web-{891285C1-F60D-7C9C-1EA1-F04E25C5E31B}" dt="2023-10-15T18:39:43.588" v="81" actId="14100"/>
          <ac:picMkLst>
            <pc:docMk/>
            <pc:sldMk cId="3797053087" sldId="306"/>
            <ac:picMk id="12" creationId="{D5245EF3-3124-7E57-3C3F-AF2690B3BF41}"/>
          </ac:picMkLst>
        </pc:picChg>
        <pc:picChg chg="add del mod">
          <ac:chgData name="Luis Daniel Garcia" userId="S::ldg20a@fsu.edu::15b50626-d2c4-4254-a4cf-dc7637d1c37e" providerId="AD" clId="Web-{891285C1-F60D-7C9C-1EA1-F04E25C5E31B}" dt="2023-10-15T18:42:22.140" v="100"/>
          <ac:picMkLst>
            <pc:docMk/>
            <pc:sldMk cId="3797053087" sldId="306"/>
            <ac:picMk id="14" creationId="{E82C2235-660D-F766-8A3B-3B8141D2E9AD}"/>
          </ac:picMkLst>
        </pc:picChg>
      </pc:sldChg>
      <pc:sldChg chg="addSp delSp modSp addAnim delAnim modAnim">
        <pc:chgData name="Luis Daniel Garcia" userId="S::ldg20a@fsu.edu::15b50626-d2c4-4254-a4cf-dc7637d1c37e" providerId="AD" clId="Web-{891285C1-F60D-7C9C-1EA1-F04E25C5E31B}" dt="2023-10-15T19:20:01.265" v="399"/>
        <pc:sldMkLst>
          <pc:docMk/>
          <pc:sldMk cId="2287134626" sldId="309"/>
        </pc:sldMkLst>
        <pc:spChg chg="mod">
          <ac:chgData name="Luis Daniel Garcia" userId="S::ldg20a@fsu.edu::15b50626-d2c4-4254-a4cf-dc7637d1c37e" providerId="AD" clId="Web-{891285C1-F60D-7C9C-1EA1-F04E25C5E31B}" dt="2023-10-15T18:56:56.721" v="248" actId="1076"/>
          <ac:spMkLst>
            <pc:docMk/>
            <pc:sldMk cId="2287134626" sldId="309"/>
            <ac:spMk id="2" creationId="{36B86EA0-49FC-76F8-028E-E128AAEA5CEE}"/>
          </ac:spMkLst>
        </pc:spChg>
        <pc:spChg chg="add mod">
          <ac:chgData name="Luis Daniel Garcia" userId="S::ldg20a@fsu.edu::15b50626-d2c4-4254-a4cf-dc7637d1c37e" providerId="AD" clId="Web-{891285C1-F60D-7C9C-1EA1-F04E25C5E31B}" dt="2023-10-15T18:47:40.994" v="130" actId="14100"/>
          <ac:spMkLst>
            <pc:docMk/>
            <pc:sldMk cId="2287134626" sldId="309"/>
            <ac:spMk id="7" creationId="{4E5D282E-BE11-75DA-8571-3CA88E2F163C}"/>
          </ac:spMkLst>
        </pc:spChg>
        <pc:spChg chg="mod">
          <ac:chgData name="Luis Daniel Garcia" userId="S::ldg20a@fsu.edu::15b50626-d2c4-4254-a4cf-dc7637d1c37e" providerId="AD" clId="Web-{891285C1-F60D-7C9C-1EA1-F04E25C5E31B}" dt="2023-10-15T18:52:24.915" v="178" actId="1076"/>
          <ac:spMkLst>
            <pc:docMk/>
            <pc:sldMk cId="2287134626" sldId="309"/>
            <ac:spMk id="11" creationId="{7B13EA9E-9FBA-1720-4C02-98209929A1A5}"/>
          </ac:spMkLst>
        </pc:spChg>
        <pc:spChg chg="add mod">
          <ac:chgData name="Luis Daniel Garcia" userId="S::ldg20a@fsu.edu::15b50626-d2c4-4254-a4cf-dc7637d1c37e" providerId="AD" clId="Web-{891285C1-F60D-7C9C-1EA1-F04E25C5E31B}" dt="2023-10-15T18:49:00.606" v="150" actId="14100"/>
          <ac:spMkLst>
            <pc:docMk/>
            <pc:sldMk cId="2287134626" sldId="309"/>
            <ac:spMk id="15" creationId="{0CAB36B8-4C17-2BA9-1872-DEB6BD9D5F25}"/>
          </ac:spMkLst>
        </pc:spChg>
        <pc:spChg chg="add mod">
          <ac:chgData name="Luis Daniel Garcia" userId="S::ldg20a@fsu.edu::15b50626-d2c4-4254-a4cf-dc7637d1c37e" providerId="AD" clId="Web-{891285C1-F60D-7C9C-1EA1-F04E25C5E31B}" dt="2023-10-15T18:57:15.377" v="256" actId="1076"/>
          <ac:spMkLst>
            <pc:docMk/>
            <pc:sldMk cId="2287134626" sldId="309"/>
            <ac:spMk id="21" creationId="{C3DFF05D-F96D-FA84-D984-537FB169FF22}"/>
          </ac:spMkLst>
        </pc:spChg>
        <pc:spChg chg="add del">
          <ac:chgData name="Luis Daniel Garcia" userId="S::ldg20a@fsu.edu::15b50626-d2c4-4254-a4cf-dc7637d1c37e" providerId="AD" clId="Web-{891285C1-F60D-7C9C-1EA1-F04E25C5E31B}" dt="2023-10-15T18:53:23.714" v="197"/>
          <ac:spMkLst>
            <pc:docMk/>
            <pc:sldMk cId="2287134626" sldId="309"/>
            <ac:spMk id="23" creationId="{FC7EA575-D042-88EB-EE4D-62693B9FFD5A}"/>
          </ac:spMkLst>
        </pc:spChg>
        <pc:spChg chg="add del mod ord">
          <ac:chgData name="Luis Daniel Garcia" userId="S::ldg20a@fsu.edu::15b50626-d2c4-4254-a4cf-dc7637d1c37e" providerId="AD" clId="Web-{891285C1-F60D-7C9C-1EA1-F04E25C5E31B}" dt="2023-10-15T18:56:10.828" v="233"/>
          <ac:spMkLst>
            <pc:docMk/>
            <pc:sldMk cId="2287134626" sldId="309"/>
            <ac:spMk id="26" creationId="{93BF01F4-5968-5233-C773-51645432A990}"/>
          </ac:spMkLst>
        </pc:spChg>
        <pc:spChg chg="add del mod ord">
          <ac:chgData name="Luis Daniel Garcia" userId="S::ldg20a@fsu.edu::15b50626-d2c4-4254-a4cf-dc7637d1c37e" providerId="AD" clId="Web-{891285C1-F60D-7C9C-1EA1-F04E25C5E31B}" dt="2023-10-15T18:56:09.735" v="232"/>
          <ac:spMkLst>
            <pc:docMk/>
            <pc:sldMk cId="2287134626" sldId="309"/>
            <ac:spMk id="27" creationId="{C70E8624-7320-0909-2496-85082E9A9BF1}"/>
          </ac:spMkLst>
        </pc:spChg>
        <pc:spChg chg="add mod">
          <ac:chgData name="Luis Daniel Garcia" userId="S::ldg20a@fsu.edu::15b50626-d2c4-4254-a4cf-dc7637d1c37e" providerId="AD" clId="Web-{891285C1-F60D-7C9C-1EA1-F04E25C5E31B}" dt="2023-10-15T18:57:25.300" v="260" actId="1076"/>
          <ac:spMkLst>
            <pc:docMk/>
            <pc:sldMk cId="2287134626" sldId="309"/>
            <ac:spMk id="28" creationId="{B86D561B-3AE5-7C71-25E5-869B02B4F80F}"/>
          </ac:spMkLst>
        </pc:spChg>
        <pc:spChg chg="add mod ord">
          <ac:chgData name="Luis Daniel Garcia" userId="S::ldg20a@fsu.edu::15b50626-d2c4-4254-a4cf-dc7637d1c37e" providerId="AD" clId="Web-{891285C1-F60D-7C9C-1EA1-F04E25C5E31B}" dt="2023-10-15T18:57:19.268" v="259" actId="1076"/>
          <ac:spMkLst>
            <pc:docMk/>
            <pc:sldMk cId="2287134626" sldId="309"/>
            <ac:spMk id="29" creationId="{0C651425-4B70-1EA9-672D-3832F4F2AE1E}"/>
          </ac:spMkLst>
        </pc:spChg>
        <pc:spChg chg="add mod">
          <ac:chgData name="Luis Daniel Garcia" userId="S::ldg20a@fsu.edu::15b50626-d2c4-4254-a4cf-dc7637d1c37e" providerId="AD" clId="Web-{891285C1-F60D-7C9C-1EA1-F04E25C5E31B}" dt="2023-10-15T18:57:29.503" v="262" actId="1076"/>
          <ac:spMkLst>
            <pc:docMk/>
            <pc:sldMk cId="2287134626" sldId="309"/>
            <ac:spMk id="30" creationId="{0BD0D271-70D8-C753-CFDA-C6A574CCAB85}"/>
          </ac:spMkLst>
        </pc:spChg>
        <pc:spChg chg="add mod">
          <ac:chgData name="Luis Daniel Garcia" userId="S::ldg20a@fsu.edu::15b50626-d2c4-4254-a4cf-dc7637d1c37e" providerId="AD" clId="Web-{891285C1-F60D-7C9C-1EA1-F04E25C5E31B}" dt="2023-10-15T18:57:31.175" v="263" actId="1076"/>
          <ac:spMkLst>
            <pc:docMk/>
            <pc:sldMk cId="2287134626" sldId="309"/>
            <ac:spMk id="31" creationId="{EB13CAC1-07F8-968C-2CC6-F8F2ADC09CF8}"/>
          </ac:spMkLst>
        </pc:spChg>
        <pc:spChg chg="add mod">
          <ac:chgData name="Luis Daniel Garcia" userId="S::ldg20a@fsu.edu::15b50626-d2c4-4254-a4cf-dc7637d1c37e" providerId="AD" clId="Web-{891285C1-F60D-7C9C-1EA1-F04E25C5E31B}" dt="2023-10-15T19:00:04.305" v="287" actId="1076"/>
          <ac:spMkLst>
            <pc:docMk/>
            <pc:sldMk cId="2287134626" sldId="309"/>
            <ac:spMk id="32" creationId="{28E6B9E9-7595-4964-1301-37739F90DACB}"/>
          </ac:spMkLst>
        </pc:spChg>
        <pc:spChg chg="add mod ord">
          <ac:chgData name="Luis Daniel Garcia" userId="S::ldg20a@fsu.edu::15b50626-d2c4-4254-a4cf-dc7637d1c37e" providerId="AD" clId="Web-{891285C1-F60D-7C9C-1EA1-F04E25C5E31B}" dt="2023-10-15T19:12:44.439" v="362" actId="14100"/>
          <ac:spMkLst>
            <pc:docMk/>
            <pc:sldMk cId="2287134626" sldId="309"/>
            <ac:spMk id="35" creationId="{6B32932C-801D-2305-1D91-C874BB8D8353}"/>
          </ac:spMkLst>
        </pc:spChg>
        <pc:spChg chg="add del">
          <ac:chgData name="Luis Daniel Garcia" userId="S::ldg20a@fsu.edu::15b50626-d2c4-4254-a4cf-dc7637d1c37e" providerId="AD" clId="Web-{891285C1-F60D-7C9C-1EA1-F04E25C5E31B}" dt="2023-10-15T19:20:01.265" v="399"/>
          <ac:spMkLst>
            <pc:docMk/>
            <pc:sldMk cId="2287134626" sldId="309"/>
            <ac:spMk id="38" creationId="{52B71DD2-9ED1-CBE5-1801-56171C5159ED}"/>
          </ac:spMkLst>
        </pc:spChg>
        <pc:picChg chg="mod">
          <ac:chgData name="Luis Daniel Garcia" userId="S::ldg20a@fsu.edu::15b50626-d2c4-4254-a4cf-dc7637d1c37e" providerId="AD" clId="Web-{891285C1-F60D-7C9C-1EA1-F04E25C5E31B}" dt="2023-10-15T18:48:54.653" v="149" actId="1076"/>
          <ac:picMkLst>
            <pc:docMk/>
            <pc:sldMk cId="2287134626" sldId="309"/>
            <ac:picMk id="5" creationId="{3074B2AE-60DD-FB06-E12E-F2EE6FDB3846}"/>
          </ac:picMkLst>
        </pc:picChg>
        <pc:picChg chg="add mod">
          <ac:chgData name="Luis Daniel Garcia" userId="S::ldg20a@fsu.edu::15b50626-d2c4-4254-a4cf-dc7637d1c37e" providerId="AD" clId="Web-{891285C1-F60D-7C9C-1EA1-F04E25C5E31B}" dt="2023-10-15T18:48:15.636" v="141" actId="1076"/>
          <ac:picMkLst>
            <pc:docMk/>
            <pc:sldMk cId="2287134626" sldId="309"/>
            <ac:picMk id="10" creationId="{52F97D3A-F7DB-8B22-E185-D95619C5A903}"/>
          </ac:picMkLst>
        </pc:picChg>
        <pc:picChg chg="add mod">
          <ac:chgData name="Luis Daniel Garcia" userId="S::ldg20a@fsu.edu::15b50626-d2c4-4254-a4cf-dc7637d1c37e" providerId="AD" clId="Web-{891285C1-F60D-7C9C-1EA1-F04E25C5E31B}" dt="2023-10-15T18:48:19.480" v="143" actId="1076"/>
          <ac:picMkLst>
            <pc:docMk/>
            <pc:sldMk cId="2287134626" sldId="309"/>
            <ac:picMk id="13" creationId="{A5FFD7E6-5EBD-AD89-28C3-82638682FF8F}"/>
          </ac:picMkLst>
        </pc:picChg>
        <pc:picChg chg="add del mod">
          <ac:chgData name="Luis Daniel Garcia" userId="S::ldg20a@fsu.edu::15b50626-d2c4-4254-a4cf-dc7637d1c37e" providerId="AD" clId="Web-{891285C1-F60D-7C9C-1EA1-F04E25C5E31B}" dt="2023-10-15T18:52:39.244" v="184"/>
          <ac:picMkLst>
            <pc:docMk/>
            <pc:sldMk cId="2287134626" sldId="309"/>
            <ac:picMk id="16" creationId="{491C1D88-2A51-6BE3-0658-ADD5E5FF2A6C}"/>
          </ac:picMkLst>
        </pc:picChg>
        <pc:picChg chg="add mod">
          <ac:chgData name="Luis Daniel Garcia" userId="S::ldg20a@fsu.edu::15b50626-d2c4-4254-a4cf-dc7637d1c37e" providerId="AD" clId="Web-{891285C1-F60D-7C9C-1EA1-F04E25C5E31B}" dt="2023-10-15T19:00:19.649" v="293" actId="1076"/>
          <ac:picMkLst>
            <pc:docMk/>
            <pc:sldMk cId="2287134626" sldId="309"/>
            <ac:picMk id="33" creationId="{57BD1ABF-BCAE-A00B-164E-CB6F49607D15}"/>
          </ac:picMkLst>
        </pc:picChg>
        <pc:picChg chg="add mod">
          <ac:chgData name="Luis Daniel Garcia" userId="S::ldg20a@fsu.edu::15b50626-d2c4-4254-a4cf-dc7637d1c37e" providerId="AD" clId="Web-{891285C1-F60D-7C9C-1EA1-F04E25C5E31B}" dt="2023-10-15T19:12:40.173" v="361"/>
          <ac:picMkLst>
            <pc:docMk/>
            <pc:sldMk cId="2287134626" sldId="309"/>
            <ac:picMk id="34" creationId="{C1C1B53C-028B-10E3-64DC-E4BECACE4D36}"/>
          </ac:picMkLst>
        </pc:picChg>
        <pc:picChg chg="add mod">
          <ac:chgData name="Luis Daniel Garcia" userId="S::ldg20a@fsu.edu::15b50626-d2c4-4254-a4cf-dc7637d1c37e" providerId="AD" clId="Web-{891285C1-F60D-7C9C-1EA1-F04E25C5E31B}" dt="2023-10-15T19:08:47.806" v="341" actId="1076"/>
          <ac:picMkLst>
            <pc:docMk/>
            <pc:sldMk cId="2287134626" sldId="309"/>
            <ac:picMk id="36" creationId="{87A0D83D-DB68-E1B6-CE67-E8192D785A67}"/>
          </ac:picMkLst>
        </pc:picChg>
      </pc:sldChg>
      <pc:sldChg chg="addSp modSp addAnim">
        <pc:chgData name="Luis Daniel Garcia" userId="S::ldg20a@fsu.edu::15b50626-d2c4-4254-a4cf-dc7637d1c37e" providerId="AD" clId="Web-{891285C1-F60D-7C9C-1EA1-F04E25C5E31B}" dt="2023-10-15T19:17:54.965" v="378"/>
        <pc:sldMkLst>
          <pc:docMk/>
          <pc:sldMk cId="2416441649" sldId="312"/>
        </pc:sldMkLst>
        <pc:spChg chg="mod">
          <ac:chgData name="Luis Daniel Garcia" userId="S::ldg20a@fsu.edu::15b50626-d2c4-4254-a4cf-dc7637d1c37e" providerId="AD" clId="Web-{891285C1-F60D-7C9C-1EA1-F04E25C5E31B}" dt="2023-10-15T19:17:36.214" v="371"/>
          <ac:spMkLst>
            <pc:docMk/>
            <pc:sldMk cId="2416441649" sldId="312"/>
            <ac:spMk id="9" creationId="{153A9A57-DD6A-78D2-62FC-6980A3400960}"/>
          </ac:spMkLst>
        </pc:spChg>
        <pc:spChg chg="mod">
          <ac:chgData name="Luis Daniel Garcia" userId="S::ldg20a@fsu.edu::15b50626-d2c4-4254-a4cf-dc7637d1c37e" providerId="AD" clId="Web-{891285C1-F60D-7C9C-1EA1-F04E25C5E31B}" dt="2023-10-15T19:17:36.230" v="372"/>
          <ac:spMkLst>
            <pc:docMk/>
            <pc:sldMk cId="2416441649" sldId="312"/>
            <ac:spMk id="10" creationId="{877AF667-8F80-9A14-E541-ED839D7DBB05}"/>
          </ac:spMkLst>
        </pc:spChg>
        <pc:spChg chg="mod">
          <ac:chgData name="Luis Daniel Garcia" userId="S::ldg20a@fsu.edu::15b50626-d2c4-4254-a4cf-dc7637d1c37e" providerId="AD" clId="Web-{891285C1-F60D-7C9C-1EA1-F04E25C5E31B}" dt="2023-10-15T19:17:36.230" v="373"/>
          <ac:spMkLst>
            <pc:docMk/>
            <pc:sldMk cId="2416441649" sldId="312"/>
            <ac:spMk id="11" creationId="{EC67F282-1082-BA37-E04D-6C6DE0A8E46E}"/>
          </ac:spMkLst>
        </pc:spChg>
        <pc:spChg chg="mod">
          <ac:chgData name="Luis Daniel Garcia" userId="S::ldg20a@fsu.edu::15b50626-d2c4-4254-a4cf-dc7637d1c37e" providerId="AD" clId="Web-{891285C1-F60D-7C9C-1EA1-F04E25C5E31B}" dt="2023-10-15T19:17:36.245" v="374"/>
          <ac:spMkLst>
            <pc:docMk/>
            <pc:sldMk cId="2416441649" sldId="312"/>
            <ac:spMk id="12" creationId="{1B8190B6-B65A-E8C7-C854-A7260F2E6975}"/>
          </ac:spMkLst>
        </pc:spChg>
        <pc:spChg chg="add mod">
          <ac:chgData name="Luis Daniel Garcia" userId="S::ldg20a@fsu.edu::15b50626-d2c4-4254-a4cf-dc7637d1c37e" providerId="AD" clId="Web-{891285C1-F60D-7C9C-1EA1-F04E25C5E31B}" dt="2023-10-15T19:17:45.964" v="377"/>
          <ac:spMkLst>
            <pc:docMk/>
            <pc:sldMk cId="2416441649" sldId="312"/>
            <ac:spMk id="17" creationId="{03EC106B-AB3E-AD62-D3AA-907BFC8AB39A}"/>
          </ac:spMkLst>
        </pc:spChg>
      </pc:sldChg>
      <pc:sldChg chg="del ord">
        <pc:chgData name="Luis Daniel Garcia" userId="S::ldg20a@fsu.edu::15b50626-d2c4-4254-a4cf-dc7637d1c37e" providerId="AD" clId="Web-{891285C1-F60D-7C9C-1EA1-F04E25C5E31B}" dt="2023-10-15T19:18:59.592" v="389"/>
        <pc:sldMkLst>
          <pc:docMk/>
          <pc:sldMk cId="672970992" sldId="313"/>
        </pc:sldMkLst>
      </pc:sldChg>
      <pc:sldChg chg="del">
        <pc:chgData name="Luis Daniel Garcia" userId="S::ldg20a@fsu.edu::15b50626-d2c4-4254-a4cf-dc7637d1c37e" providerId="AD" clId="Web-{891285C1-F60D-7C9C-1EA1-F04E25C5E31B}" dt="2023-10-15T19:20:07.188" v="401"/>
        <pc:sldMkLst>
          <pc:docMk/>
          <pc:sldMk cId="2461733757" sldId="314"/>
        </pc:sldMkLst>
      </pc:sldChg>
      <pc:sldChg chg="addSp delSp modSp add ord replId addAnim delAnim">
        <pc:chgData name="Luis Daniel Garcia" userId="S::ldg20a@fsu.edu::15b50626-d2c4-4254-a4cf-dc7637d1c37e" providerId="AD" clId="Web-{891285C1-F60D-7C9C-1EA1-F04E25C5E31B}" dt="2023-10-15T19:19:16.202" v="390"/>
        <pc:sldMkLst>
          <pc:docMk/>
          <pc:sldMk cId="1397408958" sldId="321"/>
        </pc:sldMkLst>
        <pc:spChg chg="del">
          <ac:chgData name="Luis Daniel Garcia" userId="S::ldg20a@fsu.edu::15b50626-d2c4-4254-a4cf-dc7637d1c37e" providerId="AD" clId="Web-{891285C1-F60D-7C9C-1EA1-F04E25C5E31B}" dt="2023-10-15T19:18:13.512" v="380"/>
          <ac:spMkLst>
            <pc:docMk/>
            <pc:sldMk cId="1397408958" sldId="321"/>
            <ac:spMk id="17" creationId="{03EC106B-AB3E-AD62-D3AA-907BFC8AB39A}"/>
          </ac:spMkLst>
        </pc:spChg>
        <pc:spChg chg="add mod">
          <ac:chgData name="Luis Daniel Garcia" userId="S::ldg20a@fsu.edu::15b50626-d2c4-4254-a4cf-dc7637d1c37e" providerId="AD" clId="Web-{891285C1-F60D-7C9C-1EA1-F04E25C5E31B}" dt="2023-10-15T19:18:27.544" v="383"/>
          <ac:spMkLst>
            <pc:docMk/>
            <pc:sldMk cId="1397408958" sldId="321"/>
            <ac:spMk id="18" creationId="{279FA131-AC00-10BD-8EA3-00B9E0DD88F7}"/>
          </ac:spMkLst>
        </pc:spChg>
      </pc:sldChg>
      <pc:sldChg chg="addSp delSp modSp add replId addAnim delAnim">
        <pc:chgData name="Luis Daniel Garcia" userId="S::ldg20a@fsu.edu::15b50626-d2c4-4254-a4cf-dc7637d1c37e" providerId="AD" clId="Web-{891285C1-F60D-7C9C-1EA1-F04E25C5E31B}" dt="2023-10-15T19:19:52.359" v="397"/>
        <pc:sldMkLst>
          <pc:docMk/>
          <pc:sldMk cId="3005283639" sldId="322"/>
        </pc:sldMkLst>
        <pc:spChg chg="add mod">
          <ac:chgData name="Luis Daniel Garcia" userId="S::ldg20a@fsu.edu::15b50626-d2c4-4254-a4cf-dc7637d1c37e" providerId="AD" clId="Web-{891285C1-F60D-7C9C-1EA1-F04E25C5E31B}" dt="2023-10-15T19:19:49.515" v="396"/>
          <ac:spMkLst>
            <pc:docMk/>
            <pc:sldMk cId="3005283639" sldId="322"/>
            <ac:spMk id="17" creationId="{C49B5A28-D209-1B6B-882F-5A2FA832D420}"/>
          </ac:spMkLst>
        </pc:spChg>
        <pc:spChg chg="del mod">
          <ac:chgData name="Luis Daniel Garcia" userId="S::ldg20a@fsu.edu::15b50626-d2c4-4254-a4cf-dc7637d1c37e" providerId="AD" clId="Web-{891285C1-F60D-7C9C-1EA1-F04E25C5E31B}" dt="2023-10-15T19:19:35.374" v="393"/>
          <ac:spMkLst>
            <pc:docMk/>
            <pc:sldMk cId="3005283639" sldId="322"/>
            <ac:spMk id="18" creationId="{279FA131-AC00-10BD-8EA3-00B9E0DD88F7}"/>
          </ac:spMkLst>
        </pc:spChg>
      </pc:sldChg>
      <pc:sldChg chg="addSp delSp modSp add replId addAnim delAnim">
        <pc:chgData name="Luis Daniel Garcia" userId="S::ldg20a@fsu.edu::15b50626-d2c4-4254-a4cf-dc7637d1c37e" providerId="AD" clId="Web-{891285C1-F60D-7C9C-1EA1-F04E25C5E31B}" dt="2023-10-15T19:20:25.141" v="406"/>
        <pc:sldMkLst>
          <pc:docMk/>
          <pc:sldMk cId="1712967758" sldId="323"/>
        </pc:sldMkLst>
        <pc:spChg chg="del">
          <ac:chgData name="Luis Daniel Garcia" userId="S::ldg20a@fsu.edu::15b50626-d2c4-4254-a4cf-dc7637d1c37e" providerId="AD" clId="Web-{891285C1-F60D-7C9C-1EA1-F04E25C5E31B}" dt="2023-10-15T19:20:11.172" v="402"/>
          <ac:spMkLst>
            <pc:docMk/>
            <pc:sldMk cId="1712967758" sldId="323"/>
            <ac:spMk id="17" creationId="{C49B5A28-D209-1B6B-882F-5A2FA832D420}"/>
          </ac:spMkLst>
        </pc:spChg>
        <pc:spChg chg="add mod">
          <ac:chgData name="Luis Daniel Garcia" userId="S::ldg20a@fsu.edu::15b50626-d2c4-4254-a4cf-dc7637d1c37e" providerId="AD" clId="Web-{891285C1-F60D-7C9C-1EA1-F04E25C5E31B}" dt="2023-10-15T19:20:25.141" v="406"/>
          <ac:spMkLst>
            <pc:docMk/>
            <pc:sldMk cId="1712967758" sldId="323"/>
            <ac:spMk id="18" creationId="{19DA27DB-4A0B-7C8F-2ADE-14B44FBA57DF}"/>
          </ac:spMkLst>
        </pc:spChg>
      </pc:sldChg>
    </pc:docChg>
  </pc:docChgLst>
  <pc:docChgLst>
    <pc:chgData name="Maria Rojas" userId="147a11a4-b58b-4b4e-b606-4de355037ab5" providerId="ADAL" clId="{04E43DEC-115D-ED46-A5A7-AA43C2A9EB58}"/>
    <pc:docChg chg="undo custSel addSld modSld modSection">
      <pc:chgData name="Maria Rojas" userId="147a11a4-b58b-4b4e-b606-4de355037ab5" providerId="ADAL" clId="{04E43DEC-115D-ED46-A5A7-AA43C2A9EB58}" dt="2023-10-03T20:23:01.716" v="127" actId="20577"/>
      <pc:docMkLst>
        <pc:docMk/>
      </pc:docMkLst>
      <pc:sldChg chg="delSp modSp new mod">
        <pc:chgData name="Maria Rojas" userId="147a11a4-b58b-4b4e-b606-4de355037ab5" providerId="ADAL" clId="{04E43DEC-115D-ED46-A5A7-AA43C2A9EB58}" dt="2023-10-03T20:23:01.716" v="127" actId="20577"/>
        <pc:sldMkLst>
          <pc:docMk/>
          <pc:sldMk cId="2432992280" sldId="291"/>
        </pc:sldMkLst>
        <pc:spChg chg="mod">
          <ac:chgData name="Maria Rojas" userId="147a11a4-b58b-4b4e-b606-4de355037ab5" providerId="ADAL" clId="{04E43DEC-115D-ED46-A5A7-AA43C2A9EB58}" dt="2023-10-03T20:18:53.237" v="11" actId="20577"/>
          <ac:spMkLst>
            <pc:docMk/>
            <pc:sldMk cId="2432992280" sldId="291"/>
            <ac:spMk id="2" creationId="{425F6C5B-AD86-AC4F-9203-29717C943B7F}"/>
          </ac:spMkLst>
        </pc:spChg>
        <pc:spChg chg="del">
          <ac:chgData name="Maria Rojas" userId="147a11a4-b58b-4b4e-b606-4de355037ab5" providerId="ADAL" clId="{04E43DEC-115D-ED46-A5A7-AA43C2A9EB58}" dt="2023-10-03T20:19:21.790" v="12" actId="478"/>
          <ac:spMkLst>
            <pc:docMk/>
            <pc:sldMk cId="2432992280" sldId="291"/>
            <ac:spMk id="5" creationId="{6A89AE54-F28F-734D-8FE0-400C4B496E9C}"/>
          </ac:spMkLst>
        </pc:spChg>
        <pc:spChg chg="mod">
          <ac:chgData name="Maria Rojas" userId="147a11a4-b58b-4b4e-b606-4de355037ab5" providerId="ADAL" clId="{04E43DEC-115D-ED46-A5A7-AA43C2A9EB58}" dt="2023-10-03T20:23:01.716" v="127" actId="20577"/>
          <ac:spMkLst>
            <pc:docMk/>
            <pc:sldMk cId="2432992280" sldId="291"/>
            <ac:spMk id="6" creationId="{608D2E20-D201-3F48-BD0B-04C1E40370D5}"/>
          </ac:spMkLst>
        </pc:spChg>
      </pc:sldChg>
    </pc:docChg>
  </pc:docChgLst>
  <pc:docChgLst>
    <pc:chgData name="Maria Rojas" userId="147a11a4-b58b-4b4e-b606-4de355037ab5" providerId="ADAL" clId="{0D94CBE3-2B75-5747-8FAC-01740472B29C}"/>
    <pc:docChg chg="undo redo custSel addSld delSld modSld sldOrd modSection">
      <pc:chgData name="Maria Rojas" userId="147a11a4-b58b-4b4e-b606-4de355037ab5" providerId="ADAL" clId="{0D94CBE3-2B75-5747-8FAC-01740472B29C}" dt="2023-10-14T04:13:03.653" v="966"/>
      <pc:docMkLst>
        <pc:docMk/>
      </pc:docMkLst>
      <pc:sldChg chg="addSp delSp modSp mod">
        <pc:chgData name="Maria Rojas" userId="147a11a4-b58b-4b4e-b606-4de355037ab5" providerId="ADAL" clId="{0D94CBE3-2B75-5747-8FAC-01740472B29C}" dt="2023-10-13T02:06:07.805" v="961"/>
        <pc:sldMkLst>
          <pc:docMk/>
          <pc:sldMk cId="2208838817" sldId="262"/>
        </pc:sldMkLst>
        <pc:spChg chg="add del mod">
          <ac:chgData name="Maria Rojas" userId="147a11a4-b58b-4b4e-b606-4de355037ab5" providerId="ADAL" clId="{0D94CBE3-2B75-5747-8FAC-01740472B29C}" dt="2023-10-13T02:05:54.554" v="952"/>
          <ac:spMkLst>
            <pc:docMk/>
            <pc:sldMk cId="2208838817" sldId="262"/>
            <ac:spMk id="2" creationId="{C64D3DE6-E56E-0E4F-8DA1-260C3802D20B}"/>
          </ac:spMkLst>
        </pc:spChg>
        <pc:spChg chg="add del mod">
          <ac:chgData name="Maria Rojas" userId="147a11a4-b58b-4b4e-b606-4de355037ab5" providerId="ADAL" clId="{0D94CBE3-2B75-5747-8FAC-01740472B29C}" dt="2023-10-13T02:05:58.837" v="955"/>
          <ac:spMkLst>
            <pc:docMk/>
            <pc:sldMk cId="2208838817" sldId="262"/>
            <ac:spMk id="4" creationId="{CFB7FBD4-E91E-AE47-BFA8-32FA056B9181}"/>
          </ac:spMkLst>
        </pc:spChg>
        <pc:spChg chg="add del mod">
          <ac:chgData name="Maria Rojas" userId="147a11a4-b58b-4b4e-b606-4de355037ab5" providerId="ADAL" clId="{0D94CBE3-2B75-5747-8FAC-01740472B29C}" dt="2023-10-13T02:06:03.457" v="959"/>
          <ac:spMkLst>
            <pc:docMk/>
            <pc:sldMk cId="2208838817" sldId="262"/>
            <ac:spMk id="7" creationId="{1CC287BF-227A-384A-9E44-6D18F4206548}"/>
          </ac:spMkLst>
        </pc:spChg>
        <pc:spChg chg="add del mod">
          <ac:chgData name="Maria Rojas" userId="147a11a4-b58b-4b4e-b606-4de355037ab5" providerId="ADAL" clId="{0D94CBE3-2B75-5747-8FAC-01740472B29C}" dt="2023-10-13T02:06:07.805" v="961"/>
          <ac:spMkLst>
            <pc:docMk/>
            <pc:sldMk cId="2208838817" sldId="262"/>
            <ac:spMk id="9" creationId="{86D220CB-E18B-B94C-BAD9-609008316FDC}"/>
          </ac:spMkLst>
        </pc:spChg>
      </pc:sldChg>
      <pc:sldChg chg="addSp delSp modSp mod">
        <pc:chgData name="Maria Rojas" userId="147a11a4-b58b-4b4e-b606-4de355037ab5" providerId="ADAL" clId="{0D94CBE3-2B75-5747-8FAC-01740472B29C}" dt="2023-10-12T01:22:49.258" v="780" actId="167"/>
        <pc:sldMkLst>
          <pc:docMk/>
          <pc:sldMk cId="3369190698" sldId="285"/>
        </pc:sldMkLst>
        <pc:spChg chg="add mod">
          <ac:chgData name="Maria Rojas" userId="147a11a4-b58b-4b4e-b606-4de355037ab5" providerId="ADAL" clId="{0D94CBE3-2B75-5747-8FAC-01740472B29C}" dt="2023-10-12T01:22:49.258" v="780" actId="167"/>
          <ac:spMkLst>
            <pc:docMk/>
            <pc:sldMk cId="3369190698" sldId="285"/>
            <ac:spMk id="2" creationId="{05813E5B-8698-434E-937F-6A30374916E4}"/>
          </ac:spMkLst>
        </pc:spChg>
        <pc:spChg chg="mod">
          <ac:chgData name="Maria Rojas" userId="147a11a4-b58b-4b4e-b606-4de355037ab5" providerId="ADAL" clId="{0D94CBE3-2B75-5747-8FAC-01740472B29C}" dt="2023-10-12T01:22:39.765" v="777"/>
          <ac:spMkLst>
            <pc:docMk/>
            <pc:sldMk cId="3369190698" sldId="285"/>
            <ac:spMk id="3" creationId="{9E41A422-6A68-5B0F-EEB1-6AD5F5FEDC1A}"/>
          </ac:spMkLst>
        </pc:spChg>
        <pc:spChg chg="mod">
          <ac:chgData name="Maria Rojas" userId="147a11a4-b58b-4b4e-b606-4de355037ab5" providerId="ADAL" clId="{0D94CBE3-2B75-5747-8FAC-01740472B29C}" dt="2023-10-12T01:22:39.765" v="777"/>
          <ac:spMkLst>
            <pc:docMk/>
            <pc:sldMk cId="3369190698" sldId="285"/>
            <ac:spMk id="4" creationId="{A22CC65F-E5BB-F652-9A80-027AF2494EB1}"/>
          </ac:spMkLst>
        </pc:spChg>
        <pc:spChg chg="add del mod">
          <ac:chgData name="Maria Rojas" userId="147a11a4-b58b-4b4e-b606-4de355037ab5" providerId="ADAL" clId="{0D94CBE3-2B75-5747-8FAC-01740472B29C}" dt="2023-10-11T01:21:51.614" v="26"/>
          <ac:spMkLst>
            <pc:docMk/>
            <pc:sldMk cId="3369190698" sldId="285"/>
            <ac:spMk id="5" creationId="{5A7F29DE-C7D8-4F45-823D-B69152C0ACFA}"/>
          </ac:spMkLst>
        </pc:spChg>
        <pc:spChg chg="mod">
          <ac:chgData name="Maria Rojas" userId="147a11a4-b58b-4b4e-b606-4de355037ab5" providerId="ADAL" clId="{0D94CBE3-2B75-5747-8FAC-01740472B29C}" dt="2023-10-11T01:22:37.159" v="34" actId="1076"/>
          <ac:spMkLst>
            <pc:docMk/>
            <pc:sldMk cId="3369190698" sldId="285"/>
            <ac:spMk id="6" creationId="{A8AA5DF1-6D6C-C612-FD45-A08FE1C4C2CD}"/>
          </ac:spMkLst>
        </pc:spChg>
        <pc:spChg chg="mod">
          <ac:chgData name="Maria Rojas" userId="147a11a4-b58b-4b4e-b606-4de355037ab5" providerId="ADAL" clId="{0D94CBE3-2B75-5747-8FAC-01740472B29C}" dt="2023-10-11T01:25:08.028" v="53" actId="2711"/>
          <ac:spMkLst>
            <pc:docMk/>
            <pc:sldMk cId="3369190698" sldId="285"/>
            <ac:spMk id="7" creationId="{44BC8655-90C6-D232-0E84-EAC98BD81E95}"/>
          </ac:spMkLst>
        </pc:spChg>
        <pc:spChg chg="add del mod">
          <ac:chgData name="Maria Rojas" userId="147a11a4-b58b-4b4e-b606-4de355037ab5" providerId="ADAL" clId="{0D94CBE3-2B75-5747-8FAC-01740472B29C}" dt="2023-10-11T01:21:53.054" v="28"/>
          <ac:spMkLst>
            <pc:docMk/>
            <pc:sldMk cId="3369190698" sldId="285"/>
            <ac:spMk id="8" creationId="{183AFAFC-2FCF-FA4E-BA64-BB56F93046CF}"/>
          </ac:spMkLst>
        </pc:spChg>
      </pc:sldChg>
      <pc:sldChg chg="modSp mod">
        <pc:chgData name="Maria Rojas" userId="147a11a4-b58b-4b4e-b606-4de355037ab5" providerId="ADAL" clId="{0D94CBE3-2B75-5747-8FAC-01740472B29C}" dt="2023-10-13T01:28:02.580" v="859" actId="1076"/>
        <pc:sldMkLst>
          <pc:docMk/>
          <pc:sldMk cId="1270984281" sldId="286"/>
        </pc:sldMkLst>
        <pc:spChg chg="mod">
          <ac:chgData name="Maria Rojas" userId="147a11a4-b58b-4b4e-b606-4de355037ab5" providerId="ADAL" clId="{0D94CBE3-2B75-5747-8FAC-01740472B29C}" dt="2023-10-13T01:28:02.580" v="859" actId="1076"/>
          <ac:spMkLst>
            <pc:docMk/>
            <pc:sldMk cId="1270984281" sldId="286"/>
            <ac:spMk id="8" creationId="{22E986E3-D60F-6701-E555-382E92BBDF8E}"/>
          </ac:spMkLst>
        </pc:spChg>
        <pc:spChg chg="mod">
          <ac:chgData name="Maria Rojas" userId="147a11a4-b58b-4b4e-b606-4de355037ab5" providerId="ADAL" clId="{0D94CBE3-2B75-5747-8FAC-01740472B29C}" dt="2023-10-13T01:28:02.580" v="859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Maria Rojas" userId="147a11a4-b58b-4b4e-b606-4de355037ab5" providerId="ADAL" clId="{0D94CBE3-2B75-5747-8FAC-01740472B29C}" dt="2023-10-13T01:27:41.285" v="858" actId="1076"/>
          <ac:spMkLst>
            <pc:docMk/>
            <pc:sldMk cId="1270984281" sldId="286"/>
            <ac:spMk id="13" creationId="{EA2E8241-62D8-5A9D-80C2-65C5FFAA4CD2}"/>
          </ac:spMkLst>
        </pc:spChg>
        <pc:picChg chg="mod">
          <ac:chgData name="Maria Rojas" userId="147a11a4-b58b-4b4e-b606-4de355037ab5" providerId="ADAL" clId="{0D94CBE3-2B75-5747-8FAC-01740472B29C}" dt="2023-10-13T01:27:41.285" v="858" actId="1076"/>
          <ac:picMkLst>
            <pc:docMk/>
            <pc:sldMk cId="1270984281" sldId="286"/>
            <ac:picMk id="2" creationId="{658C9119-6B75-D3D9-8596-067E1721D094}"/>
          </ac:picMkLst>
        </pc:picChg>
        <pc:picChg chg="mod">
          <ac:chgData name="Maria Rojas" userId="147a11a4-b58b-4b4e-b606-4de355037ab5" providerId="ADAL" clId="{0D94CBE3-2B75-5747-8FAC-01740472B29C}" dt="2023-10-13T01:28:02.580" v="859" actId="1076"/>
          <ac:picMkLst>
            <pc:docMk/>
            <pc:sldMk cId="1270984281" sldId="286"/>
            <ac:picMk id="5" creationId="{7A36337F-BEF0-17A8-14A9-EE0B46D2042F}"/>
          </ac:picMkLst>
        </pc:picChg>
        <pc:picChg chg="mod">
          <ac:chgData name="Maria Rojas" userId="147a11a4-b58b-4b4e-b606-4de355037ab5" providerId="ADAL" clId="{0D94CBE3-2B75-5747-8FAC-01740472B29C}" dt="2023-10-13T01:28:02.580" v="859" actId="1076"/>
          <ac:picMkLst>
            <pc:docMk/>
            <pc:sldMk cId="1270984281" sldId="286"/>
            <ac:picMk id="9" creationId="{A03A2715-FBE2-9DE0-2DCB-75E42C16EEBE}"/>
          </ac:picMkLst>
        </pc:picChg>
        <pc:picChg chg="mod">
          <ac:chgData name="Maria Rojas" userId="147a11a4-b58b-4b4e-b606-4de355037ab5" providerId="ADAL" clId="{0D94CBE3-2B75-5747-8FAC-01740472B29C}" dt="2023-10-13T01:27:41.285" v="858" actId="1076"/>
          <ac:picMkLst>
            <pc:docMk/>
            <pc:sldMk cId="1270984281" sldId="286"/>
            <ac:picMk id="10" creationId="{2304EFD2-EA70-A86A-6299-444DA2494638}"/>
          </ac:picMkLst>
        </pc:picChg>
        <pc:picChg chg="mod">
          <ac:chgData name="Maria Rojas" userId="147a11a4-b58b-4b4e-b606-4de355037ab5" providerId="ADAL" clId="{0D94CBE3-2B75-5747-8FAC-01740472B29C}" dt="2023-10-13T01:28:02.580" v="859" actId="1076"/>
          <ac:picMkLst>
            <pc:docMk/>
            <pc:sldMk cId="1270984281" sldId="286"/>
            <ac:picMk id="11" creationId="{EBA9B66E-85EC-C862-1511-843E064B5364}"/>
          </ac:picMkLst>
        </pc:picChg>
      </pc:sldChg>
      <pc:sldChg chg="delSp modSp mod">
        <pc:chgData name="Maria Rojas" userId="147a11a4-b58b-4b4e-b606-4de355037ab5" providerId="ADAL" clId="{0D94CBE3-2B75-5747-8FAC-01740472B29C}" dt="2023-10-13T01:29:24.056" v="861" actId="478"/>
        <pc:sldMkLst>
          <pc:docMk/>
          <pc:sldMk cId="2405727058" sldId="287"/>
        </pc:sldMkLst>
        <pc:spChg chg="del mod">
          <ac:chgData name="Maria Rojas" userId="147a11a4-b58b-4b4e-b606-4de355037ab5" providerId="ADAL" clId="{0D94CBE3-2B75-5747-8FAC-01740472B29C}" dt="2023-10-13T01:29:24.056" v="861" actId="478"/>
          <ac:spMkLst>
            <pc:docMk/>
            <pc:sldMk cId="2405727058" sldId="287"/>
            <ac:spMk id="9" creationId="{F4F526CC-2245-30F1-EC30-BA0A72046779}"/>
          </ac:spMkLst>
        </pc:spChg>
      </pc:sldChg>
      <pc:sldChg chg="addSp delSp modSp mod modNotesTx">
        <pc:chgData name="Maria Rojas" userId="147a11a4-b58b-4b4e-b606-4de355037ab5" providerId="ADAL" clId="{0D94CBE3-2B75-5747-8FAC-01740472B29C}" dt="2023-10-11T02:10:07.658" v="686"/>
        <pc:sldMkLst>
          <pc:docMk/>
          <pc:sldMk cId="90944414" sldId="288"/>
        </pc:sldMkLst>
        <pc:spChg chg="add mod">
          <ac:chgData name="Maria Rojas" userId="147a11a4-b58b-4b4e-b606-4de355037ab5" providerId="ADAL" clId="{0D94CBE3-2B75-5747-8FAC-01740472B29C}" dt="2023-10-11T02:00:18.773" v="396" actId="207"/>
          <ac:spMkLst>
            <pc:docMk/>
            <pc:sldMk cId="90944414" sldId="288"/>
            <ac:spMk id="4" creationId="{468D3EB3-1840-C74F-BA06-38FE0E6CABC7}"/>
          </ac:spMkLst>
        </pc:spChg>
        <pc:spChg chg="del mod">
          <ac:chgData name="Maria Rojas" userId="147a11a4-b58b-4b4e-b606-4de355037ab5" providerId="ADAL" clId="{0D94CBE3-2B75-5747-8FAC-01740472B29C}" dt="2023-10-11T01:46:39.283" v="170" actId="478"/>
          <ac:spMkLst>
            <pc:docMk/>
            <pc:sldMk cId="90944414" sldId="288"/>
            <ac:spMk id="5" creationId="{BBD49385-F6DC-BA4E-539B-1F63333FF13C}"/>
          </ac:spMkLst>
        </pc:spChg>
        <pc:spChg chg="add mod">
          <ac:chgData name="Maria Rojas" userId="147a11a4-b58b-4b4e-b606-4de355037ab5" providerId="ADAL" clId="{0D94CBE3-2B75-5747-8FAC-01740472B29C}" dt="2023-10-11T01:58:33.141" v="255" actId="1076"/>
          <ac:spMkLst>
            <pc:docMk/>
            <pc:sldMk cId="90944414" sldId="288"/>
            <ac:spMk id="8" creationId="{7D9203A0-8E6F-6845-88CD-5ADE940708D1}"/>
          </ac:spMkLst>
        </pc:spChg>
        <pc:spChg chg="add mod">
          <ac:chgData name="Maria Rojas" userId="147a11a4-b58b-4b4e-b606-4de355037ab5" providerId="ADAL" clId="{0D94CBE3-2B75-5747-8FAC-01740472B29C}" dt="2023-10-11T01:58:28.531" v="254" actId="14100"/>
          <ac:spMkLst>
            <pc:docMk/>
            <pc:sldMk cId="90944414" sldId="288"/>
            <ac:spMk id="9" creationId="{D0734297-6BFB-2444-B48D-A383B88E1E1A}"/>
          </ac:spMkLst>
        </pc:spChg>
        <pc:spChg chg="add del mod">
          <ac:chgData name="Maria Rojas" userId="147a11a4-b58b-4b4e-b606-4de355037ab5" providerId="ADAL" clId="{0D94CBE3-2B75-5747-8FAC-01740472B29C}" dt="2023-10-11T01:49:49.261" v="200" actId="478"/>
          <ac:spMkLst>
            <pc:docMk/>
            <pc:sldMk cId="90944414" sldId="288"/>
            <ac:spMk id="15" creationId="{ED2596F0-3230-A94F-A6A3-CEA4A1916812}"/>
          </ac:spMkLst>
        </pc:spChg>
        <pc:picChg chg="del mod">
          <ac:chgData name="Maria Rojas" userId="147a11a4-b58b-4b4e-b606-4de355037ab5" providerId="ADAL" clId="{0D94CBE3-2B75-5747-8FAC-01740472B29C}" dt="2023-10-11T01:44:10.672" v="158" actId="478"/>
          <ac:picMkLst>
            <pc:docMk/>
            <pc:sldMk cId="90944414" sldId="288"/>
            <ac:picMk id="6" creationId="{D5816D39-4A65-B6CE-DC3E-C3BDBEFFBB12}"/>
          </ac:picMkLst>
        </pc:picChg>
        <pc:picChg chg="add mod">
          <ac:chgData name="Maria Rojas" userId="147a11a4-b58b-4b4e-b606-4de355037ab5" providerId="ADAL" clId="{0D94CBE3-2B75-5747-8FAC-01740472B29C}" dt="2023-10-11T02:00:12.358" v="310" actId="207"/>
          <ac:picMkLst>
            <pc:docMk/>
            <pc:sldMk cId="90944414" sldId="288"/>
            <ac:picMk id="10" creationId="{3C95CEE5-AA72-884F-B71A-4488CCCE9AA1}"/>
          </ac:picMkLst>
        </pc:picChg>
        <pc:picChg chg="add mod">
          <ac:chgData name="Maria Rojas" userId="147a11a4-b58b-4b4e-b606-4de355037ab5" providerId="ADAL" clId="{0D94CBE3-2B75-5747-8FAC-01740472B29C}" dt="2023-10-11T01:59:39.915" v="262" actId="1076"/>
          <ac:picMkLst>
            <pc:docMk/>
            <pc:sldMk cId="90944414" sldId="288"/>
            <ac:picMk id="13" creationId="{96BBB149-FA72-5A42-A140-0B95FA9DF211}"/>
          </ac:picMkLst>
        </pc:picChg>
        <pc:picChg chg="add mod">
          <ac:chgData name="Maria Rojas" userId="147a11a4-b58b-4b4e-b606-4de355037ab5" providerId="ADAL" clId="{0D94CBE3-2B75-5747-8FAC-01740472B29C}" dt="2023-10-11T01:58:46.766" v="258" actId="1076"/>
          <ac:picMkLst>
            <pc:docMk/>
            <pc:sldMk cId="90944414" sldId="288"/>
            <ac:picMk id="17" creationId="{AF3D7BE5-28AE-2C49-9658-4526AAA522C2}"/>
          </ac:picMkLst>
        </pc:picChg>
      </pc:sldChg>
      <pc:sldChg chg="modSp mod">
        <pc:chgData name="Maria Rojas" userId="147a11a4-b58b-4b4e-b606-4de355037ab5" providerId="ADAL" clId="{0D94CBE3-2B75-5747-8FAC-01740472B29C}" dt="2023-10-11T01:26:01.582" v="75" actId="1076"/>
        <pc:sldMkLst>
          <pc:docMk/>
          <pc:sldMk cId="1398009091" sldId="289"/>
        </pc:sldMkLst>
        <pc:spChg chg="mod">
          <ac:chgData name="Maria Rojas" userId="147a11a4-b58b-4b4e-b606-4de355037ab5" providerId="ADAL" clId="{0D94CBE3-2B75-5747-8FAC-01740472B29C}" dt="2023-10-11T01:25:57.564" v="74" actId="20577"/>
          <ac:spMkLst>
            <pc:docMk/>
            <pc:sldMk cId="1398009091" sldId="289"/>
            <ac:spMk id="5" creationId="{BBD49385-F6DC-BA4E-539B-1F63333FF13C}"/>
          </ac:spMkLst>
        </pc:spChg>
        <pc:picChg chg="mod">
          <ac:chgData name="Maria Rojas" userId="147a11a4-b58b-4b4e-b606-4de355037ab5" providerId="ADAL" clId="{0D94CBE3-2B75-5747-8FAC-01740472B29C}" dt="2023-10-11T01:26:01.582" v="75" actId="1076"/>
          <ac:picMkLst>
            <pc:docMk/>
            <pc:sldMk cId="1398009091" sldId="289"/>
            <ac:picMk id="6" creationId="{D5099D51-2380-C73D-1FDE-73D03DFE829A}"/>
          </ac:picMkLst>
        </pc:picChg>
      </pc:sldChg>
      <pc:sldChg chg="addSp delSp modSp mod modAnim">
        <pc:chgData name="Maria Rojas" userId="147a11a4-b58b-4b4e-b606-4de355037ab5" providerId="ADAL" clId="{0D94CBE3-2B75-5747-8FAC-01740472B29C}" dt="2023-10-11T01:41:11.186" v="157"/>
        <pc:sldMkLst>
          <pc:docMk/>
          <pc:sldMk cId="3523120143" sldId="290"/>
        </pc:sldMkLst>
        <pc:spChg chg="add del mod">
          <ac:chgData name="Maria Rojas" userId="147a11a4-b58b-4b4e-b606-4de355037ab5" providerId="ADAL" clId="{0D94CBE3-2B75-5747-8FAC-01740472B29C}" dt="2023-10-11T01:41:11.186" v="157"/>
          <ac:spMkLst>
            <pc:docMk/>
            <pc:sldMk cId="3523120143" sldId="290"/>
            <ac:spMk id="4" creationId="{51DC1B81-23E6-094A-AB96-6395882B9C54}"/>
          </ac:spMkLst>
        </pc:spChg>
        <pc:spChg chg="mod">
          <ac:chgData name="Maria Rojas" userId="147a11a4-b58b-4b4e-b606-4de355037ab5" providerId="ADAL" clId="{0D94CBE3-2B75-5747-8FAC-01740472B29C}" dt="2023-10-11T01:32:33.472" v="144" actId="1076"/>
          <ac:spMkLst>
            <pc:docMk/>
            <pc:sldMk cId="3523120143" sldId="290"/>
            <ac:spMk id="5" creationId="{BBD49385-F6DC-BA4E-539B-1F63333FF13C}"/>
          </ac:spMkLst>
        </pc:spChg>
        <pc:spChg chg="add mod">
          <ac:chgData name="Maria Rojas" userId="147a11a4-b58b-4b4e-b606-4de355037ab5" providerId="ADAL" clId="{0D94CBE3-2B75-5747-8FAC-01740472B29C}" dt="2023-10-11T01:32:37.622" v="145" actId="1076"/>
          <ac:spMkLst>
            <pc:docMk/>
            <pc:sldMk cId="3523120143" sldId="290"/>
            <ac:spMk id="8" creationId="{992A921C-C24D-964A-BB10-456C26A5CBCC}"/>
          </ac:spMkLst>
        </pc:spChg>
        <pc:picChg chg="mod">
          <ac:chgData name="Maria Rojas" userId="147a11a4-b58b-4b4e-b606-4de355037ab5" providerId="ADAL" clId="{0D94CBE3-2B75-5747-8FAC-01740472B29C}" dt="2023-10-11T01:32:02.065" v="138" actId="1076"/>
          <ac:picMkLst>
            <pc:docMk/>
            <pc:sldMk cId="3523120143" sldId="290"/>
            <ac:picMk id="7" creationId="{740721CA-2C34-53E4-6C8F-64A5DE7D261C}"/>
          </ac:picMkLst>
        </pc:picChg>
      </pc:sldChg>
      <pc:sldChg chg="addSp delSp modSp mod modAnim">
        <pc:chgData name="Maria Rojas" userId="147a11a4-b58b-4b4e-b606-4de355037ab5" providerId="ADAL" clId="{0D94CBE3-2B75-5747-8FAC-01740472B29C}" dt="2023-10-13T01:57:14.639" v="925"/>
        <pc:sldMkLst>
          <pc:docMk/>
          <pc:sldMk cId="2432992280" sldId="291"/>
        </pc:sldMkLst>
        <pc:spChg chg="mod">
          <ac:chgData name="Maria Rojas" userId="147a11a4-b58b-4b4e-b606-4de355037ab5" providerId="ADAL" clId="{0D94CBE3-2B75-5747-8FAC-01740472B29C}" dt="2023-10-13T01:53:52.995" v="895" actId="465"/>
          <ac:spMkLst>
            <pc:docMk/>
            <pc:sldMk cId="2432992280" sldId="291"/>
            <ac:spMk id="3" creationId="{83861530-DCB7-6E44-8553-BE5452F2C70E}"/>
          </ac:spMkLst>
        </pc:spChg>
        <pc:spChg chg="mod">
          <ac:chgData name="Maria Rojas" userId="147a11a4-b58b-4b4e-b606-4de355037ab5" providerId="ADAL" clId="{0D94CBE3-2B75-5747-8FAC-01740472B29C}" dt="2023-10-13T01:53:50.439" v="894" actId="465"/>
          <ac:spMkLst>
            <pc:docMk/>
            <pc:sldMk cId="2432992280" sldId="291"/>
            <ac:spMk id="4" creationId="{BECE3184-C3D9-DB4A-9842-853605CC5C23}"/>
          </ac:spMkLst>
        </pc:spChg>
        <pc:spChg chg="del mod">
          <ac:chgData name="Maria Rojas" userId="147a11a4-b58b-4b4e-b606-4de355037ab5" providerId="ADAL" clId="{0D94CBE3-2B75-5747-8FAC-01740472B29C}" dt="2023-10-13T01:52:47.722" v="885" actId="478"/>
          <ac:spMkLst>
            <pc:docMk/>
            <pc:sldMk cId="2432992280" sldId="291"/>
            <ac:spMk id="6" creationId="{608D2E20-D201-3F48-BD0B-04C1E40370D5}"/>
          </ac:spMkLst>
        </pc:spChg>
        <pc:spChg chg="add mod">
          <ac:chgData name="Maria Rojas" userId="147a11a4-b58b-4b4e-b606-4de355037ab5" providerId="ADAL" clId="{0D94CBE3-2B75-5747-8FAC-01740472B29C}" dt="2023-10-13T01:54:26.750" v="902" actId="20577"/>
          <ac:spMkLst>
            <pc:docMk/>
            <pc:sldMk cId="2432992280" sldId="291"/>
            <ac:spMk id="7" creationId="{9D2E3DC9-7738-124C-A5E5-61B209FC321A}"/>
          </ac:spMkLst>
        </pc:spChg>
        <pc:spChg chg="add del">
          <ac:chgData name="Maria Rojas" userId="147a11a4-b58b-4b4e-b606-4de355037ab5" providerId="ADAL" clId="{0D94CBE3-2B75-5747-8FAC-01740472B29C}" dt="2023-10-13T01:51:19.694" v="876" actId="22"/>
          <ac:spMkLst>
            <pc:docMk/>
            <pc:sldMk cId="2432992280" sldId="291"/>
            <ac:spMk id="8" creationId="{BDEFF1F6-35C9-B34F-AFAA-81D72604D869}"/>
          </ac:spMkLst>
        </pc:spChg>
        <pc:spChg chg="add mod">
          <ac:chgData name="Maria Rojas" userId="147a11a4-b58b-4b4e-b606-4de355037ab5" providerId="ADAL" clId="{0D94CBE3-2B75-5747-8FAC-01740472B29C}" dt="2023-10-13T01:56:28.708" v="916" actId="20577"/>
          <ac:spMkLst>
            <pc:docMk/>
            <pc:sldMk cId="2432992280" sldId="291"/>
            <ac:spMk id="9" creationId="{279B8456-8BC6-AC4D-B683-E66123540328}"/>
          </ac:spMkLst>
        </pc:spChg>
        <pc:spChg chg="add mod">
          <ac:chgData name="Maria Rojas" userId="147a11a4-b58b-4b4e-b606-4de355037ab5" providerId="ADAL" clId="{0D94CBE3-2B75-5747-8FAC-01740472B29C}" dt="2023-10-13T01:56:04.718" v="911" actId="1076"/>
          <ac:spMkLst>
            <pc:docMk/>
            <pc:sldMk cId="2432992280" sldId="291"/>
            <ac:spMk id="10" creationId="{84DF17CC-9C0B-D44B-969A-B1BB82CF80FB}"/>
          </ac:spMkLst>
        </pc:spChg>
        <pc:spChg chg="add del mod">
          <ac:chgData name="Maria Rojas" userId="147a11a4-b58b-4b4e-b606-4de355037ab5" providerId="ADAL" clId="{0D94CBE3-2B75-5747-8FAC-01740472B29C}" dt="2023-10-13T01:52:50.902" v="886" actId="478"/>
          <ac:spMkLst>
            <pc:docMk/>
            <pc:sldMk cId="2432992280" sldId="291"/>
            <ac:spMk id="12" creationId="{1673B72D-5FAE-DA47-B3C9-64D114B836B5}"/>
          </ac:spMkLst>
        </pc:spChg>
        <pc:spChg chg="add del mod">
          <ac:chgData name="Maria Rojas" userId="147a11a4-b58b-4b4e-b606-4de355037ab5" providerId="ADAL" clId="{0D94CBE3-2B75-5747-8FAC-01740472B29C}" dt="2023-10-13T01:53:57.013" v="897"/>
          <ac:spMkLst>
            <pc:docMk/>
            <pc:sldMk cId="2432992280" sldId="291"/>
            <ac:spMk id="13" creationId="{B1E4F452-2D2B-4C4F-90D2-62F8D68CB349}"/>
          </ac:spMkLst>
        </pc:spChg>
      </pc:sldChg>
      <pc:sldChg chg="addSp delSp modSp mod ord modTransition">
        <pc:chgData name="Maria Rojas" userId="147a11a4-b58b-4b4e-b606-4de355037ab5" providerId="ADAL" clId="{0D94CBE3-2B75-5747-8FAC-01740472B29C}" dt="2023-10-11T23:40:35.419" v="771" actId="20578"/>
        <pc:sldMkLst>
          <pc:docMk/>
          <pc:sldMk cId="3952847899" sldId="292"/>
        </pc:sldMkLst>
        <pc:spChg chg="mod">
          <ac:chgData name="Maria Rojas" userId="147a11a4-b58b-4b4e-b606-4de355037ab5" providerId="ADAL" clId="{0D94CBE3-2B75-5747-8FAC-01740472B29C}" dt="2023-10-11T01:32:08.258" v="139" actId="20577"/>
          <ac:spMkLst>
            <pc:docMk/>
            <pc:sldMk cId="3952847899" sldId="292"/>
            <ac:spMk id="5" creationId="{BBD49385-F6DC-BA4E-539B-1F63333FF13C}"/>
          </ac:spMkLst>
        </pc:spChg>
        <pc:spChg chg="add mod">
          <ac:chgData name="Maria Rojas" userId="147a11a4-b58b-4b4e-b606-4de355037ab5" providerId="ADAL" clId="{0D94CBE3-2B75-5747-8FAC-01740472B29C}" dt="2023-10-11T01:31:36.365" v="133" actId="207"/>
          <ac:spMkLst>
            <pc:docMk/>
            <pc:sldMk cId="3952847899" sldId="292"/>
            <ac:spMk id="9" creationId="{355359CA-A871-8E4A-AB6B-5D1F8B28631A}"/>
          </ac:spMkLst>
        </pc:spChg>
        <pc:graphicFrameChg chg="add mod modGraphic">
          <ac:chgData name="Maria Rojas" userId="147a11a4-b58b-4b4e-b606-4de355037ab5" providerId="ADAL" clId="{0D94CBE3-2B75-5747-8FAC-01740472B29C}" dt="2023-10-11T01:30:23.209" v="120" actId="339"/>
          <ac:graphicFrameMkLst>
            <pc:docMk/>
            <pc:sldMk cId="3952847899" sldId="292"/>
            <ac:graphicFrameMk id="7" creationId="{22316E93-A481-804B-8164-D98C92CC3DD4}"/>
          </ac:graphicFrameMkLst>
        </pc:graphicFrameChg>
        <pc:graphicFrameChg chg="add mod modGraphic">
          <ac:chgData name="Maria Rojas" userId="147a11a4-b58b-4b4e-b606-4de355037ab5" providerId="ADAL" clId="{0D94CBE3-2B75-5747-8FAC-01740472B29C}" dt="2023-10-11T01:30:19.400" v="119" actId="1076"/>
          <ac:graphicFrameMkLst>
            <pc:docMk/>
            <pc:sldMk cId="3952847899" sldId="292"/>
            <ac:graphicFrameMk id="8" creationId="{342B3556-8F7D-6C44-ADE0-9EDE5AE53AF5}"/>
          </ac:graphicFrameMkLst>
        </pc:graphicFrameChg>
        <pc:picChg chg="del">
          <ac:chgData name="Maria Rojas" userId="147a11a4-b58b-4b4e-b606-4de355037ab5" providerId="ADAL" clId="{0D94CBE3-2B75-5747-8FAC-01740472B29C}" dt="2023-10-11T01:29:43.574" v="113" actId="478"/>
          <ac:picMkLst>
            <pc:docMk/>
            <pc:sldMk cId="3952847899" sldId="292"/>
            <ac:picMk id="6" creationId="{61160026-E8F2-164D-C39A-C197759F924B}"/>
          </ac:picMkLst>
        </pc:picChg>
      </pc:sldChg>
      <pc:sldChg chg="del">
        <pc:chgData name="Maria Rojas" userId="147a11a4-b58b-4b4e-b606-4de355037ab5" providerId="ADAL" clId="{0D94CBE3-2B75-5747-8FAC-01740472B29C}" dt="2023-10-11T23:40:19.777" v="770" actId="2696"/>
        <pc:sldMkLst>
          <pc:docMk/>
          <pc:sldMk cId="3985557762" sldId="294"/>
        </pc:sldMkLst>
      </pc:sldChg>
      <pc:sldChg chg="modSp mod modAnim">
        <pc:chgData name="Maria Rojas" userId="147a11a4-b58b-4b4e-b606-4de355037ab5" providerId="ADAL" clId="{0D94CBE3-2B75-5747-8FAC-01740472B29C}" dt="2023-10-13T02:01:07.038" v="942"/>
        <pc:sldMkLst>
          <pc:docMk/>
          <pc:sldMk cId="2839402481" sldId="295"/>
        </pc:sldMkLst>
        <pc:spChg chg="mod">
          <ac:chgData name="Maria Rojas" userId="147a11a4-b58b-4b4e-b606-4de355037ab5" providerId="ADAL" clId="{0D94CBE3-2B75-5747-8FAC-01740472B29C}" dt="2023-10-13T02:00:59.435" v="940" actId="1076"/>
          <ac:spMkLst>
            <pc:docMk/>
            <pc:sldMk cId="2839402481" sldId="295"/>
            <ac:spMk id="2" creationId="{C3A8A4CC-F774-75FC-4142-1CA2501F1587}"/>
          </ac:spMkLst>
        </pc:spChg>
      </pc:sldChg>
      <pc:sldChg chg="del">
        <pc:chgData name="Maria Rojas" userId="147a11a4-b58b-4b4e-b606-4de355037ab5" providerId="ADAL" clId="{0D94CBE3-2B75-5747-8FAC-01740472B29C}" dt="2023-10-13T02:03:11.241" v="943" actId="2696"/>
        <pc:sldMkLst>
          <pc:docMk/>
          <pc:sldMk cId="4292166738" sldId="297"/>
        </pc:sldMkLst>
      </pc:sldChg>
      <pc:sldChg chg="addSp delSp modSp add del mod">
        <pc:chgData name="Maria Rojas" userId="147a11a4-b58b-4b4e-b606-4de355037ab5" providerId="ADAL" clId="{0D94CBE3-2B75-5747-8FAC-01740472B29C}" dt="2023-10-11T02:01:35.235" v="550" actId="2696"/>
        <pc:sldMkLst>
          <pc:docMk/>
          <pc:sldMk cId="47031422" sldId="298"/>
        </pc:sldMkLst>
        <pc:spChg chg="mod">
          <ac:chgData name="Maria Rojas" userId="147a11a4-b58b-4b4e-b606-4de355037ab5" providerId="ADAL" clId="{0D94CBE3-2B75-5747-8FAC-01740472B29C}" dt="2023-10-11T02:00:47.629" v="539" actId="207"/>
          <ac:spMkLst>
            <pc:docMk/>
            <pc:sldMk cId="47031422" sldId="298"/>
            <ac:spMk id="4" creationId="{468D3EB3-1840-C74F-BA06-38FE0E6CABC7}"/>
          </ac:spMkLst>
        </pc:spChg>
        <pc:spChg chg="add del mod">
          <ac:chgData name="Maria Rojas" userId="147a11a4-b58b-4b4e-b606-4de355037ab5" providerId="ADAL" clId="{0D94CBE3-2B75-5747-8FAC-01740472B29C}" dt="2023-10-11T01:54:32.769" v="228" actId="478"/>
          <ac:spMkLst>
            <pc:docMk/>
            <pc:sldMk cId="47031422" sldId="298"/>
            <ac:spMk id="5" creationId="{40178983-646C-5A4C-AE29-DC355D626BE1}"/>
          </ac:spMkLst>
        </pc:spChg>
        <pc:spChg chg="add del mod">
          <ac:chgData name="Maria Rojas" userId="147a11a4-b58b-4b4e-b606-4de355037ab5" providerId="ADAL" clId="{0D94CBE3-2B75-5747-8FAC-01740472B29C}" dt="2023-10-11T01:57:36.020" v="246" actId="478"/>
          <ac:spMkLst>
            <pc:docMk/>
            <pc:sldMk cId="47031422" sldId="298"/>
            <ac:spMk id="6" creationId="{22FD6FD2-4B72-8C41-87CA-585EA95775A0}"/>
          </ac:spMkLst>
        </pc:spChg>
        <pc:spChg chg="mod">
          <ac:chgData name="Maria Rojas" userId="147a11a4-b58b-4b4e-b606-4de355037ab5" providerId="ADAL" clId="{0D94CBE3-2B75-5747-8FAC-01740472B29C}" dt="2023-10-11T01:55:42.121" v="238" actId="1076"/>
          <ac:spMkLst>
            <pc:docMk/>
            <pc:sldMk cId="47031422" sldId="298"/>
            <ac:spMk id="8" creationId="{7D9203A0-8E6F-6845-88CD-5ADE940708D1}"/>
          </ac:spMkLst>
        </pc:spChg>
        <pc:spChg chg="mod">
          <ac:chgData name="Maria Rojas" userId="147a11a4-b58b-4b4e-b606-4de355037ab5" providerId="ADAL" clId="{0D94CBE3-2B75-5747-8FAC-01740472B29C}" dt="2023-10-11T01:55:35.399" v="237" actId="14100"/>
          <ac:spMkLst>
            <pc:docMk/>
            <pc:sldMk cId="47031422" sldId="298"/>
            <ac:spMk id="9" creationId="{D0734297-6BFB-2444-B48D-A383B88E1E1A}"/>
          </ac:spMkLst>
        </pc:spChg>
        <pc:spChg chg="del mod">
          <ac:chgData name="Maria Rojas" userId="147a11a4-b58b-4b4e-b606-4de355037ab5" providerId="ADAL" clId="{0D94CBE3-2B75-5747-8FAC-01740472B29C}" dt="2023-10-11T01:56:21.584" v="244" actId="478"/>
          <ac:spMkLst>
            <pc:docMk/>
            <pc:sldMk cId="47031422" sldId="298"/>
            <ac:spMk id="15" creationId="{ED2596F0-3230-A94F-A6A3-CEA4A1916812}"/>
          </ac:spMkLst>
        </pc:spChg>
        <pc:picChg chg="del">
          <ac:chgData name="Maria Rojas" userId="147a11a4-b58b-4b4e-b606-4de355037ab5" providerId="ADAL" clId="{0D94CBE3-2B75-5747-8FAC-01740472B29C}" dt="2023-10-11T01:50:06.879" v="201" actId="478"/>
          <ac:picMkLst>
            <pc:docMk/>
            <pc:sldMk cId="47031422" sldId="298"/>
            <ac:picMk id="10" creationId="{3C95CEE5-AA72-884F-B71A-4488CCCE9AA1}"/>
          </ac:picMkLst>
        </pc:picChg>
        <pc:picChg chg="mod">
          <ac:chgData name="Maria Rojas" userId="147a11a4-b58b-4b4e-b606-4de355037ab5" providerId="ADAL" clId="{0D94CBE3-2B75-5747-8FAC-01740472B29C}" dt="2023-10-11T01:59:09.710" v="259" actId="1076"/>
          <ac:picMkLst>
            <pc:docMk/>
            <pc:sldMk cId="47031422" sldId="298"/>
            <ac:picMk id="13" creationId="{96BBB149-FA72-5A42-A140-0B95FA9DF211}"/>
          </ac:picMkLst>
        </pc:picChg>
        <pc:picChg chg="mod">
          <ac:chgData name="Maria Rojas" userId="147a11a4-b58b-4b4e-b606-4de355037ab5" providerId="ADAL" clId="{0D94CBE3-2B75-5747-8FAC-01740472B29C}" dt="2023-10-11T01:59:11.822" v="260" actId="1076"/>
          <ac:picMkLst>
            <pc:docMk/>
            <pc:sldMk cId="47031422" sldId="298"/>
            <ac:picMk id="17" creationId="{AF3D7BE5-28AE-2C49-9658-4526AAA522C2}"/>
          </ac:picMkLst>
        </pc:picChg>
      </pc:sldChg>
      <pc:sldChg chg="addSp delSp modSp add mod modTransition">
        <pc:chgData name="Maria Rojas" userId="147a11a4-b58b-4b4e-b606-4de355037ab5" providerId="ADAL" clId="{0D94CBE3-2B75-5747-8FAC-01740472B29C}" dt="2023-10-11T02:24:29.800" v="769"/>
        <pc:sldMkLst>
          <pc:docMk/>
          <pc:sldMk cId="861771999" sldId="299"/>
        </pc:sldMkLst>
        <pc:spChg chg="mod">
          <ac:chgData name="Maria Rojas" userId="147a11a4-b58b-4b4e-b606-4de355037ab5" providerId="ADAL" clId="{0D94CBE3-2B75-5747-8FAC-01740472B29C}" dt="2023-10-11T02:09:42.707" v="682" actId="255"/>
          <ac:spMkLst>
            <pc:docMk/>
            <pc:sldMk cId="861771999" sldId="299"/>
            <ac:spMk id="4" creationId="{468D3EB3-1840-C74F-BA06-38FE0E6CABC7}"/>
          </ac:spMkLst>
        </pc:spChg>
        <pc:spChg chg="add del mod">
          <ac:chgData name="Maria Rojas" userId="147a11a4-b58b-4b4e-b606-4de355037ab5" providerId="ADAL" clId="{0D94CBE3-2B75-5747-8FAC-01740472B29C}" dt="2023-10-11T02:09:56.622" v="685" actId="478"/>
          <ac:spMkLst>
            <pc:docMk/>
            <pc:sldMk cId="861771999" sldId="299"/>
            <ac:spMk id="5" creationId="{1FD583B3-6BF5-B344-8A7D-14E369BA9698}"/>
          </ac:spMkLst>
        </pc:spChg>
        <pc:spChg chg="add del mod">
          <ac:chgData name="Maria Rojas" userId="147a11a4-b58b-4b4e-b606-4de355037ab5" providerId="ADAL" clId="{0D94CBE3-2B75-5747-8FAC-01740472B29C}" dt="2023-10-11T02:02:10.581" v="655" actId="767"/>
          <ac:spMkLst>
            <pc:docMk/>
            <pc:sldMk cId="861771999" sldId="299"/>
            <ac:spMk id="6" creationId="{029F9002-CD90-4740-83A6-0AA887E728B7}"/>
          </ac:spMkLst>
        </pc:spChg>
        <pc:spChg chg="add del mod">
          <ac:chgData name="Maria Rojas" userId="147a11a4-b58b-4b4e-b606-4de355037ab5" providerId="ADAL" clId="{0D94CBE3-2B75-5747-8FAC-01740472B29C}" dt="2023-10-11T02:09:44.917" v="684"/>
          <ac:spMkLst>
            <pc:docMk/>
            <pc:sldMk cId="861771999" sldId="299"/>
            <ac:spMk id="7" creationId="{ECBE18D5-4DED-CC44-8C66-38A9B1DF0741}"/>
          </ac:spMkLst>
        </pc:spChg>
        <pc:picChg chg="del">
          <ac:chgData name="Maria Rojas" userId="147a11a4-b58b-4b4e-b606-4de355037ab5" providerId="ADAL" clId="{0D94CBE3-2B75-5747-8FAC-01740472B29C}" dt="2023-10-11T02:01:42.863" v="553" actId="478"/>
          <ac:picMkLst>
            <pc:docMk/>
            <pc:sldMk cId="861771999" sldId="299"/>
            <ac:picMk id="10" creationId="{3C95CEE5-AA72-884F-B71A-4488CCCE9AA1}"/>
          </ac:picMkLst>
        </pc:picChg>
        <pc:picChg chg="add mod">
          <ac:chgData name="Maria Rojas" userId="147a11a4-b58b-4b4e-b606-4de355037ab5" providerId="ADAL" clId="{0D94CBE3-2B75-5747-8FAC-01740472B29C}" dt="2023-10-11T02:15:00.703" v="738" actId="1076"/>
          <ac:picMkLst>
            <pc:docMk/>
            <pc:sldMk cId="861771999" sldId="299"/>
            <ac:picMk id="14" creationId="{1B9D1873-ADF5-224D-9380-90D9283E99A6}"/>
          </ac:picMkLst>
        </pc:picChg>
      </pc:sldChg>
      <pc:sldChg chg="delSp modSp add del mod">
        <pc:chgData name="Maria Rojas" userId="147a11a4-b58b-4b4e-b606-4de355037ab5" providerId="ADAL" clId="{0D94CBE3-2B75-5747-8FAC-01740472B29C}" dt="2023-10-11T02:01:07.526" v="544" actId="2696"/>
        <pc:sldMkLst>
          <pc:docMk/>
          <pc:sldMk cId="2455826073" sldId="299"/>
        </pc:sldMkLst>
        <pc:spChg chg="del mod">
          <ac:chgData name="Maria Rojas" userId="147a11a4-b58b-4b4e-b606-4de355037ab5" providerId="ADAL" clId="{0D94CBE3-2B75-5747-8FAC-01740472B29C}" dt="2023-10-11T02:01:05.875" v="543"/>
          <ac:spMkLst>
            <pc:docMk/>
            <pc:sldMk cId="2455826073" sldId="299"/>
            <ac:spMk id="15" creationId="{ED2596F0-3230-A94F-A6A3-CEA4A1916812}"/>
          </ac:spMkLst>
        </pc:spChg>
      </pc:sldChg>
      <pc:sldChg chg="add del">
        <pc:chgData name="Maria Rojas" userId="147a11a4-b58b-4b4e-b606-4de355037ab5" providerId="ADAL" clId="{0D94CBE3-2B75-5747-8FAC-01740472B29C}" dt="2023-10-11T02:10:45.487" v="689" actId="2696"/>
        <pc:sldMkLst>
          <pc:docMk/>
          <pc:sldMk cId="1481938882" sldId="300"/>
        </pc:sldMkLst>
      </pc:sldChg>
      <pc:sldChg chg="add del">
        <pc:chgData name="Maria Rojas" userId="147a11a4-b58b-4b4e-b606-4de355037ab5" providerId="ADAL" clId="{0D94CBE3-2B75-5747-8FAC-01740472B29C}" dt="2023-10-11T02:01:10.903" v="545" actId="2696"/>
        <pc:sldMkLst>
          <pc:docMk/>
          <pc:sldMk cId="1900458959" sldId="300"/>
        </pc:sldMkLst>
      </pc:sldChg>
      <pc:sldChg chg="add del">
        <pc:chgData name="Maria Rojas" userId="147a11a4-b58b-4b4e-b606-4de355037ab5" providerId="ADAL" clId="{0D94CBE3-2B75-5747-8FAC-01740472B29C}" dt="2023-10-11T02:13:00.680" v="719" actId="2696"/>
        <pc:sldMkLst>
          <pc:docMk/>
          <pc:sldMk cId="1350802754" sldId="301"/>
        </pc:sldMkLst>
      </pc:sldChg>
      <pc:sldChg chg="addSp delSp modSp add mod modTransition">
        <pc:chgData name="Maria Rojas" userId="147a11a4-b58b-4b4e-b606-4de355037ab5" providerId="ADAL" clId="{0D94CBE3-2B75-5747-8FAC-01740472B29C}" dt="2023-10-11T02:23:00.546" v="761"/>
        <pc:sldMkLst>
          <pc:docMk/>
          <pc:sldMk cId="1303312236" sldId="302"/>
        </pc:sldMkLst>
        <pc:spChg chg="add del mod">
          <ac:chgData name="Maria Rojas" userId="147a11a4-b58b-4b4e-b606-4de355037ab5" providerId="ADAL" clId="{0D94CBE3-2B75-5747-8FAC-01740472B29C}" dt="2023-10-11T02:12:09.814" v="712" actId="478"/>
          <ac:spMkLst>
            <pc:docMk/>
            <pc:sldMk cId="1303312236" sldId="302"/>
            <ac:spMk id="5" creationId="{5519CA86-DCDD-BB4B-8EF5-3F516DD361DF}"/>
          </ac:spMkLst>
        </pc:spChg>
        <pc:spChg chg="mod">
          <ac:chgData name="Maria Rojas" userId="147a11a4-b58b-4b4e-b606-4de355037ab5" providerId="ADAL" clId="{0D94CBE3-2B75-5747-8FAC-01740472B29C}" dt="2023-10-11T02:11:47.709" v="702" actId="255"/>
          <ac:spMkLst>
            <pc:docMk/>
            <pc:sldMk cId="1303312236" sldId="302"/>
            <ac:spMk id="8" creationId="{7D9203A0-8E6F-6845-88CD-5ADE940708D1}"/>
          </ac:spMkLst>
        </pc:spChg>
        <pc:picChg chg="add mod">
          <ac:chgData name="Maria Rojas" userId="147a11a4-b58b-4b4e-b606-4de355037ab5" providerId="ADAL" clId="{0D94CBE3-2B75-5747-8FAC-01740472B29C}" dt="2023-10-11T02:15:16.891" v="739"/>
          <ac:picMkLst>
            <pc:docMk/>
            <pc:sldMk cId="1303312236" sldId="302"/>
            <ac:picMk id="12" creationId="{83BE2E1B-2DFF-0F4F-9D16-386220FD527C}"/>
          </ac:picMkLst>
        </pc:picChg>
        <pc:picChg chg="del">
          <ac:chgData name="Maria Rojas" userId="147a11a4-b58b-4b4e-b606-4de355037ab5" providerId="ADAL" clId="{0D94CBE3-2B75-5747-8FAC-01740472B29C}" dt="2023-10-11T02:10:56.557" v="690" actId="478"/>
          <ac:picMkLst>
            <pc:docMk/>
            <pc:sldMk cId="1303312236" sldId="302"/>
            <ac:picMk id="13" creationId="{96BBB149-FA72-5A42-A140-0B95FA9DF211}"/>
          </ac:picMkLst>
        </pc:picChg>
        <pc:picChg chg="add mod">
          <ac:chgData name="Maria Rojas" userId="147a11a4-b58b-4b4e-b606-4de355037ab5" providerId="ADAL" clId="{0D94CBE3-2B75-5747-8FAC-01740472B29C}" dt="2023-10-11T02:15:42.241" v="743" actId="1076"/>
          <ac:picMkLst>
            <pc:docMk/>
            <pc:sldMk cId="1303312236" sldId="302"/>
            <ac:picMk id="14" creationId="{34D11CE7-93A0-B544-8F46-E624DDEAA263}"/>
          </ac:picMkLst>
        </pc:picChg>
      </pc:sldChg>
      <pc:sldChg chg="addSp delSp modSp add mod modTransition">
        <pc:chgData name="Maria Rojas" userId="147a11a4-b58b-4b4e-b606-4de355037ab5" providerId="ADAL" clId="{0D94CBE3-2B75-5747-8FAC-01740472B29C}" dt="2023-10-11T02:23:04.012" v="763"/>
        <pc:sldMkLst>
          <pc:docMk/>
          <pc:sldMk cId="3945551941" sldId="303"/>
        </pc:sldMkLst>
        <pc:spChg chg="mod">
          <ac:chgData name="Maria Rojas" userId="147a11a4-b58b-4b4e-b606-4de355037ab5" providerId="ADAL" clId="{0D94CBE3-2B75-5747-8FAC-01740472B29C}" dt="2023-10-11T02:18:35.217" v="755" actId="33524"/>
          <ac:spMkLst>
            <pc:docMk/>
            <pc:sldMk cId="3945551941" sldId="303"/>
            <ac:spMk id="9" creationId="{D0734297-6BFB-2444-B48D-A383B88E1E1A}"/>
          </ac:spMkLst>
        </pc:spChg>
        <pc:picChg chg="add mod">
          <ac:chgData name="Maria Rojas" userId="147a11a4-b58b-4b4e-b606-4de355037ab5" providerId="ADAL" clId="{0D94CBE3-2B75-5747-8FAC-01740472B29C}" dt="2023-10-11T02:15:20.456" v="740"/>
          <ac:picMkLst>
            <pc:docMk/>
            <pc:sldMk cId="3945551941" sldId="303"/>
            <ac:picMk id="10" creationId="{7F80179E-A70E-604A-A1CB-E4CD14268796}"/>
          </ac:picMkLst>
        </pc:picChg>
        <pc:picChg chg="add mod">
          <ac:chgData name="Maria Rojas" userId="147a11a4-b58b-4b4e-b606-4de355037ab5" providerId="ADAL" clId="{0D94CBE3-2B75-5747-8FAC-01740472B29C}" dt="2023-10-11T02:15:54.662" v="744"/>
          <ac:picMkLst>
            <pc:docMk/>
            <pc:sldMk cId="3945551941" sldId="303"/>
            <ac:picMk id="12" creationId="{1AE74136-691F-4041-9B86-C2EFEA03904B}"/>
          </ac:picMkLst>
        </pc:picChg>
        <pc:picChg chg="add mod">
          <ac:chgData name="Maria Rojas" userId="147a11a4-b58b-4b4e-b606-4de355037ab5" providerId="ADAL" clId="{0D94CBE3-2B75-5747-8FAC-01740472B29C}" dt="2023-10-11T02:16:09.176" v="747" actId="1076"/>
          <ac:picMkLst>
            <pc:docMk/>
            <pc:sldMk cId="3945551941" sldId="303"/>
            <ac:picMk id="13" creationId="{0620E4D6-50E1-214F-9E78-1F8244D527DC}"/>
          </ac:picMkLst>
        </pc:picChg>
        <pc:picChg chg="del">
          <ac:chgData name="Maria Rojas" userId="147a11a4-b58b-4b4e-b606-4de355037ab5" providerId="ADAL" clId="{0D94CBE3-2B75-5747-8FAC-01740472B29C}" dt="2023-10-11T02:12:27.729" v="714" actId="478"/>
          <ac:picMkLst>
            <pc:docMk/>
            <pc:sldMk cId="3945551941" sldId="303"/>
            <ac:picMk id="17" creationId="{AF3D7BE5-28AE-2C49-9658-4526AAA522C2}"/>
          </ac:picMkLst>
        </pc:picChg>
      </pc:sldChg>
      <pc:sldChg chg="modSp mod modTransition modAnim">
        <pc:chgData name="Maria Rojas" userId="147a11a4-b58b-4b4e-b606-4de355037ab5" providerId="ADAL" clId="{0D94CBE3-2B75-5747-8FAC-01740472B29C}" dt="2023-10-13T02:03:52.865" v="944"/>
        <pc:sldMkLst>
          <pc:docMk/>
          <pc:sldMk cId="1057510929" sldId="304"/>
        </pc:sldMkLst>
        <pc:spChg chg="mod">
          <ac:chgData name="Maria Rojas" userId="147a11a4-b58b-4b4e-b606-4de355037ab5" providerId="ADAL" clId="{0D94CBE3-2B75-5747-8FAC-01740472B29C}" dt="2023-10-12T20:22:31.713" v="826" actId="465"/>
          <ac:spMkLst>
            <pc:docMk/>
            <pc:sldMk cId="1057510929" sldId="304"/>
            <ac:spMk id="6" creationId="{B664CD32-C9EB-AC7E-340D-B4EC099548C3}"/>
          </ac:spMkLst>
        </pc:spChg>
        <pc:spChg chg="mod">
          <ac:chgData name="Maria Rojas" userId="147a11a4-b58b-4b4e-b606-4de355037ab5" providerId="ADAL" clId="{0D94CBE3-2B75-5747-8FAC-01740472B29C}" dt="2023-10-12T21:42:15.180" v="853" actId="1076"/>
          <ac:spMkLst>
            <pc:docMk/>
            <pc:sldMk cId="1057510929" sldId="304"/>
            <ac:spMk id="9" creationId="{153A9A57-DD6A-78D2-62FC-6980A3400960}"/>
          </ac:spMkLst>
        </pc:spChg>
        <pc:spChg chg="mod">
          <ac:chgData name="Maria Rojas" userId="147a11a4-b58b-4b4e-b606-4de355037ab5" providerId="ADAL" clId="{0D94CBE3-2B75-5747-8FAC-01740472B29C}" dt="2023-10-12T20:22:31.713" v="826" actId="465"/>
          <ac:spMkLst>
            <pc:docMk/>
            <pc:sldMk cId="1057510929" sldId="304"/>
            <ac:spMk id="17" creationId="{C51C6E49-2EB5-8593-C9B5-65331A6A9562}"/>
          </ac:spMkLst>
        </pc:spChg>
        <pc:spChg chg="mod">
          <ac:chgData name="Maria Rojas" userId="147a11a4-b58b-4b4e-b606-4de355037ab5" providerId="ADAL" clId="{0D94CBE3-2B75-5747-8FAC-01740472B29C}" dt="2023-10-12T20:22:31.713" v="826" actId="465"/>
          <ac:spMkLst>
            <pc:docMk/>
            <pc:sldMk cId="1057510929" sldId="304"/>
            <ac:spMk id="23" creationId="{C14FE080-7DD1-C558-C214-56D22F979496}"/>
          </ac:spMkLst>
        </pc:spChg>
        <pc:spChg chg="mod">
          <ac:chgData name="Maria Rojas" userId="147a11a4-b58b-4b4e-b606-4de355037ab5" providerId="ADAL" clId="{0D94CBE3-2B75-5747-8FAC-01740472B29C}" dt="2023-10-12T20:22:31.713" v="826" actId="465"/>
          <ac:spMkLst>
            <pc:docMk/>
            <pc:sldMk cId="1057510929" sldId="304"/>
            <ac:spMk id="36" creationId="{836316DB-2990-CE8F-85F7-044155C6EBA4}"/>
          </ac:spMkLst>
        </pc:spChg>
        <pc:cxnChg chg="mod">
          <ac:chgData name="Maria Rojas" userId="147a11a4-b58b-4b4e-b606-4de355037ab5" providerId="ADAL" clId="{0D94CBE3-2B75-5747-8FAC-01740472B29C}" dt="2023-10-12T20:22:56.906" v="827" actId="208"/>
          <ac:cxnSpMkLst>
            <pc:docMk/>
            <pc:sldMk cId="1057510929" sldId="304"/>
            <ac:cxnSpMk id="38" creationId="{DFF1E8B6-D905-4028-E918-F50E4E9AE728}"/>
          </ac:cxnSpMkLst>
        </pc:cxnChg>
        <pc:cxnChg chg="mod">
          <ac:chgData name="Maria Rojas" userId="147a11a4-b58b-4b4e-b606-4de355037ab5" providerId="ADAL" clId="{0D94CBE3-2B75-5747-8FAC-01740472B29C}" dt="2023-10-12T20:23:01.528" v="828" actId="208"/>
          <ac:cxnSpMkLst>
            <pc:docMk/>
            <pc:sldMk cId="1057510929" sldId="304"/>
            <ac:cxnSpMk id="53" creationId="{FB337E5C-A4CC-AC94-1FB1-E10453E5380A}"/>
          </ac:cxnSpMkLst>
        </pc:cxnChg>
        <pc:cxnChg chg="mod">
          <ac:chgData name="Maria Rojas" userId="147a11a4-b58b-4b4e-b606-4de355037ab5" providerId="ADAL" clId="{0D94CBE3-2B75-5747-8FAC-01740472B29C}" dt="2023-10-12T20:23:01.528" v="828" actId="208"/>
          <ac:cxnSpMkLst>
            <pc:docMk/>
            <pc:sldMk cId="1057510929" sldId="304"/>
            <ac:cxnSpMk id="54" creationId="{444B29D5-1E3E-0B9F-8686-4B94D1F3DABC}"/>
          </ac:cxnSpMkLst>
        </pc:cxnChg>
        <pc:cxnChg chg="mod">
          <ac:chgData name="Maria Rojas" userId="147a11a4-b58b-4b4e-b606-4de355037ab5" providerId="ADAL" clId="{0D94CBE3-2B75-5747-8FAC-01740472B29C}" dt="2023-10-12T20:23:10.320" v="829" actId="1076"/>
          <ac:cxnSpMkLst>
            <pc:docMk/>
            <pc:sldMk cId="1057510929" sldId="304"/>
            <ac:cxnSpMk id="55" creationId="{A1BDE7EB-8E98-A2F5-5F34-8957AF4B2E43}"/>
          </ac:cxnSpMkLst>
        </pc:cxnChg>
        <pc:cxnChg chg="mod">
          <ac:chgData name="Maria Rojas" userId="147a11a4-b58b-4b4e-b606-4de355037ab5" providerId="ADAL" clId="{0D94CBE3-2B75-5747-8FAC-01740472B29C}" dt="2023-10-12T20:23:14.544" v="830" actId="1076"/>
          <ac:cxnSpMkLst>
            <pc:docMk/>
            <pc:sldMk cId="1057510929" sldId="304"/>
            <ac:cxnSpMk id="56" creationId="{4264907A-44AD-88D8-550A-52F82A1CCC79}"/>
          </ac:cxnSpMkLst>
        </pc:cxnChg>
        <pc:cxnChg chg="mod">
          <ac:chgData name="Maria Rojas" userId="147a11a4-b58b-4b4e-b606-4de355037ab5" providerId="ADAL" clId="{0D94CBE3-2B75-5747-8FAC-01740472B29C}" dt="2023-10-12T20:23:01.528" v="828" actId="208"/>
          <ac:cxnSpMkLst>
            <pc:docMk/>
            <pc:sldMk cId="1057510929" sldId="304"/>
            <ac:cxnSpMk id="57" creationId="{CD5D455D-FB95-B2D3-BE1E-457C907CF37A}"/>
          </ac:cxnSpMkLst>
        </pc:cxnChg>
      </pc:sldChg>
      <pc:sldChg chg="modSp mod modTransition modAnim">
        <pc:chgData name="Maria Rojas" userId="147a11a4-b58b-4b4e-b606-4de355037ab5" providerId="ADAL" clId="{0D94CBE3-2B75-5747-8FAC-01740472B29C}" dt="2023-10-13T02:04:16.353" v="945"/>
        <pc:sldMkLst>
          <pc:docMk/>
          <pc:sldMk cId="3797053087" sldId="306"/>
        </pc:sldMkLst>
        <pc:spChg chg="mod">
          <ac:chgData name="Maria Rojas" userId="147a11a4-b58b-4b4e-b606-4de355037ab5" providerId="ADAL" clId="{0D94CBE3-2B75-5747-8FAC-01740472B29C}" dt="2023-10-12T20:22:07.593" v="825" actId="12788"/>
          <ac:spMkLst>
            <pc:docMk/>
            <pc:sldMk cId="3797053087" sldId="306"/>
            <ac:spMk id="6" creationId="{B664CD32-C9EB-AC7E-340D-B4EC099548C3}"/>
          </ac:spMkLst>
        </pc:spChg>
        <pc:spChg chg="mod">
          <ac:chgData name="Maria Rojas" userId="147a11a4-b58b-4b4e-b606-4de355037ab5" providerId="ADAL" clId="{0D94CBE3-2B75-5747-8FAC-01740472B29C}" dt="2023-10-12T21:41:53.322" v="850" actId="1076"/>
          <ac:spMkLst>
            <pc:docMk/>
            <pc:sldMk cId="3797053087" sldId="306"/>
            <ac:spMk id="8" creationId="{5ABBDA02-462A-ACF6-3B6A-B586ABAF0965}"/>
          </ac:spMkLst>
        </pc:spChg>
        <pc:spChg chg="mod">
          <ac:chgData name="Maria Rojas" userId="147a11a4-b58b-4b4e-b606-4de355037ab5" providerId="ADAL" clId="{0D94CBE3-2B75-5747-8FAC-01740472B29C}" dt="2023-10-12T20:22:07.593" v="825" actId="12788"/>
          <ac:spMkLst>
            <pc:docMk/>
            <pc:sldMk cId="3797053087" sldId="306"/>
            <ac:spMk id="17" creationId="{C51C6E49-2EB5-8593-C9B5-65331A6A9562}"/>
          </ac:spMkLst>
        </pc:spChg>
        <pc:spChg chg="mod">
          <ac:chgData name="Maria Rojas" userId="147a11a4-b58b-4b4e-b606-4de355037ab5" providerId="ADAL" clId="{0D94CBE3-2B75-5747-8FAC-01740472B29C}" dt="2023-10-12T20:22:07.593" v="825" actId="12788"/>
          <ac:spMkLst>
            <pc:docMk/>
            <pc:sldMk cId="3797053087" sldId="306"/>
            <ac:spMk id="23" creationId="{C14FE080-7DD1-C558-C214-56D22F979496}"/>
          </ac:spMkLst>
        </pc:spChg>
        <pc:spChg chg="mod">
          <ac:chgData name="Maria Rojas" userId="147a11a4-b58b-4b4e-b606-4de355037ab5" providerId="ADAL" clId="{0D94CBE3-2B75-5747-8FAC-01740472B29C}" dt="2023-10-12T20:22:07.593" v="825" actId="12788"/>
          <ac:spMkLst>
            <pc:docMk/>
            <pc:sldMk cId="3797053087" sldId="306"/>
            <ac:spMk id="36" creationId="{836316DB-2990-CE8F-85F7-044155C6EBA4}"/>
          </ac:spMkLst>
        </pc:spChg>
      </pc:sldChg>
      <pc:sldChg chg="modSp mod">
        <pc:chgData name="Maria Rojas" userId="147a11a4-b58b-4b4e-b606-4de355037ab5" providerId="ADAL" clId="{0D94CBE3-2B75-5747-8FAC-01740472B29C}" dt="2023-10-12T20:21:31.892" v="823" actId="1076"/>
        <pc:sldMkLst>
          <pc:docMk/>
          <pc:sldMk cId="2830601549" sldId="308"/>
        </pc:sldMkLst>
        <pc:cxnChg chg="mod">
          <ac:chgData name="Maria Rojas" userId="147a11a4-b58b-4b4e-b606-4de355037ab5" providerId="ADAL" clId="{0D94CBE3-2B75-5747-8FAC-01740472B29C}" dt="2023-10-12T20:21:31.892" v="823" actId="1076"/>
          <ac:cxnSpMkLst>
            <pc:docMk/>
            <pc:sldMk cId="2830601549" sldId="308"/>
            <ac:cxnSpMk id="22" creationId="{7DAD8E99-5453-135D-6F74-E07FB5806E4F}"/>
          </ac:cxnSpMkLst>
        </pc:cxnChg>
      </pc:sldChg>
      <pc:sldChg chg="modSp mod modTransition modAnim">
        <pc:chgData name="Maria Rojas" userId="147a11a4-b58b-4b4e-b606-4de355037ab5" providerId="ADAL" clId="{0D94CBE3-2B75-5747-8FAC-01740472B29C}" dt="2023-10-13T02:04:26.764" v="946"/>
        <pc:sldMkLst>
          <pc:docMk/>
          <pc:sldMk cId="2287134626" sldId="309"/>
        </pc:sldMkLst>
        <pc:spChg chg="mod">
          <ac:chgData name="Maria Rojas" userId="147a11a4-b58b-4b4e-b606-4de355037ab5" providerId="ADAL" clId="{0D94CBE3-2B75-5747-8FAC-01740472B29C}" dt="2023-10-12T21:40:14.350" v="840" actId="1076"/>
          <ac:spMkLst>
            <pc:docMk/>
            <pc:sldMk cId="2287134626" sldId="309"/>
            <ac:spMk id="11" creationId="{7B13EA9E-9FBA-1720-4C02-98209929A1A5}"/>
          </ac:spMkLst>
        </pc:spChg>
        <pc:spChg chg="mod">
          <ac:chgData name="Maria Rojas" userId="147a11a4-b58b-4b4e-b606-4de355037ab5" providerId="ADAL" clId="{0D94CBE3-2B75-5747-8FAC-01740472B29C}" dt="2023-10-12T20:18:53.667" v="804" actId="12788"/>
          <ac:spMkLst>
            <pc:docMk/>
            <pc:sldMk cId="2287134626" sldId="309"/>
            <ac:spMk id="18" creationId="{57E7D88B-BE5B-24EA-512F-AB7EA9FD2FBB}"/>
          </ac:spMkLst>
        </pc:spChg>
        <pc:spChg chg="mod">
          <ac:chgData name="Maria Rojas" userId="147a11a4-b58b-4b4e-b606-4de355037ab5" providerId="ADAL" clId="{0D94CBE3-2B75-5747-8FAC-01740472B29C}" dt="2023-10-12T20:18:53.667" v="804" actId="12788"/>
          <ac:spMkLst>
            <pc:docMk/>
            <pc:sldMk cId="2287134626" sldId="309"/>
            <ac:spMk id="19" creationId="{7158AE55-B508-126D-AB98-686AFBECC2EA}"/>
          </ac:spMkLst>
        </pc:spChg>
        <pc:spChg chg="mod">
          <ac:chgData name="Maria Rojas" userId="147a11a4-b58b-4b4e-b606-4de355037ab5" providerId="ADAL" clId="{0D94CBE3-2B75-5747-8FAC-01740472B29C}" dt="2023-10-12T20:20:16.818" v="815" actId="1076"/>
          <ac:spMkLst>
            <pc:docMk/>
            <pc:sldMk cId="2287134626" sldId="309"/>
            <ac:spMk id="20" creationId="{EAAA1CA0-DD62-8421-D441-5BAC1FAA8495}"/>
          </ac:spMkLst>
        </pc:spChg>
        <pc:cxnChg chg="mod">
          <ac:chgData name="Maria Rojas" userId="147a11a4-b58b-4b4e-b606-4de355037ab5" providerId="ADAL" clId="{0D94CBE3-2B75-5747-8FAC-01740472B29C}" dt="2023-10-12T20:20:45.784" v="819" actId="1076"/>
          <ac:cxnSpMkLst>
            <pc:docMk/>
            <pc:sldMk cId="2287134626" sldId="309"/>
            <ac:cxnSpMk id="6" creationId="{A65BDF12-4D03-D3A8-34DE-EC03CA1772BD}"/>
          </ac:cxnSpMkLst>
        </pc:cxnChg>
        <pc:cxnChg chg="mod">
          <ac:chgData name="Maria Rojas" userId="147a11a4-b58b-4b4e-b606-4de355037ab5" providerId="ADAL" clId="{0D94CBE3-2B75-5747-8FAC-01740472B29C}" dt="2023-10-12T20:19:44.899" v="810" actId="14100"/>
          <ac:cxnSpMkLst>
            <pc:docMk/>
            <pc:sldMk cId="2287134626" sldId="309"/>
            <ac:cxnSpMk id="8" creationId="{2B4D2599-3F0A-815A-866D-6410DA82AF1A}"/>
          </ac:cxnSpMkLst>
        </pc:cxnChg>
        <pc:cxnChg chg="mod">
          <ac:chgData name="Maria Rojas" userId="147a11a4-b58b-4b4e-b606-4de355037ab5" providerId="ADAL" clId="{0D94CBE3-2B75-5747-8FAC-01740472B29C}" dt="2023-10-12T20:19:41.728" v="809" actId="1076"/>
          <ac:cxnSpMkLst>
            <pc:docMk/>
            <pc:sldMk cId="2287134626" sldId="309"/>
            <ac:cxnSpMk id="17" creationId="{5700ACC6-E78D-D16A-2456-FE55F3E441F6}"/>
          </ac:cxnSpMkLst>
        </pc:cxnChg>
        <pc:cxnChg chg="mod">
          <ac:chgData name="Maria Rojas" userId="147a11a4-b58b-4b4e-b606-4de355037ab5" providerId="ADAL" clId="{0D94CBE3-2B75-5747-8FAC-01740472B29C}" dt="2023-10-12T20:20:51.476" v="820" actId="1076"/>
          <ac:cxnSpMkLst>
            <pc:docMk/>
            <pc:sldMk cId="2287134626" sldId="309"/>
            <ac:cxnSpMk id="24" creationId="{55AD4BC3-1066-70B7-AFBD-76D6D1CF6AFE}"/>
          </ac:cxnSpMkLst>
        </pc:cxnChg>
        <pc:cxnChg chg="mod">
          <ac:chgData name="Maria Rojas" userId="147a11a4-b58b-4b4e-b606-4de355037ab5" providerId="ADAL" clId="{0D94CBE3-2B75-5747-8FAC-01740472B29C}" dt="2023-10-12T20:19:26.341" v="807" actId="1076"/>
          <ac:cxnSpMkLst>
            <pc:docMk/>
            <pc:sldMk cId="2287134626" sldId="309"/>
            <ac:cxnSpMk id="25" creationId="{E622E9A8-6C2C-CD2B-C17F-21999096EFB2}"/>
          </ac:cxnSpMkLst>
        </pc:cxnChg>
      </pc:sldChg>
      <pc:sldChg chg="modSp mod modTransition modAnim">
        <pc:chgData name="Maria Rojas" userId="147a11a4-b58b-4b4e-b606-4de355037ab5" providerId="ADAL" clId="{0D94CBE3-2B75-5747-8FAC-01740472B29C}" dt="2023-10-12T21:39:37.979" v="838"/>
        <pc:sldMkLst>
          <pc:docMk/>
          <pc:sldMk cId="3867494936" sldId="311"/>
        </pc:sldMkLst>
        <pc:spChg chg="mod">
          <ac:chgData name="Maria Rojas" userId="147a11a4-b58b-4b4e-b606-4de355037ab5" providerId="ADAL" clId="{0D94CBE3-2B75-5747-8FAC-01740472B29C}" dt="2023-10-12T21:39:19.824" v="836" actId="14100"/>
          <ac:spMkLst>
            <pc:docMk/>
            <pc:sldMk cId="3867494936" sldId="311"/>
            <ac:spMk id="7" creationId="{B2EFA653-D742-7BC9-0A49-E016D704FB88}"/>
          </ac:spMkLst>
        </pc:spChg>
        <pc:spChg chg="mod">
          <ac:chgData name="Maria Rojas" userId="147a11a4-b58b-4b4e-b606-4de355037ab5" providerId="ADAL" clId="{0D94CBE3-2B75-5747-8FAC-01740472B29C}" dt="2023-10-12T20:09:30.363" v="786" actId="1076"/>
          <ac:spMkLst>
            <pc:docMk/>
            <pc:sldMk cId="3867494936" sldId="311"/>
            <ac:spMk id="12" creationId="{1B8190B6-B65A-E8C7-C854-A7260F2E6975}"/>
          </ac:spMkLst>
        </pc:spChg>
        <pc:spChg chg="mod">
          <ac:chgData name="Maria Rojas" userId="147a11a4-b58b-4b4e-b606-4de355037ab5" providerId="ADAL" clId="{0D94CBE3-2B75-5747-8FAC-01740472B29C}" dt="2023-10-12T20:18:20.915" v="800" actId="12788"/>
          <ac:spMkLst>
            <pc:docMk/>
            <pc:sldMk cId="3867494936" sldId="311"/>
            <ac:spMk id="36" creationId="{E1C55C94-12CA-C273-4D69-C8E12C48E0C0}"/>
          </ac:spMkLst>
        </pc:spChg>
        <pc:spChg chg="mod">
          <ac:chgData name="Maria Rojas" userId="147a11a4-b58b-4b4e-b606-4de355037ab5" providerId="ADAL" clId="{0D94CBE3-2B75-5747-8FAC-01740472B29C}" dt="2023-10-12T20:18:20.915" v="800" actId="12788"/>
          <ac:spMkLst>
            <pc:docMk/>
            <pc:sldMk cId="3867494936" sldId="311"/>
            <ac:spMk id="38" creationId="{CF62DF20-DC64-78C1-770D-E3998B6570D3}"/>
          </ac:spMkLst>
        </pc:spChg>
        <pc:spChg chg="mod">
          <ac:chgData name="Maria Rojas" userId="147a11a4-b58b-4b4e-b606-4de355037ab5" providerId="ADAL" clId="{0D94CBE3-2B75-5747-8FAC-01740472B29C}" dt="2023-10-12T20:18:20.915" v="800" actId="12788"/>
          <ac:spMkLst>
            <pc:docMk/>
            <pc:sldMk cId="3867494936" sldId="311"/>
            <ac:spMk id="40" creationId="{64228131-AD2A-8233-24C6-EAA074FF137E}"/>
          </ac:spMkLst>
        </pc:spChg>
        <pc:spChg chg="mod">
          <ac:chgData name="Maria Rojas" userId="147a11a4-b58b-4b4e-b606-4de355037ab5" providerId="ADAL" clId="{0D94CBE3-2B75-5747-8FAC-01740472B29C}" dt="2023-10-12T20:18:20.915" v="800" actId="12788"/>
          <ac:spMkLst>
            <pc:docMk/>
            <pc:sldMk cId="3867494936" sldId="311"/>
            <ac:spMk id="42" creationId="{9709B282-F672-B19E-D2E4-D221F35D38DA}"/>
          </ac:spMkLst>
        </pc:spChg>
      </pc:sldChg>
      <pc:sldChg chg="modTransition">
        <pc:chgData name="Maria Rojas" userId="147a11a4-b58b-4b4e-b606-4de355037ab5" providerId="ADAL" clId="{0D94CBE3-2B75-5747-8FAC-01740472B29C}" dt="2023-10-13T02:04:49.558" v="947"/>
        <pc:sldMkLst>
          <pc:docMk/>
          <pc:sldMk cId="2416441649" sldId="312"/>
        </pc:sldMkLst>
      </pc:sldChg>
      <pc:sldChg chg="modTransition">
        <pc:chgData name="Maria Rojas" userId="147a11a4-b58b-4b4e-b606-4de355037ab5" providerId="ADAL" clId="{0D94CBE3-2B75-5747-8FAC-01740472B29C}" dt="2023-10-13T02:04:54.618" v="948"/>
        <pc:sldMkLst>
          <pc:docMk/>
          <pc:sldMk cId="672970992" sldId="313"/>
        </pc:sldMkLst>
      </pc:sldChg>
      <pc:sldChg chg="modTransition">
        <pc:chgData name="Maria Rojas" userId="147a11a4-b58b-4b4e-b606-4de355037ab5" providerId="ADAL" clId="{0D94CBE3-2B75-5747-8FAC-01740472B29C}" dt="2023-10-13T02:04:57.376" v="949"/>
        <pc:sldMkLst>
          <pc:docMk/>
          <pc:sldMk cId="2461733757" sldId="314"/>
        </pc:sldMkLst>
      </pc:sldChg>
      <pc:sldChg chg="modTransition">
        <pc:chgData name="Maria Rojas" userId="147a11a4-b58b-4b4e-b606-4de355037ab5" providerId="ADAL" clId="{0D94CBE3-2B75-5747-8FAC-01740472B29C}" dt="2023-10-14T04:12:56.559" v="964"/>
        <pc:sldMkLst>
          <pc:docMk/>
          <pc:sldMk cId="919417306" sldId="315"/>
        </pc:sldMkLst>
      </pc:sldChg>
      <pc:sldChg chg="modTransition">
        <pc:chgData name="Maria Rojas" userId="147a11a4-b58b-4b4e-b606-4de355037ab5" providerId="ADAL" clId="{0D94CBE3-2B75-5747-8FAC-01740472B29C}" dt="2023-10-14T04:12:59.535" v="965"/>
        <pc:sldMkLst>
          <pc:docMk/>
          <pc:sldMk cId="4175919402" sldId="316"/>
        </pc:sldMkLst>
      </pc:sldChg>
      <pc:sldChg chg="modSp mod modTransition">
        <pc:chgData name="Maria Rojas" userId="147a11a4-b58b-4b4e-b606-4de355037ab5" providerId="ADAL" clId="{0D94CBE3-2B75-5747-8FAC-01740472B29C}" dt="2023-10-14T04:13:03.653" v="966"/>
        <pc:sldMkLst>
          <pc:docMk/>
          <pc:sldMk cId="2643856275" sldId="320"/>
        </pc:sldMkLst>
        <pc:spChg chg="mod">
          <ac:chgData name="Maria Rojas" userId="147a11a4-b58b-4b4e-b606-4de355037ab5" providerId="ADAL" clId="{0D94CBE3-2B75-5747-8FAC-01740472B29C}" dt="2023-10-14T04:05:14.384" v="963" actId="20577"/>
          <ac:spMkLst>
            <pc:docMk/>
            <pc:sldMk cId="2643856275" sldId="320"/>
            <ac:spMk id="3" creationId="{0A3B7CEC-0250-0B44-3FC8-9F902315A462}"/>
          </ac:spMkLst>
        </pc:spChg>
      </pc:sldChg>
    </pc:docChg>
  </pc:docChgLst>
  <pc:docChgLst>
    <pc:chgData name="Caleb Mears" userId="S::cwm19a@fsu.edu::e6f39ac1-b694-4bbf-bb75-8861be52b627" providerId="AD" clId="Web-{C4E85D26-CA12-B76D-56A7-109B1155B2B2}"/>
    <pc:docChg chg="modSld">
      <pc:chgData name="Caleb Mears" userId="S::cwm19a@fsu.edu::e6f39ac1-b694-4bbf-bb75-8861be52b627" providerId="AD" clId="Web-{C4E85D26-CA12-B76D-56A7-109B1155B2B2}" dt="2023-10-16T20:29:40.146" v="2"/>
      <pc:docMkLst>
        <pc:docMk/>
      </pc:docMkLst>
      <pc:sldChg chg="modAnim">
        <pc:chgData name="Caleb Mears" userId="S::cwm19a@fsu.edu::e6f39ac1-b694-4bbf-bb75-8861be52b627" providerId="AD" clId="Web-{C4E85D26-CA12-B76D-56A7-109B1155B2B2}" dt="2023-10-16T20:29:40.146" v="2"/>
        <pc:sldMkLst>
          <pc:docMk/>
          <pc:sldMk cId="2416441649" sldId="312"/>
        </pc:sldMkLst>
      </pc:sldChg>
    </pc:docChg>
  </pc:docChgLst>
  <pc:docChgLst>
    <pc:chgData name="Chloe Keiran" userId="S::cmk19@fsu.edu::732f0397-0029-422a-9fe5-1466c05581a9" providerId="AD" clId="Web-{C7F9D935-1EBA-E72F-0DCD-92BBEB9E768E}"/>
    <pc:docChg chg="modSld">
      <pc:chgData name="Chloe Keiran" userId="S::cmk19@fsu.edu::732f0397-0029-422a-9fe5-1466c05581a9" providerId="AD" clId="Web-{C7F9D935-1EBA-E72F-0DCD-92BBEB9E768E}" dt="2023-10-09T23:20:15.313" v="25" actId="20577"/>
      <pc:docMkLst>
        <pc:docMk/>
      </pc:docMkLst>
      <pc:sldChg chg="modSp">
        <pc:chgData name="Chloe Keiran" userId="S::cmk19@fsu.edu::732f0397-0029-422a-9fe5-1466c05581a9" providerId="AD" clId="Web-{C7F9D935-1EBA-E72F-0DCD-92BBEB9E768E}" dt="2023-10-09T23:20:15.313" v="25" actId="20577"/>
        <pc:sldMkLst>
          <pc:docMk/>
          <pc:sldMk cId="2066863649" sldId="256"/>
        </pc:sldMkLst>
        <pc:spChg chg="mod">
          <ac:chgData name="Chloe Keiran" userId="S::cmk19@fsu.edu::732f0397-0029-422a-9fe5-1466c05581a9" providerId="AD" clId="Web-{C7F9D935-1EBA-E72F-0DCD-92BBEB9E768E}" dt="2023-10-09T23:20:15.313" v="25" actId="20577"/>
          <ac:spMkLst>
            <pc:docMk/>
            <pc:sldMk cId="2066863649" sldId="256"/>
            <ac:spMk id="7" creationId="{783DA0E5-0D98-83CA-305E-E08A54C609D4}"/>
          </ac:spMkLst>
        </pc:spChg>
      </pc:sldChg>
    </pc:docChg>
  </pc:docChgLst>
  <pc:docChgLst>
    <pc:chgData clId="Web-{37F130AD-28CC-A38D-574D-A1A2C53A9AFA}"/>
    <pc:docChg chg="modSld">
      <pc:chgData name="" userId="" providerId="" clId="Web-{37F130AD-28CC-A38D-574D-A1A2C53A9AFA}" dt="2023-10-03T20:08:10.045" v="0" actId="1076"/>
      <pc:docMkLst>
        <pc:docMk/>
      </pc:docMkLst>
      <pc:sldChg chg="modSp">
        <pc:chgData name="" userId="" providerId="" clId="Web-{37F130AD-28CC-A38D-574D-A1A2C53A9AFA}" dt="2023-10-03T20:08:10.045" v="0" actId="1076"/>
        <pc:sldMkLst>
          <pc:docMk/>
          <pc:sldMk cId="1270984281" sldId="286"/>
        </pc:sldMkLst>
        <pc:picChg chg="mod">
          <ac:chgData name="" userId="" providerId="" clId="Web-{37F130AD-28CC-A38D-574D-A1A2C53A9AFA}" dt="2023-10-03T20:08:10.045" v="0" actId="1076"/>
          <ac:picMkLst>
            <pc:docMk/>
            <pc:sldMk cId="1270984281" sldId="286"/>
            <ac:picMk id="2" creationId="{B3925BA3-DFF1-6798-369A-32008F3FA545}"/>
          </ac:picMkLst>
        </pc:picChg>
      </pc:sldChg>
    </pc:docChg>
  </pc:docChgLst>
  <pc:docChgLst>
    <pc:chgData name="Luis Daniel Garcia" userId="S::ldg20a@fsu.edu::15b50626-d2c4-4254-a4cf-dc7637d1c37e" providerId="AD" clId="Web-{F23EE6BD-405E-3633-E3F7-9B4B195C18E6}"/>
    <pc:docChg chg="addSld delSld modSld sldOrd modSection">
      <pc:chgData name="Luis Daniel Garcia" userId="S::ldg20a@fsu.edu::15b50626-d2c4-4254-a4cf-dc7637d1c37e" providerId="AD" clId="Web-{F23EE6BD-405E-3633-E3F7-9B4B195C18E6}" dt="2023-10-12T20:46:56.218" v="549" actId="1076"/>
      <pc:docMkLst>
        <pc:docMk/>
      </pc:docMkLst>
      <pc:sldChg chg="del">
        <pc:chgData name="Luis Daniel Garcia" userId="S::ldg20a@fsu.edu::15b50626-d2c4-4254-a4cf-dc7637d1c37e" providerId="AD" clId="Web-{F23EE6BD-405E-3633-E3F7-9B4B195C18E6}" dt="2023-10-12T19:55:33.713" v="221"/>
        <pc:sldMkLst>
          <pc:docMk/>
          <pc:sldMk cId="508659217" sldId="296"/>
        </pc:sldMkLst>
      </pc:sldChg>
      <pc:sldChg chg="addSp delSp modSp ord addAnim delAnim modAnim">
        <pc:chgData name="Luis Daniel Garcia" userId="S::ldg20a@fsu.edu::15b50626-d2c4-4254-a4cf-dc7637d1c37e" providerId="AD" clId="Web-{F23EE6BD-405E-3633-E3F7-9B4B195C18E6}" dt="2023-10-12T20:35:32.783" v="387"/>
        <pc:sldMkLst>
          <pc:docMk/>
          <pc:sldMk cId="1057510929" sldId="304"/>
        </pc:sldMkLst>
        <pc:spChg chg="mod">
          <ac:chgData name="Luis Daniel Garcia" userId="S::ldg20a@fsu.edu::15b50626-d2c4-4254-a4cf-dc7637d1c37e" providerId="AD" clId="Web-{F23EE6BD-405E-3633-E3F7-9B4B195C18E6}" dt="2023-10-12T19:50:09.387" v="176" actId="1076"/>
          <ac:spMkLst>
            <pc:docMk/>
            <pc:sldMk cId="1057510929" sldId="304"/>
            <ac:spMk id="6" creationId="{B664CD32-C9EB-AC7E-340D-B4EC099548C3}"/>
          </ac:spMkLst>
        </pc:spChg>
        <pc:spChg chg="mod">
          <ac:chgData name="Luis Daniel Garcia" userId="S::ldg20a@fsu.edu::15b50626-d2c4-4254-a4cf-dc7637d1c37e" providerId="AD" clId="Web-{F23EE6BD-405E-3633-E3F7-9B4B195C18E6}" dt="2023-10-12T19:39:48.064" v="13" actId="1076"/>
          <ac:spMkLst>
            <pc:docMk/>
            <pc:sldMk cId="1057510929" sldId="304"/>
            <ac:spMk id="9" creationId="{153A9A57-DD6A-78D2-62FC-6980A3400960}"/>
          </ac:spMkLst>
        </pc:spChg>
        <pc:spChg chg="mod">
          <ac:chgData name="Luis Daniel Garcia" userId="S::ldg20a@fsu.edu::15b50626-d2c4-4254-a4cf-dc7637d1c37e" providerId="AD" clId="Web-{F23EE6BD-405E-3633-E3F7-9B4B195C18E6}" dt="2023-10-12T19:50:09.387" v="175" actId="1076"/>
          <ac:spMkLst>
            <pc:docMk/>
            <pc:sldMk cId="1057510929" sldId="304"/>
            <ac:spMk id="17" creationId="{C51C6E49-2EB5-8593-C9B5-65331A6A9562}"/>
          </ac:spMkLst>
        </pc:spChg>
        <pc:spChg chg="mod">
          <ac:chgData name="Luis Daniel Garcia" userId="S::ldg20a@fsu.edu::15b50626-d2c4-4254-a4cf-dc7637d1c37e" providerId="AD" clId="Web-{F23EE6BD-405E-3633-E3F7-9B4B195C18E6}" dt="2023-10-12T19:50:09.387" v="174" actId="1076"/>
          <ac:spMkLst>
            <pc:docMk/>
            <pc:sldMk cId="1057510929" sldId="304"/>
            <ac:spMk id="23" creationId="{C14FE080-7DD1-C558-C214-56D22F979496}"/>
          </ac:spMkLst>
        </pc:spChg>
        <pc:spChg chg="mod">
          <ac:chgData name="Luis Daniel Garcia" userId="S::ldg20a@fsu.edu::15b50626-d2c4-4254-a4cf-dc7637d1c37e" providerId="AD" clId="Web-{F23EE6BD-405E-3633-E3F7-9B4B195C18E6}" dt="2023-10-12T19:50:09.387" v="173" actId="1076"/>
          <ac:spMkLst>
            <pc:docMk/>
            <pc:sldMk cId="1057510929" sldId="304"/>
            <ac:spMk id="36" creationId="{836316DB-2990-CE8F-85F7-044155C6EBA4}"/>
          </ac:spMkLst>
        </pc:spChg>
        <pc:cxnChg chg="add del mod">
          <ac:chgData name="Luis Daniel Garcia" userId="S::ldg20a@fsu.edu::15b50626-d2c4-4254-a4cf-dc7637d1c37e" providerId="AD" clId="Web-{F23EE6BD-405E-3633-E3F7-9B4B195C18E6}" dt="2023-10-12T19:56:22.027" v="234"/>
          <ac:cxnSpMkLst>
            <pc:docMk/>
            <pc:sldMk cId="1057510929" sldId="304"/>
            <ac:cxnSpMk id="5" creationId="{2BA26D2D-07E6-A1B8-3A8F-DC42293E7C94}"/>
          </ac:cxnSpMkLst>
        </pc:cxnChg>
        <pc:cxnChg chg="mod">
          <ac:chgData name="Luis Daniel Garcia" userId="S::ldg20a@fsu.edu::15b50626-d2c4-4254-a4cf-dc7637d1c37e" providerId="AD" clId="Web-{F23EE6BD-405E-3633-E3F7-9B4B195C18E6}" dt="2023-10-12T19:40:22.471" v="20" actId="1076"/>
          <ac:cxnSpMkLst>
            <pc:docMk/>
            <pc:sldMk cId="1057510929" sldId="304"/>
            <ac:cxnSpMk id="38" creationId="{DFF1E8B6-D905-4028-E918-F50E4E9AE728}"/>
          </ac:cxnSpMkLst>
        </pc:cxnChg>
        <pc:cxnChg chg="mod">
          <ac:chgData name="Luis Daniel Garcia" userId="S::ldg20a@fsu.edu::15b50626-d2c4-4254-a4cf-dc7637d1c37e" providerId="AD" clId="Web-{F23EE6BD-405E-3633-E3F7-9B4B195C18E6}" dt="2023-10-12T19:40:22.487" v="21" actId="1076"/>
          <ac:cxnSpMkLst>
            <pc:docMk/>
            <pc:sldMk cId="1057510929" sldId="304"/>
            <ac:cxnSpMk id="53" creationId="{FB337E5C-A4CC-AC94-1FB1-E10453E5380A}"/>
          </ac:cxnSpMkLst>
        </pc:cxnChg>
        <pc:cxnChg chg="mod">
          <ac:chgData name="Luis Daniel Garcia" userId="S::ldg20a@fsu.edu::15b50626-d2c4-4254-a4cf-dc7637d1c37e" providerId="AD" clId="Web-{F23EE6BD-405E-3633-E3F7-9B4B195C18E6}" dt="2023-10-12T19:40:22.487" v="22" actId="1076"/>
          <ac:cxnSpMkLst>
            <pc:docMk/>
            <pc:sldMk cId="1057510929" sldId="304"/>
            <ac:cxnSpMk id="54" creationId="{444B29D5-1E3E-0B9F-8686-4B94D1F3DABC}"/>
          </ac:cxnSpMkLst>
        </pc:cxnChg>
        <pc:cxnChg chg="mod">
          <ac:chgData name="Luis Daniel Garcia" userId="S::ldg20a@fsu.edu::15b50626-d2c4-4254-a4cf-dc7637d1c37e" providerId="AD" clId="Web-{F23EE6BD-405E-3633-E3F7-9B4B195C18E6}" dt="2023-10-12T19:40:22.503" v="23" actId="1076"/>
          <ac:cxnSpMkLst>
            <pc:docMk/>
            <pc:sldMk cId="1057510929" sldId="304"/>
            <ac:cxnSpMk id="55" creationId="{A1BDE7EB-8E98-A2F5-5F34-8957AF4B2E43}"/>
          </ac:cxnSpMkLst>
        </pc:cxnChg>
        <pc:cxnChg chg="mod">
          <ac:chgData name="Luis Daniel Garcia" userId="S::ldg20a@fsu.edu::15b50626-d2c4-4254-a4cf-dc7637d1c37e" providerId="AD" clId="Web-{F23EE6BD-405E-3633-E3F7-9B4B195C18E6}" dt="2023-10-12T19:40:22.503" v="24" actId="1076"/>
          <ac:cxnSpMkLst>
            <pc:docMk/>
            <pc:sldMk cId="1057510929" sldId="304"/>
            <ac:cxnSpMk id="56" creationId="{4264907A-44AD-88D8-550A-52F82A1CCC79}"/>
          </ac:cxnSpMkLst>
        </pc:cxnChg>
        <pc:cxnChg chg="mod">
          <ac:chgData name="Luis Daniel Garcia" userId="S::ldg20a@fsu.edu::15b50626-d2c4-4254-a4cf-dc7637d1c37e" providerId="AD" clId="Web-{F23EE6BD-405E-3633-E3F7-9B4B195C18E6}" dt="2023-10-12T19:40:22.503" v="25" actId="1076"/>
          <ac:cxnSpMkLst>
            <pc:docMk/>
            <pc:sldMk cId="1057510929" sldId="304"/>
            <ac:cxnSpMk id="57" creationId="{CD5D455D-FB95-B2D3-BE1E-457C907CF37A}"/>
          </ac:cxnSpMkLst>
        </pc:cxnChg>
      </pc:sldChg>
      <pc:sldChg chg="addSp delSp modSp ord">
        <pc:chgData name="Luis Daniel Garcia" userId="S::ldg20a@fsu.edu::15b50626-d2c4-4254-a4cf-dc7637d1c37e" providerId="AD" clId="Web-{F23EE6BD-405E-3633-E3F7-9B4B195C18E6}" dt="2023-10-12T20:33:30.012" v="377"/>
        <pc:sldMkLst>
          <pc:docMk/>
          <pc:sldMk cId="57033475" sldId="305"/>
        </pc:sldMkLst>
        <pc:cxnChg chg="add mod">
          <ac:chgData name="Luis Daniel Garcia" userId="S::ldg20a@fsu.edu::15b50626-d2c4-4254-a4cf-dc7637d1c37e" providerId="AD" clId="Web-{F23EE6BD-405E-3633-E3F7-9B4B195C18E6}" dt="2023-10-12T20:20:36.995" v="339" actId="1076"/>
          <ac:cxnSpMkLst>
            <pc:docMk/>
            <pc:sldMk cId="57033475" sldId="305"/>
            <ac:cxnSpMk id="5" creationId="{35EF70C9-1E86-932A-EB9F-6F506123296E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20:20:28.307" v="338" actId="1076"/>
          <ac:cxnSpMkLst>
            <pc:docMk/>
            <pc:sldMk cId="57033475" sldId="305"/>
            <ac:cxnSpMk id="6" creationId="{8C2B5396-11EE-0D2E-0FF6-51939B88A743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20:20:48.511" v="343" actId="1076"/>
          <ac:cxnSpMkLst>
            <pc:docMk/>
            <pc:sldMk cId="57033475" sldId="305"/>
            <ac:cxnSpMk id="13" creationId="{96B18EDE-27D2-B962-4D71-DCF87C5287DC}"/>
          </ac:cxnSpMkLst>
        </pc:cxnChg>
        <pc:cxnChg chg="mod">
          <ac:chgData name="Luis Daniel Garcia" userId="S::ldg20a@fsu.edu::15b50626-d2c4-4254-a4cf-dc7637d1c37e" providerId="AD" clId="Web-{F23EE6BD-405E-3633-E3F7-9B4B195C18E6}" dt="2023-10-12T20:17:01.377" v="305" actId="1076"/>
          <ac:cxnSpMkLst>
            <pc:docMk/>
            <pc:sldMk cId="57033475" sldId="305"/>
            <ac:cxnSpMk id="16" creationId="{FBE480CA-EA86-953A-50F1-9DA5349F54E5}"/>
          </ac:cxnSpMkLst>
        </pc:cxnChg>
        <pc:cxnChg chg="del mod">
          <ac:chgData name="Luis Daniel Garcia" userId="S::ldg20a@fsu.edu::15b50626-d2c4-4254-a4cf-dc7637d1c37e" providerId="AD" clId="Web-{F23EE6BD-405E-3633-E3F7-9B4B195C18E6}" dt="2023-10-12T20:20:43.808" v="342"/>
          <ac:cxnSpMkLst>
            <pc:docMk/>
            <pc:sldMk cId="57033475" sldId="305"/>
            <ac:cxnSpMk id="18" creationId="{222C2086-1402-4B3D-C20F-AE05184B7C34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20:20:25.417" v="337"/>
          <ac:cxnSpMkLst>
            <pc:docMk/>
            <pc:sldMk cId="57033475" sldId="305"/>
            <ac:cxnSpMk id="20" creationId="{5EC416E2-607F-D504-E005-7A8D85C39C79}"/>
          </ac:cxnSpMkLst>
        </pc:cxnChg>
        <pc:cxnChg chg="del mod">
          <ac:chgData name="Luis Daniel Garcia" userId="S::ldg20a@fsu.edu::15b50626-d2c4-4254-a4cf-dc7637d1c37e" providerId="AD" clId="Web-{F23EE6BD-405E-3633-E3F7-9B4B195C18E6}" dt="2023-10-12T20:20:03.806" v="328"/>
          <ac:cxnSpMkLst>
            <pc:docMk/>
            <pc:sldMk cId="57033475" sldId="305"/>
            <ac:cxnSpMk id="21" creationId="{A8D720A0-2408-B26E-411F-D3DD94FEB70B}"/>
          </ac:cxnSpMkLst>
        </pc:cxnChg>
        <pc:cxnChg chg="mod">
          <ac:chgData name="Luis Daniel Garcia" userId="S::ldg20a@fsu.edu::15b50626-d2c4-4254-a4cf-dc7637d1c37e" providerId="AD" clId="Web-{F23EE6BD-405E-3633-E3F7-9B4B195C18E6}" dt="2023-10-12T20:16:43.579" v="303" actId="1076"/>
          <ac:cxnSpMkLst>
            <pc:docMk/>
            <pc:sldMk cId="57033475" sldId="305"/>
            <ac:cxnSpMk id="22" creationId="{7DAD8E99-5453-135D-6F74-E07FB5806E4F}"/>
          </ac:cxnSpMkLst>
        </pc:cxnChg>
      </pc:sldChg>
      <pc:sldChg chg="addSp delSp modSp ord addAnim modAnim">
        <pc:chgData name="Luis Daniel Garcia" userId="S::ldg20a@fsu.edu::15b50626-d2c4-4254-a4cf-dc7637d1c37e" providerId="AD" clId="Web-{F23EE6BD-405E-3633-E3F7-9B4B195C18E6}" dt="2023-10-12T20:37:38.241" v="389"/>
        <pc:sldMkLst>
          <pc:docMk/>
          <pc:sldMk cId="3797053087" sldId="306"/>
        </pc:sldMkLst>
        <pc:spChg chg="mod">
          <ac:chgData name="Luis Daniel Garcia" userId="S::ldg20a@fsu.edu::15b50626-d2c4-4254-a4cf-dc7637d1c37e" providerId="AD" clId="Web-{F23EE6BD-405E-3633-E3F7-9B4B195C18E6}" dt="2023-10-12T19:51:17.827" v="190" actId="1076"/>
          <ac:spMkLst>
            <pc:docMk/>
            <pc:sldMk cId="3797053087" sldId="306"/>
            <ac:spMk id="6" creationId="{B664CD32-C9EB-AC7E-340D-B4EC099548C3}"/>
          </ac:spMkLst>
        </pc:spChg>
        <pc:spChg chg="mod">
          <ac:chgData name="Luis Daniel Garcia" userId="S::ldg20a@fsu.edu::15b50626-d2c4-4254-a4cf-dc7637d1c37e" providerId="AD" clId="Web-{F23EE6BD-405E-3633-E3F7-9B4B195C18E6}" dt="2023-10-12T19:51:34.218" v="194" actId="1076"/>
          <ac:spMkLst>
            <pc:docMk/>
            <pc:sldMk cId="3797053087" sldId="306"/>
            <ac:spMk id="17" creationId="{C51C6E49-2EB5-8593-C9B5-65331A6A9562}"/>
          </ac:spMkLst>
        </pc:spChg>
        <pc:spChg chg="mod">
          <ac:chgData name="Luis Daniel Garcia" userId="S::ldg20a@fsu.edu::15b50626-d2c4-4254-a4cf-dc7637d1c37e" providerId="AD" clId="Web-{F23EE6BD-405E-3633-E3F7-9B4B195C18E6}" dt="2023-10-12T19:51:59.141" v="199" actId="1076"/>
          <ac:spMkLst>
            <pc:docMk/>
            <pc:sldMk cId="3797053087" sldId="306"/>
            <ac:spMk id="23" creationId="{C14FE080-7DD1-C558-C214-56D22F979496}"/>
          </ac:spMkLst>
        </pc:spChg>
        <pc:spChg chg="mod">
          <ac:chgData name="Luis Daniel Garcia" userId="S::ldg20a@fsu.edu::15b50626-d2c4-4254-a4cf-dc7637d1c37e" providerId="AD" clId="Web-{F23EE6BD-405E-3633-E3F7-9B4B195C18E6}" dt="2023-10-12T19:51:53.735" v="198" actId="1076"/>
          <ac:spMkLst>
            <pc:docMk/>
            <pc:sldMk cId="3797053087" sldId="306"/>
            <ac:spMk id="36" creationId="{836316DB-2990-CE8F-85F7-044155C6EBA4}"/>
          </ac:spMkLst>
        </pc:spChg>
        <pc:spChg chg="add del mod">
          <ac:chgData name="Luis Daniel Garcia" userId="S::ldg20a@fsu.edu::15b50626-d2c4-4254-a4cf-dc7637d1c37e" providerId="AD" clId="Web-{F23EE6BD-405E-3633-E3F7-9B4B195C18E6}" dt="2023-10-12T19:51:20.015" v="191"/>
          <ac:spMkLst>
            <pc:docMk/>
            <pc:sldMk cId="3797053087" sldId="306"/>
            <ac:spMk id="40" creationId="{603D0279-DA6C-5C57-D2A4-540500FA25D9}"/>
          </ac:spMkLst>
        </pc:spChg>
        <pc:spChg chg="add del mod">
          <ac:chgData name="Luis Daniel Garcia" userId="S::ldg20a@fsu.edu::15b50626-d2c4-4254-a4cf-dc7637d1c37e" providerId="AD" clId="Web-{F23EE6BD-405E-3633-E3F7-9B4B195C18E6}" dt="2023-10-12T19:51:37.172" v="195"/>
          <ac:spMkLst>
            <pc:docMk/>
            <pc:sldMk cId="3797053087" sldId="306"/>
            <ac:spMk id="42" creationId="{E7CE6C4D-E278-4D1C-C249-4AE3FD01916E}"/>
          </ac:spMkLst>
        </pc:spChg>
        <pc:spChg chg="add del mod">
          <ac:chgData name="Luis Daniel Garcia" userId="S::ldg20a@fsu.edu::15b50626-d2c4-4254-a4cf-dc7637d1c37e" providerId="AD" clId="Web-{F23EE6BD-405E-3633-E3F7-9B4B195C18E6}" dt="2023-10-12T19:52:00.704" v="200"/>
          <ac:spMkLst>
            <pc:docMk/>
            <pc:sldMk cId="3797053087" sldId="306"/>
            <ac:spMk id="44" creationId="{0B7250B6-E430-31E0-9592-71BA61F662CB}"/>
          </ac:spMkLst>
        </pc:spChg>
        <pc:spChg chg="add del mod">
          <ac:chgData name="Luis Daniel Garcia" userId="S::ldg20a@fsu.edu::15b50626-d2c4-4254-a4cf-dc7637d1c37e" providerId="AD" clId="Web-{F23EE6BD-405E-3633-E3F7-9B4B195C18E6}" dt="2023-10-12T19:51:49.922" v="197"/>
          <ac:spMkLst>
            <pc:docMk/>
            <pc:sldMk cId="3797053087" sldId="306"/>
            <ac:spMk id="46" creationId="{F47302FD-D809-D2FE-AE24-C6996AA3160B}"/>
          </ac:spMkLst>
        </pc:spChg>
        <pc:cxnChg chg="add del">
          <ac:chgData name="Luis Daniel Garcia" userId="S::ldg20a@fsu.edu::15b50626-d2c4-4254-a4cf-dc7637d1c37e" providerId="AD" clId="Web-{F23EE6BD-405E-3633-E3F7-9B4B195C18E6}" dt="2023-10-12T19:42:07.742" v="47"/>
          <ac:cxnSpMkLst>
            <pc:docMk/>
            <pc:sldMk cId="3797053087" sldId="306"/>
            <ac:cxnSpMk id="9" creationId="{2972FF6A-F8EE-5796-E930-25694D6EA6B8}"/>
          </ac:cxnSpMkLst>
        </pc:cxnChg>
        <pc:cxnChg chg="add del">
          <ac:chgData name="Luis Daniel Garcia" userId="S::ldg20a@fsu.edu::15b50626-d2c4-4254-a4cf-dc7637d1c37e" providerId="AD" clId="Web-{F23EE6BD-405E-3633-E3F7-9B4B195C18E6}" dt="2023-10-12T19:42:07.726" v="46"/>
          <ac:cxnSpMkLst>
            <pc:docMk/>
            <pc:sldMk cId="3797053087" sldId="306"/>
            <ac:cxnSpMk id="11" creationId="{4355933C-2C93-00E7-67B4-917198FB6ADA}"/>
          </ac:cxnSpMkLst>
        </pc:cxnChg>
        <pc:cxnChg chg="add del">
          <ac:chgData name="Luis Daniel Garcia" userId="S::ldg20a@fsu.edu::15b50626-d2c4-4254-a4cf-dc7637d1c37e" providerId="AD" clId="Web-{F23EE6BD-405E-3633-E3F7-9B4B195C18E6}" dt="2023-10-12T19:42:07.726" v="45"/>
          <ac:cxnSpMkLst>
            <pc:docMk/>
            <pc:sldMk cId="3797053087" sldId="306"/>
            <ac:cxnSpMk id="13" creationId="{68F8D31E-4E40-0E1A-0BD7-CCB8E7806F5C}"/>
          </ac:cxnSpMkLst>
        </pc:cxnChg>
        <pc:cxnChg chg="add del">
          <ac:chgData name="Luis Daniel Garcia" userId="S::ldg20a@fsu.edu::15b50626-d2c4-4254-a4cf-dc7637d1c37e" providerId="AD" clId="Web-{F23EE6BD-405E-3633-E3F7-9B4B195C18E6}" dt="2023-10-12T19:42:07.726" v="44"/>
          <ac:cxnSpMkLst>
            <pc:docMk/>
            <pc:sldMk cId="3797053087" sldId="306"/>
            <ac:cxnSpMk id="15" creationId="{4B6D2457-A343-FC68-3D61-03B821E82095}"/>
          </ac:cxnSpMkLst>
        </pc:cxnChg>
        <pc:cxnChg chg="add del">
          <ac:chgData name="Luis Daniel Garcia" userId="S::ldg20a@fsu.edu::15b50626-d2c4-4254-a4cf-dc7637d1c37e" providerId="AD" clId="Web-{F23EE6BD-405E-3633-E3F7-9B4B195C18E6}" dt="2023-10-12T19:42:07.726" v="43"/>
          <ac:cxnSpMkLst>
            <pc:docMk/>
            <pc:sldMk cId="3797053087" sldId="306"/>
            <ac:cxnSpMk id="18" creationId="{4AFBE693-0F86-B7E8-5FA6-4086B0DBAD80}"/>
          </ac:cxnSpMkLst>
        </pc:cxnChg>
        <pc:cxnChg chg="add del">
          <ac:chgData name="Luis Daniel Garcia" userId="S::ldg20a@fsu.edu::15b50626-d2c4-4254-a4cf-dc7637d1c37e" providerId="AD" clId="Web-{F23EE6BD-405E-3633-E3F7-9B4B195C18E6}" dt="2023-10-12T19:42:07.726" v="42"/>
          <ac:cxnSpMkLst>
            <pc:docMk/>
            <pc:sldMk cId="3797053087" sldId="306"/>
            <ac:cxnSpMk id="20" creationId="{33749D02-3B3A-47CC-33CB-BEDBA64F1F8E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3:50.715" v="75" actId="1076"/>
          <ac:cxnSpMkLst>
            <pc:docMk/>
            <pc:sldMk cId="3797053087" sldId="306"/>
            <ac:cxnSpMk id="22" creationId="{524E15D7-2A3E-9DAA-A6CA-325EF19AEFD3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3:50.730" v="76" actId="1076"/>
          <ac:cxnSpMkLst>
            <pc:docMk/>
            <pc:sldMk cId="3797053087" sldId="306"/>
            <ac:cxnSpMk id="25" creationId="{49D56B55-CD7E-1C65-06FB-63978B7B3E73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3:50.730" v="77" actId="1076"/>
          <ac:cxnSpMkLst>
            <pc:docMk/>
            <pc:sldMk cId="3797053087" sldId="306"/>
            <ac:cxnSpMk id="27" creationId="{C7E4A653-1800-7179-1FCC-A05446E61E98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3:50.746" v="78" actId="1076"/>
          <ac:cxnSpMkLst>
            <pc:docMk/>
            <pc:sldMk cId="3797053087" sldId="306"/>
            <ac:cxnSpMk id="29" creationId="{33780621-7924-57A5-13A2-9A19FDC93DB1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3:50.746" v="79" actId="1076"/>
          <ac:cxnSpMkLst>
            <pc:docMk/>
            <pc:sldMk cId="3797053087" sldId="306"/>
            <ac:cxnSpMk id="31" creationId="{910BE192-E6C0-6178-92E1-C332257644D0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3:50.761" v="80" actId="1076"/>
          <ac:cxnSpMkLst>
            <pc:docMk/>
            <pc:sldMk cId="3797053087" sldId="306"/>
            <ac:cxnSpMk id="33" creationId="{1B10B4A6-20F5-2950-6D29-2CE605B9370D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19:56:24.528" v="235"/>
          <ac:cxnSpMkLst>
            <pc:docMk/>
            <pc:sldMk cId="3797053087" sldId="306"/>
            <ac:cxnSpMk id="35" creationId="{5239C595-41B4-AB1A-90F8-87F53770A8D0}"/>
          </ac:cxnSpMkLst>
        </pc:cxnChg>
        <pc:cxnChg chg="add del">
          <ac:chgData name="Luis Daniel Garcia" userId="S::ldg20a@fsu.edu::15b50626-d2c4-4254-a4cf-dc7637d1c37e" providerId="AD" clId="Web-{F23EE6BD-405E-3633-E3F7-9B4B195C18E6}" dt="2023-10-12T19:50:37.044" v="180"/>
          <ac:cxnSpMkLst>
            <pc:docMk/>
            <pc:sldMk cId="3797053087" sldId="306"/>
            <ac:cxnSpMk id="38" creationId="{20A95CAD-4CBC-A553-F56C-F1663E201AF1}"/>
          </ac:cxnSpMkLst>
        </pc:cxnChg>
      </pc:sldChg>
      <pc:sldChg chg="del">
        <pc:chgData name="Luis Daniel Garcia" userId="S::ldg20a@fsu.edu::15b50626-d2c4-4254-a4cf-dc7637d1c37e" providerId="AD" clId="Web-{F23EE6BD-405E-3633-E3F7-9B4B195C18E6}" dt="2023-10-12T20:21:20.372" v="345"/>
        <pc:sldMkLst>
          <pc:docMk/>
          <pc:sldMk cId="127158679" sldId="307"/>
        </pc:sldMkLst>
      </pc:sldChg>
      <pc:sldChg chg="modSp del ord">
        <pc:chgData name="Luis Daniel Garcia" userId="S::ldg20a@fsu.edu::15b50626-d2c4-4254-a4cf-dc7637d1c37e" providerId="AD" clId="Web-{F23EE6BD-405E-3633-E3F7-9B4B195C18E6}" dt="2023-10-12T20:21:39.451" v="349"/>
        <pc:sldMkLst>
          <pc:docMk/>
          <pc:sldMk cId="2830601549" sldId="308"/>
        </pc:sldMkLst>
        <pc:cxnChg chg="mod">
          <ac:chgData name="Luis Daniel Garcia" userId="S::ldg20a@fsu.edu::15b50626-d2c4-4254-a4cf-dc7637d1c37e" providerId="AD" clId="Web-{F23EE6BD-405E-3633-E3F7-9B4B195C18E6}" dt="2023-10-12T20:16:24.063" v="301" actId="1076"/>
          <ac:cxnSpMkLst>
            <pc:docMk/>
            <pc:sldMk cId="2830601549" sldId="308"/>
            <ac:cxnSpMk id="22" creationId="{7DAD8E99-5453-135D-6F74-E07FB5806E4F}"/>
          </ac:cxnSpMkLst>
        </pc:cxnChg>
      </pc:sldChg>
      <pc:sldChg chg="addSp delSp modSp ord addAnim modAnim">
        <pc:chgData name="Luis Daniel Garcia" userId="S::ldg20a@fsu.edu::15b50626-d2c4-4254-a4cf-dc7637d1c37e" providerId="AD" clId="Web-{F23EE6BD-405E-3633-E3F7-9B4B195C18E6}" dt="2023-10-12T20:39:28.449" v="436"/>
        <pc:sldMkLst>
          <pc:docMk/>
          <pc:sldMk cId="2287134626" sldId="309"/>
        </pc:sldMkLst>
        <pc:spChg chg="mod">
          <ac:chgData name="Luis Daniel Garcia" userId="S::ldg20a@fsu.edu::15b50626-d2c4-4254-a4cf-dc7637d1c37e" providerId="AD" clId="Web-{F23EE6BD-405E-3633-E3F7-9B4B195C18E6}" dt="2023-10-12T20:39:18.808" v="425" actId="20577"/>
          <ac:spMkLst>
            <pc:docMk/>
            <pc:sldMk cId="2287134626" sldId="309"/>
            <ac:spMk id="18" creationId="{57E7D88B-BE5B-24EA-512F-AB7EA9FD2FBB}"/>
          </ac:spMkLst>
        </pc:spChg>
        <pc:spChg chg="mod">
          <ac:chgData name="Luis Daniel Garcia" userId="S::ldg20a@fsu.edu::15b50626-d2c4-4254-a4cf-dc7637d1c37e" providerId="AD" clId="Web-{F23EE6BD-405E-3633-E3F7-9B4B195C18E6}" dt="2023-10-12T19:49:23.916" v="159" actId="1076"/>
          <ac:spMkLst>
            <pc:docMk/>
            <pc:sldMk cId="2287134626" sldId="309"/>
            <ac:spMk id="19" creationId="{7158AE55-B508-126D-AB98-686AFBECC2EA}"/>
          </ac:spMkLst>
        </pc:spChg>
        <pc:spChg chg="mod">
          <ac:chgData name="Luis Daniel Garcia" userId="S::ldg20a@fsu.edu::15b50626-d2c4-4254-a4cf-dc7637d1c37e" providerId="AD" clId="Web-{F23EE6BD-405E-3633-E3F7-9B4B195C18E6}" dt="2023-10-12T20:39:23.246" v="434" actId="20577"/>
          <ac:spMkLst>
            <pc:docMk/>
            <pc:sldMk cId="2287134626" sldId="309"/>
            <ac:spMk id="20" creationId="{EAAA1CA0-DD62-8421-D441-5BAC1FAA8495}"/>
          </ac:spMkLst>
        </pc:spChg>
        <pc:cxnChg chg="add mod">
          <ac:chgData name="Luis Daniel Garcia" userId="S::ldg20a@fsu.edu::15b50626-d2c4-4254-a4cf-dc7637d1c37e" providerId="AD" clId="Web-{F23EE6BD-405E-3633-E3F7-9B4B195C18E6}" dt="2023-10-12T19:47:32.068" v="140" actId="1076"/>
          <ac:cxnSpMkLst>
            <pc:docMk/>
            <pc:sldMk cId="2287134626" sldId="309"/>
            <ac:cxnSpMk id="6" creationId="{A65BDF12-4D03-D3A8-34DE-EC03CA1772BD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7:42.427" v="141" actId="1076"/>
          <ac:cxnSpMkLst>
            <pc:docMk/>
            <pc:sldMk cId="2287134626" sldId="309"/>
            <ac:cxnSpMk id="8" creationId="{2B4D2599-3F0A-815A-866D-6410DA82AF1A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19:47:48.928" v="144"/>
          <ac:cxnSpMkLst>
            <pc:docMk/>
            <pc:sldMk cId="2287134626" sldId="309"/>
            <ac:cxnSpMk id="10" creationId="{B766A3DE-36D5-EC88-D8B9-2360071BA333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19:47:52.193" v="146"/>
          <ac:cxnSpMkLst>
            <pc:docMk/>
            <pc:sldMk cId="2287134626" sldId="309"/>
            <ac:cxnSpMk id="13" creationId="{46A24432-2F2D-BD46-A72D-821CF3032F5A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19:47:51.084" v="145"/>
          <ac:cxnSpMkLst>
            <pc:docMk/>
            <pc:sldMk cId="2287134626" sldId="309"/>
            <ac:cxnSpMk id="15" creationId="{3E7AE137-E5DD-3875-19DF-C48ACB93F296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7:46.584" v="142" actId="1076"/>
          <ac:cxnSpMkLst>
            <pc:docMk/>
            <pc:sldMk cId="2287134626" sldId="309"/>
            <ac:cxnSpMk id="17" creationId="{5700ACC6-E78D-D16A-2456-FE55F3E441F6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19:56:16.402" v="233"/>
          <ac:cxnSpMkLst>
            <pc:docMk/>
            <pc:sldMk cId="2287134626" sldId="309"/>
            <ac:cxnSpMk id="23" creationId="{C12D38BE-C09D-3718-BF0F-DEBC806B064D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19:48:10.694" v="150" actId="1076"/>
          <ac:cxnSpMkLst>
            <pc:docMk/>
            <pc:sldMk cId="2287134626" sldId="309"/>
            <ac:cxnSpMk id="24" creationId="{55AD4BC3-1066-70B7-AFBD-76D6D1CF6AFE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20:38:16.337" v="391" actId="1076"/>
          <ac:cxnSpMkLst>
            <pc:docMk/>
            <pc:sldMk cId="2287134626" sldId="309"/>
            <ac:cxnSpMk id="25" creationId="{E622E9A8-6C2C-CD2B-C17F-21999096EFB2}"/>
          </ac:cxnSpMkLst>
        </pc:cxnChg>
      </pc:sldChg>
      <pc:sldChg chg="add del ord replId">
        <pc:chgData name="Luis Daniel Garcia" userId="S::ldg20a@fsu.edu::15b50626-d2c4-4254-a4cf-dc7637d1c37e" providerId="AD" clId="Web-{F23EE6BD-405E-3633-E3F7-9B4B195C18E6}" dt="2023-10-12T20:21:24.482" v="347"/>
        <pc:sldMkLst>
          <pc:docMk/>
          <pc:sldMk cId="3681938520" sldId="310"/>
        </pc:sldMkLst>
      </pc:sldChg>
      <pc:sldChg chg="add del replId">
        <pc:chgData name="Luis Daniel Garcia" userId="S::ldg20a@fsu.edu::15b50626-d2c4-4254-a4cf-dc7637d1c37e" providerId="AD" clId="Web-{F23EE6BD-405E-3633-E3F7-9B4B195C18E6}" dt="2023-10-12T19:50:34.575" v="179"/>
        <pc:sldMkLst>
          <pc:docMk/>
          <pc:sldMk cId="4007766836" sldId="310"/>
        </pc:sldMkLst>
      </pc:sldChg>
      <pc:sldChg chg="addSp delSp modSp add ord replId addAnim delAnim modAnim">
        <pc:chgData name="Luis Daniel Garcia" userId="S::ldg20a@fsu.edu::15b50626-d2c4-4254-a4cf-dc7637d1c37e" providerId="AD" clId="Web-{F23EE6BD-405E-3633-E3F7-9B4B195C18E6}" dt="2023-10-12T20:46:56.218" v="549" actId="1076"/>
        <pc:sldMkLst>
          <pc:docMk/>
          <pc:sldMk cId="3867494936" sldId="311"/>
        </pc:sldMkLst>
        <pc:spChg chg="add">
          <ac:chgData name="Luis Daniel Garcia" userId="S::ldg20a@fsu.edu::15b50626-d2c4-4254-a4cf-dc7637d1c37e" providerId="AD" clId="Web-{F23EE6BD-405E-3633-E3F7-9B4B195C18E6}" dt="2023-10-12T20:39:35.824" v="437"/>
          <ac:spMkLst>
            <pc:docMk/>
            <pc:sldMk cId="3867494936" sldId="311"/>
            <ac:spMk id="7" creationId="{B2EFA653-D742-7BC9-0A49-E016D704FB88}"/>
          </ac:spMkLst>
        </pc:spChg>
        <pc:spChg chg="del">
          <ac:chgData name="Luis Daniel Garcia" userId="S::ldg20a@fsu.edu::15b50626-d2c4-4254-a4cf-dc7637d1c37e" providerId="AD" clId="Web-{F23EE6BD-405E-3633-E3F7-9B4B195C18E6}" dt="2023-10-12T19:53:46.677" v="204"/>
          <ac:spMkLst>
            <pc:docMk/>
            <pc:sldMk cId="3867494936" sldId="311"/>
            <ac:spMk id="8" creationId="{D8C3E23B-800A-1ED8-508B-A915B2789472}"/>
          </ac:spMkLst>
        </pc:spChg>
        <pc:spChg chg="del">
          <ac:chgData name="Luis Daniel Garcia" userId="S::ldg20a@fsu.edu::15b50626-d2c4-4254-a4cf-dc7637d1c37e" providerId="AD" clId="Web-{F23EE6BD-405E-3633-E3F7-9B4B195C18E6}" dt="2023-10-12T19:53:53.631" v="213"/>
          <ac:spMkLst>
            <pc:docMk/>
            <pc:sldMk cId="3867494936" sldId="311"/>
            <ac:spMk id="9" creationId="{153A9A57-DD6A-78D2-62FC-6980A3400960}"/>
          </ac:spMkLst>
        </pc:spChg>
        <pc:spChg chg="del">
          <ac:chgData name="Luis Daniel Garcia" userId="S::ldg20a@fsu.edu::15b50626-d2c4-4254-a4cf-dc7637d1c37e" providerId="AD" clId="Web-{F23EE6BD-405E-3633-E3F7-9B4B195C18E6}" dt="2023-10-12T19:53:53.084" v="212"/>
          <ac:spMkLst>
            <pc:docMk/>
            <pc:sldMk cId="3867494936" sldId="311"/>
            <ac:spMk id="10" creationId="{877AF667-8F80-9A14-E541-ED839D7DBB05}"/>
          </ac:spMkLst>
        </pc:spChg>
        <pc:spChg chg="del">
          <ac:chgData name="Luis Daniel Garcia" userId="S::ldg20a@fsu.edu::15b50626-d2c4-4254-a4cf-dc7637d1c37e" providerId="AD" clId="Web-{F23EE6BD-405E-3633-E3F7-9B4B195C18E6}" dt="2023-10-12T19:53:46.130" v="203"/>
          <ac:spMkLst>
            <pc:docMk/>
            <pc:sldMk cId="3867494936" sldId="311"/>
            <ac:spMk id="11" creationId="{EC67F282-1082-BA37-E04D-6C6DE0A8E46E}"/>
          </ac:spMkLst>
        </pc:spChg>
        <pc:spChg chg="del">
          <ac:chgData name="Luis Daniel Garcia" userId="S::ldg20a@fsu.edu::15b50626-d2c4-4254-a4cf-dc7637d1c37e" providerId="AD" clId="Web-{F23EE6BD-405E-3633-E3F7-9B4B195C18E6}" dt="2023-10-12T20:39:39.465" v="438"/>
          <ac:spMkLst>
            <pc:docMk/>
            <pc:sldMk cId="3867494936" sldId="311"/>
            <ac:spMk id="12" creationId="{1B8190B6-B65A-E8C7-C854-A7260F2E6975}"/>
          </ac:spMkLst>
        </pc:spChg>
        <pc:spChg chg="add mod">
          <ac:chgData name="Luis Daniel Garcia" userId="S::ldg20a@fsu.edu::15b50626-d2c4-4254-a4cf-dc7637d1c37e" providerId="AD" clId="Web-{F23EE6BD-405E-3633-E3F7-9B4B195C18E6}" dt="2023-10-12T20:46:09.841" v="542" actId="1076"/>
          <ac:spMkLst>
            <pc:docMk/>
            <pc:sldMk cId="3867494936" sldId="311"/>
            <ac:spMk id="36" creationId="{E1C55C94-12CA-C273-4D69-C8E12C48E0C0}"/>
          </ac:spMkLst>
        </pc:spChg>
        <pc:spChg chg="add mod">
          <ac:chgData name="Luis Daniel Garcia" userId="S::ldg20a@fsu.edu::15b50626-d2c4-4254-a4cf-dc7637d1c37e" providerId="AD" clId="Web-{F23EE6BD-405E-3633-E3F7-9B4B195C18E6}" dt="2023-10-12T20:46:29.279" v="548" actId="1076"/>
          <ac:spMkLst>
            <pc:docMk/>
            <pc:sldMk cId="3867494936" sldId="311"/>
            <ac:spMk id="38" creationId="{CF62DF20-DC64-78C1-770D-E3998B6570D3}"/>
          </ac:spMkLst>
        </pc:spChg>
        <pc:spChg chg="add del mod">
          <ac:chgData name="Luis Daniel Garcia" userId="S::ldg20a@fsu.edu::15b50626-d2c4-4254-a4cf-dc7637d1c37e" providerId="AD" clId="Web-{F23EE6BD-405E-3633-E3F7-9B4B195C18E6}" dt="2023-10-12T20:43:56.117" v="514"/>
          <ac:spMkLst>
            <pc:docMk/>
            <pc:sldMk cId="3867494936" sldId="311"/>
            <ac:spMk id="40" creationId="{64228131-AD2A-8233-24C6-EAA074FF137E}"/>
          </ac:spMkLst>
        </pc:spChg>
        <pc:spChg chg="add mod">
          <ac:chgData name="Luis Daniel Garcia" userId="S::ldg20a@fsu.edu::15b50626-d2c4-4254-a4cf-dc7637d1c37e" providerId="AD" clId="Web-{F23EE6BD-405E-3633-E3F7-9B4B195C18E6}" dt="2023-10-12T20:46:56.218" v="549" actId="1076"/>
          <ac:spMkLst>
            <pc:docMk/>
            <pc:sldMk cId="3867494936" sldId="311"/>
            <ac:spMk id="42" creationId="{9709B282-F672-B19E-D2E4-D221F35D38DA}"/>
          </ac:spMkLst>
        </pc:spChg>
        <pc:cxnChg chg="add mod">
          <ac:chgData name="Luis Daniel Garcia" userId="S::ldg20a@fsu.edu::15b50626-d2c4-4254-a4cf-dc7637d1c37e" providerId="AD" clId="Web-{F23EE6BD-405E-3633-E3F7-9B4B195C18E6}" dt="2023-10-12T20:45:52.106" v="538" actId="1076"/>
          <ac:cxnSpMkLst>
            <pc:docMk/>
            <pc:sldMk cId="3867494936" sldId="311"/>
            <ac:cxnSpMk id="6" creationId="{C79369A6-F8A1-2C12-79FA-5ED035D82FC0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20:45:36.637" v="536" actId="14100"/>
          <ac:cxnSpMkLst>
            <pc:docMk/>
            <pc:sldMk cId="3867494936" sldId="311"/>
            <ac:cxnSpMk id="9" creationId="{D8D82C6B-E92C-C453-93EA-113E7B11E9BA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20:45:48.075" v="537" actId="14100"/>
          <ac:cxnSpMkLst>
            <pc:docMk/>
            <pc:sldMk cId="3867494936" sldId="311"/>
            <ac:cxnSpMk id="13" creationId="{C391984C-72D8-5B9E-1569-1C100229A478}"/>
          </ac:cxnSpMkLst>
        </pc:cxnChg>
        <pc:cxnChg chg="del">
          <ac:chgData name="Luis Daniel Garcia" userId="S::ldg20a@fsu.edu::15b50626-d2c4-4254-a4cf-dc7637d1c37e" providerId="AD" clId="Web-{F23EE6BD-405E-3633-E3F7-9B4B195C18E6}" dt="2023-10-12T19:53:52.006" v="211"/>
          <ac:cxnSpMkLst>
            <pc:docMk/>
            <pc:sldMk cId="3867494936" sldId="311"/>
            <ac:cxnSpMk id="14" creationId="{C6E71118-0EC1-5E55-04EA-41BF9D865AFA}"/>
          </ac:cxnSpMkLst>
        </pc:cxnChg>
        <pc:cxnChg chg="del">
          <ac:chgData name="Luis Daniel Garcia" userId="S::ldg20a@fsu.edu::15b50626-d2c4-4254-a4cf-dc7637d1c37e" providerId="AD" clId="Web-{F23EE6BD-405E-3633-E3F7-9B4B195C18E6}" dt="2023-10-12T19:53:47.240" v="205"/>
          <ac:cxnSpMkLst>
            <pc:docMk/>
            <pc:sldMk cId="3867494936" sldId="311"/>
            <ac:cxnSpMk id="15" creationId="{864387C9-7B08-0787-444A-3759E776AD04}"/>
          </ac:cxnSpMkLst>
        </pc:cxnChg>
        <pc:cxnChg chg="del">
          <ac:chgData name="Luis Daniel Garcia" userId="S::ldg20a@fsu.edu::15b50626-d2c4-4254-a4cf-dc7637d1c37e" providerId="AD" clId="Web-{F23EE6BD-405E-3633-E3F7-9B4B195C18E6}" dt="2023-10-12T19:53:49.896" v="208"/>
          <ac:cxnSpMkLst>
            <pc:docMk/>
            <pc:sldMk cId="3867494936" sldId="311"/>
            <ac:cxnSpMk id="16" creationId="{FBE480CA-EA86-953A-50F1-9DA5349F54E5}"/>
          </ac:cxnSpMkLst>
        </pc:cxnChg>
        <pc:cxnChg chg="del">
          <ac:chgData name="Luis Daniel Garcia" userId="S::ldg20a@fsu.edu::15b50626-d2c4-4254-a4cf-dc7637d1c37e" providerId="AD" clId="Web-{F23EE6BD-405E-3633-E3F7-9B4B195C18E6}" dt="2023-10-12T19:53:49.099" v="207"/>
          <ac:cxnSpMkLst>
            <pc:docMk/>
            <pc:sldMk cId="3867494936" sldId="311"/>
            <ac:cxnSpMk id="18" creationId="{222C2086-1402-4B3D-C20F-AE05184B7C34}"/>
          </ac:cxnSpMkLst>
        </pc:cxnChg>
        <pc:cxnChg chg="del">
          <ac:chgData name="Luis Daniel Garcia" userId="S::ldg20a@fsu.edu::15b50626-d2c4-4254-a4cf-dc7637d1c37e" providerId="AD" clId="Web-{F23EE6BD-405E-3633-E3F7-9B4B195C18E6}" dt="2023-10-12T19:53:48.193" v="206"/>
          <ac:cxnSpMkLst>
            <pc:docMk/>
            <pc:sldMk cId="3867494936" sldId="311"/>
            <ac:cxnSpMk id="20" creationId="{5EC416E2-607F-D504-E005-7A8D85C39C79}"/>
          </ac:cxnSpMkLst>
        </pc:cxnChg>
        <pc:cxnChg chg="del">
          <ac:chgData name="Luis Daniel Garcia" userId="S::ldg20a@fsu.edu::15b50626-d2c4-4254-a4cf-dc7637d1c37e" providerId="AD" clId="Web-{F23EE6BD-405E-3633-E3F7-9B4B195C18E6}" dt="2023-10-12T19:53:50.490" v="209"/>
          <ac:cxnSpMkLst>
            <pc:docMk/>
            <pc:sldMk cId="3867494936" sldId="311"/>
            <ac:cxnSpMk id="21" creationId="{A8D720A0-2408-B26E-411F-D3DD94FEB70B}"/>
          </ac:cxnSpMkLst>
        </pc:cxnChg>
        <pc:cxnChg chg="del">
          <ac:chgData name="Luis Daniel Garcia" userId="S::ldg20a@fsu.edu::15b50626-d2c4-4254-a4cf-dc7637d1c37e" providerId="AD" clId="Web-{F23EE6BD-405E-3633-E3F7-9B4B195C18E6}" dt="2023-10-12T19:53:51.193" v="210"/>
          <ac:cxnSpMkLst>
            <pc:docMk/>
            <pc:sldMk cId="3867494936" sldId="311"/>
            <ac:cxnSpMk id="22" creationId="{7DAD8E99-5453-135D-6F74-E07FB5806E4F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19:56:13.168" v="232"/>
          <ac:cxnSpMkLst>
            <pc:docMk/>
            <pc:sldMk cId="3867494936" sldId="311"/>
            <ac:cxnSpMk id="23" creationId="{CDE2A443-C2DE-4C93-2B11-E26D63AD5709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20:45:56.325" v="539" actId="1076"/>
          <ac:cxnSpMkLst>
            <pc:docMk/>
            <pc:sldMk cId="3867494936" sldId="311"/>
            <ac:cxnSpMk id="25" creationId="{7A75FAEE-D3A1-969B-3F62-5462793547AF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20:44:11.242" v="518"/>
          <ac:cxnSpMkLst>
            <pc:docMk/>
            <pc:sldMk cId="3867494936" sldId="311"/>
            <ac:cxnSpMk id="27" creationId="{B75B5F1C-BB7E-08F1-804D-4EE5BB5A1AC8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20:43:57.242" v="515"/>
          <ac:cxnSpMkLst>
            <pc:docMk/>
            <pc:sldMk cId="3867494936" sldId="311"/>
            <ac:cxnSpMk id="28" creationId="{EF3057BE-B3D8-0860-5621-AE0ACEFF5B65}"/>
          </ac:cxnSpMkLst>
        </pc:cxnChg>
        <pc:cxnChg chg="add del mod">
          <ac:chgData name="Luis Daniel Garcia" userId="S::ldg20a@fsu.edu::15b50626-d2c4-4254-a4cf-dc7637d1c37e" providerId="AD" clId="Web-{F23EE6BD-405E-3633-E3F7-9B4B195C18E6}" dt="2023-10-12T19:57:23.811" v="248"/>
          <ac:cxnSpMkLst>
            <pc:docMk/>
            <pc:sldMk cId="3867494936" sldId="311"/>
            <ac:cxnSpMk id="30" creationId="{C30832EB-B668-743C-55F6-E0AB59C11EB1}"/>
          </ac:cxnSpMkLst>
        </pc:cxnChg>
        <pc:cxnChg chg="add mod">
          <ac:chgData name="Luis Daniel Garcia" userId="S::ldg20a@fsu.edu::15b50626-d2c4-4254-a4cf-dc7637d1c37e" providerId="AD" clId="Web-{F23EE6BD-405E-3633-E3F7-9B4B195C18E6}" dt="2023-10-12T20:45:11.589" v="533" actId="14100"/>
          <ac:cxnSpMkLst>
            <pc:docMk/>
            <pc:sldMk cId="3867494936" sldId="311"/>
            <ac:cxnSpMk id="32" creationId="{C9832742-D592-A489-E68C-FA105903AFB4}"/>
          </ac:cxnSpMkLst>
        </pc:cxnChg>
        <pc:cxnChg chg="add del">
          <ac:chgData name="Luis Daniel Garcia" userId="S::ldg20a@fsu.edu::15b50626-d2c4-4254-a4cf-dc7637d1c37e" providerId="AD" clId="Web-{F23EE6BD-405E-3633-E3F7-9B4B195C18E6}" dt="2023-10-12T19:57:41.640" v="252"/>
          <ac:cxnSpMkLst>
            <pc:docMk/>
            <pc:sldMk cId="3867494936" sldId="311"/>
            <ac:cxnSpMk id="34" creationId="{6BB979FF-B0D9-C7AD-FF9D-00FA105F8F15}"/>
          </ac:cxnSpMkLst>
        </pc:cxnChg>
      </pc:sldChg>
      <pc:sldChg chg="add del replId">
        <pc:chgData name="Luis Daniel Garcia" userId="S::ldg20a@fsu.edu::15b50626-d2c4-4254-a4cf-dc7637d1c37e" providerId="AD" clId="Web-{F23EE6BD-405E-3633-E3F7-9B4B195C18E6}" dt="2023-10-12T19:58:02.829" v="254"/>
        <pc:sldMkLst>
          <pc:docMk/>
          <pc:sldMk cId="1594261231" sldId="312"/>
        </pc:sldMkLst>
      </pc:sldChg>
      <pc:sldChg chg="add ord replId">
        <pc:chgData name="Luis Daniel Garcia" userId="S::ldg20a@fsu.edu::15b50626-d2c4-4254-a4cf-dc7637d1c37e" providerId="AD" clId="Web-{F23EE6BD-405E-3633-E3F7-9B4B195C18E6}" dt="2023-10-12T20:33:34.184" v="378"/>
        <pc:sldMkLst>
          <pc:docMk/>
          <pc:sldMk cId="2416441649" sldId="312"/>
        </pc:sldMkLst>
      </pc:sldChg>
      <pc:sldChg chg="add replId">
        <pc:chgData name="Luis Daniel Garcia" userId="S::ldg20a@fsu.edu::15b50626-d2c4-4254-a4cf-dc7637d1c37e" providerId="AD" clId="Web-{F23EE6BD-405E-3633-E3F7-9B4B195C18E6}" dt="2023-10-12T20:21:22.653" v="346"/>
        <pc:sldMkLst>
          <pc:docMk/>
          <pc:sldMk cId="672970992" sldId="313"/>
        </pc:sldMkLst>
      </pc:sldChg>
      <pc:sldChg chg="add ord replId">
        <pc:chgData name="Luis Daniel Garcia" userId="S::ldg20a@fsu.edu::15b50626-d2c4-4254-a4cf-dc7637d1c37e" providerId="AD" clId="Web-{F23EE6BD-405E-3633-E3F7-9B4B195C18E6}" dt="2023-10-12T20:39:58.779" v="441"/>
        <pc:sldMkLst>
          <pc:docMk/>
          <pc:sldMk cId="2461733757" sldId="314"/>
        </pc:sldMkLst>
      </pc:sldChg>
    </pc:docChg>
  </pc:docChgLst>
  <pc:docChgLst>
    <pc:chgData name="Chloe Keiran" userId="S::cmk19@fsu.edu::732f0397-0029-422a-9fe5-1466c05581a9" providerId="AD" clId="Web-{AA070218-5230-9C75-F124-0FAA0EF0BD84}"/>
    <pc:docChg chg="addSld delSld modSld modSection">
      <pc:chgData name="Chloe Keiran" userId="S::cmk19@fsu.edu::732f0397-0029-422a-9fe5-1466c05581a9" providerId="AD" clId="Web-{AA070218-5230-9C75-F124-0FAA0EF0BD84}" dt="2023-10-03T20:35:58.892" v="120"/>
      <pc:docMkLst>
        <pc:docMk/>
      </pc:docMkLst>
      <pc:sldChg chg="delSp modSp">
        <pc:chgData name="Chloe Keiran" userId="S::cmk19@fsu.edu::732f0397-0029-422a-9fe5-1466c05581a9" providerId="AD" clId="Web-{AA070218-5230-9C75-F124-0FAA0EF0BD84}" dt="2023-10-03T20:31:05.749" v="113" actId="20577"/>
        <pc:sldMkLst>
          <pc:docMk/>
          <pc:sldMk cId="2066863649" sldId="256"/>
        </pc:sldMkLst>
        <pc:spChg chg="del">
          <ac:chgData name="Chloe Keiran" userId="S::cmk19@fsu.edu::732f0397-0029-422a-9fe5-1466c05581a9" providerId="AD" clId="Web-{AA070218-5230-9C75-F124-0FAA0EF0BD84}" dt="2023-10-03T20:29:34.415" v="1"/>
          <ac:spMkLst>
            <pc:docMk/>
            <pc:sldMk cId="2066863649" sldId="256"/>
            <ac:spMk id="3" creationId="{13BBA469-2694-049E-3EE7-D1F902995006}"/>
          </ac:spMkLst>
        </pc:spChg>
        <pc:spChg chg="mod">
          <ac:chgData name="Chloe Keiran" userId="S::cmk19@fsu.edu::732f0397-0029-422a-9fe5-1466c05581a9" providerId="AD" clId="Web-{AA070218-5230-9C75-F124-0FAA0EF0BD84}" dt="2023-10-03T20:30:26.012" v="62" actId="20577"/>
          <ac:spMkLst>
            <pc:docMk/>
            <pc:sldMk cId="2066863649" sldId="256"/>
            <ac:spMk id="6" creationId="{1A98657A-6FD2-A346-6456-FE7CA89F9095}"/>
          </ac:spMkLst>
        </pc:spChg>
        <pc:spChg chg="mod">
          <ac:chgData name="Chloe Keiran" userId="S::cmk19@fsu.edu::732f0397-0029-422a-9fe5-1466c05581a9" providerId="AD" clId="Web-{AA070218-5230-9C75-F124-0FAA0EF0BD84}" dt="2023-10-03T20:31:05.749" v="113" actId="20577"/>
          <ac:spMkLst>
            <pc:docMk/>
            <pc:sldMk cId="2066863649" sldId="256"/>
            <ac:spMk id="7" creationId="{783DA0E5-0D98-83CA-305E-E08A54C609D4}"/>
          </ac:spMkLst>
        </pc:spChg>
        <pc:spChg chg="del">
          <ac:chgData name="Chloe Keiran" userId="S::cmk19@fsu.edu::732f0397-0029-422a-9fe5-1466c05581a9" providerId="AD" clId="Web-{AA070218-5230-9C75-F124-0FAA0EF0BD84}" dt="2023-10-03T20:29:26.352" v="0"/>
          <ac:spMkLst>
            <pc:docMk/>
            <pc:sldMk cId="2066863649" sldId="256"/>
            <ac:spMk id="8" creationId="{F03A5100-D26B-1A08-578F-BCD226257907}"/>
          </ac:spMkLst>
        </pc:spChg>
      </pc:sldChg>
      <pc:sldChg chg="modSp">
        <pc:chgData name="Chloe Keiran" userId="S::cmk19@fsu.edu::732f0397-0029-422a-9fe5-1466c05581a9" providerId="AD" clId="Web-{AA070218-5230-9C75-F124-0FAA0EF0BD84}" dt="2023-10-03T20:34:32.684" v="118" actId="20577"/>
        <pc:sldMkLst>
          <pc:docMk/>
          <pc:sldMk cId="1270984281" sldId="286"/>
        </pc:sldMkLst>
        <pc:spChg chg="mod">
          <ac:chgData name="Chloe Keiran" userId="S::cmk19@fsu.edu::732f0397-0029-422a-9fe5-1466c05581a9" providerId="AD" clId="Web-{AA070218-5230-9C75-F124-0FAA0EF0BD84}" dt="2023-10-03T20:34:32.684" v="118" actId="20577"/>
          <ac:spMkLst>
            <pc:docMk/>
            <pc:sldMk cId="1270984281" sldId="286"/>
            <ac:spMk id="12" creationId="{602AFC1E-7AB1-CD43-56B5-210304222E34}"/>
          </ac:spMkLst>
        </pc:spChg>
      </pc:sldChg>
      <pc:sldChg chg="new del">
        <pc:chgData name="Chloe Keiran" userId="S::cmk19@fsu.edu::732f0397-0029-422a-9fe5-1466c05581a9" providerId="AD" clId="Web-{AA070218-5230-9C75-F124-0FAA0EF0BD84}" dt="2023-10-03T20:35:58.892" v="120"/>
        <pc:sldMkLst>
          <pc:docMk/>
          <pc:sldMk cId="2292001375" sldId="293"/>
        </pc:sldMkLst>
      </pc:sldChg>
    </pc:docChg>
  </pc:docChgLst>
  <pc:docChgLst>
    <pc:chgData name="Caleb Mears" userId="S::cwm19a@fsu.edu::e6f39ac1-b694-4bbf-bb75-8861be52b627" providerId="AD" clId="Web-{B8C8AD9C-0154-F4D2-75DF-8F066FA22FD0}"/>
    <pc:docChg chg="modSld">
      <pc:chgData name="Caleb Mears" userId="S::cwm19a@fsu.edu::e6f39ac1-b694-4bbf-bb75-8861be52b627" providerId="AD" clId="Web-{B8C8AD9C-0154-F4D2-75DF-8F066FA22FD0}" dt="2023-10-12T20:05:51.224" v="0" actId="14100"/>
      <pc:docMkLst>
        <pc:docMk/>
      </pc:docMkLst>
      <pc:sldChg chg="modSp">
        <pc:chgData name="Caleb Mears" userId="S::cwm19a@fsu.edu::e6f39ac1-b694-4bbf-bb75-8861be52b627" providerId="AD" clId="Web-{B8C8AD9C-0154-F4D2-75DF-8F066FA22FD0}" dt="2023-10-12T20:05:51.224" v="0" actId="14100"/>
        <pc:sldMkLst>
          <pc:docMk/>
          <pc:sldMk cId="1057510929" sldId="304"/>
        </pc:sldMkLst>
        <pc:cxnChg chg="mod">
          <ac:chgData name="Caleb Mears" userId="S::cwm19a@fsu.edu::e6f39ac1-b694-4bbf-bb75-8861be52b627" providerId="AD" clId="Web-{B8C8AD9C-0154-F4D2-75DF-8F066FA22FD0}" dt="2023-10-12T20:05:51.224" v="0" actId="14100"/>
          <ac:cxnSpMkLst>
            <pc:docMk/>
            <pc:sldMk cId="1057510929" sldId="304"/>
            <ac:cxnSpMk id="55" creationId="{A1BDE7EB-8E98-A2F5-5F34-8957AF4B2E43}"/>
          </ac:cxnSpMkLst>
        </pc:cxnChg>
      </pc:sldChg>
    </pc:docChg>
  </pc:docChgLst>
  <pc:docChgLst>
    <pc:chgData name="Luis Daniel Garcia" userId="S::ldg20a@fsu.edu::15b50626-d2c4-4254-a4cf-dc7637d1c37e" providerId="AD" clId="Web-{281C1344-B8DF-71BD-F7B3-E686355D6090}"/>
    <pc:docChg chg="addSld delSld modSld sldOrd modSection">
      <pc:chgData name="Luis Daniel Garcia" userId="S::ldg20a@fsu.edu::15b50626-d2c4-4254-a4cf-dc7637d1c37e" providerId="AD" clId="Web-{281C1344-B8DF-71BD-F7B3-E686355D6090}" dt="2023-10-15T21:27:44.567" v="686"/>
      <pc:docMkLst>
        <pc:docMk/>
      </pc:docMkLst>
      <pc:sldChg chg="modSp">
        <pc:chgData name="Luis Daniel Garcia" userId="S::ldg20a@fsu.edu::15b50626-d2c4-4254-a4cf-dc7637d1c37e" providerId="AD" clId="Web-{281C1344-B8DF-71BD-F7B3-E686355D6090}" dt="2023-10-15T20:29:44.130" v="9" actId="20577"/>
        <pc:sldMkLst>
          <pc:docMk/>
          <pc:sldMk cId="3369190698" sldId="285"/>
        </pc:sldMkLst>
        <pc:spChg chg="mod">
          <ac:chgData name="Luis Daniel Garcia" userId="S::ldg20a@fsu.edu::15b50626-d2c4-4254-a4cf-dc7637d1c37e" providerId="AD" clId="Web-{281C1344-B8DF-71BD-F7B3-E686355D6090}" dt="2023-10-15T20:29:44.130" v="9" actId="20577"/>
          <ac:spMkLst>
            <pc:docMk/>
            <pc:sldMk cId="3369190698" sldId="285"/>
            <ac:spMk id="7" creationId="{44BC8655-90C6-D232-0E84-EAC98BD81E95}"/>
          </ac:spMkLst>
        </pc:spChg>
      </pc:sldChg>
      <pc:sldChg chg="modSp">
        <pc:chgData name="Luis Daniel Garcia" userId="S::ldg20a@fsu.edu::15b50626-d2c4-4254-a4cf-dc7637d1c37e" providerId="AD" clId="Web-{281C1344-B8DF-71BD-F7B3-E686355D6090}" dt="2023-10-15T20:29:52.333" v="13" actId="20577"/>
        <pc:sldMkLst>
          <pc:docMk/>
          <pc:sldMk cId="1398009091" sldId="289"/>
        </pc:sldMkLst>
        <pc:spChg chg="mod">
          <ac:chgData name="Luis Daniel Garcia" userId="S::ldg20a@fsu.edu::15b50626-d2c4-4254-a4cf-dc7637d1c37e" providerId="AD" clId="Web-{281C1344-B8DF-71BD-F7B3-E686355D6090}" dt="2023-10-15T20:29:52.333" v="13" actId="20577"/>
          <ac:spMkLst>
            <pc:docMk/>
            <pc:sldMk cId="1398009091" sldId="289"/>
            <ac:spMk id="7" creationId="{68DD7719-DE69-9B4E-7C71-22E802C21702}"/>
          </ac:spMkLst>
        </pc:spChg>
      </pc:sldChg>
      <pc:sldChg chg="modSp">
        <pc:chgData name="Luis Daniel Garcia" userId="S::ldg20a@fsu.edu::15b50626-d2c4-4254-a4cf-dc7637d1c37e" providerId="AD" clId="Web-{281C1344-B8DF-71BD-F7B3-E686355D6090}" dt="2023-10-15T20:30:23.053" v="16" actId="14100"/>
        <pc:sldMkLst>
          <pc:docMk/>
          <pc:sldMk cId="2432992280" sldId="291"/>
        </pc:sldMkLst>
        <pc:spChg chg="mod">
          <ac:chgData name="Luis Daniel Garcia" userId="S::ldg20a@fsu.edu::15b50626-d2c4-4254-a4cf-dc7637d1c37e" providerId="AD" clId="Web-{281C1344-B8DF-71BD-F7B3-E686355D6090}" dt="2023-10-15T20:30:09.834" v="14" actId="20577"/>
          <ac:spMkLst>
            <pc:docMk/>
            <pc:sldMk cId="2432992280" sldId="291"/>
            <ac:spMk id="9" creationId="{279B8456-8BC6-AC4D-B683-E66123540328}"/>
          </ac:spMkLst>
        </pc:spChg>
        <pc:spChg chg="mod">
          <ac:chgData name="Luis Daniel Garcia" userId="S::ldg20a@fsu.edu::15b50626-d2c4-4254-a4cf-dc7637d1c37e" providerId="AD" clId="Web-{281C1344-B8DF-71BD-F7B3-E686355D6090}" dt="2023-10-15T20:30:23.053" v="16" actId="14100"/>
          <ac:spMkLst>
            <pc:docMk/>
            <pc:sldMk cId="2432992280" sldId="291"/>
            <ac:spMk id="10" creationId="{84DF17CC-9C0B-D44B-969A-B1BB82CF80FB}"/>
          </ac:spMkLst>
        </pc:spChg>
      </pc:sldChg>
      <pc:sldChg chg="addSp delSp modSp del addAnim delAnim">
        <pc:chgData name="Luis Daniel Garcia" userId="S::ldg20a@fsu.edu::15b50626-d2c4-4254-a4cf-dc7637d1c37e" providerId="AD" clId="Web-{281C1344-B8DF-71BD-F7B3-E686355D6090}" dt="2023-10-15T21:03:58.185" v="390"/>
        <pc:sldMkLst>
          <pc:docMk/>
          <pc:sldMk cId="2607945754" sldId="319"/>
        </pc:sldMkLst>
        <pc:spChg chg="mod">
          <ac:chgData name="Luis Daniel Garcia" userId="S::ldg20a@fsu.edu::15b50626-d2c4-4254-a4cf-dc7637d1c37e" providerId="AD" clId="Web-{281C1344-B8DF-71BD-F7B3-E686355D6090}" dt="2023-10-15T20:04:34.813" v="3" actId="1076"/>
          <ac:spMkLst>
            <pc:docMk/>
            <pc:sldMk cId="2607945754" sldId="319"/>
            <ac:spMk id="2" creationId="{C3A8A4CC-F774-75FC-4142-1CA2501F1587}"/>
          </ac:spMkLst>
        </pc:spChg>
        <pc:spChg chg="add mod">
          <ac:chgData name="Luis Daniel Garcia" userId="S::ldg20a@fsu.edu::15b50626-d2c4-4254-a4cf-dc7637d1c37e" providerId="AD" clId="Web-{281C1344-B8DF-71BD-F7B3-E686355D6090}" dt="2023-10-15T20:34:52.341" v="81"/>
          <ac:spMkLst>
            <pc:docMk/>
            <pc:sldMk cId="2607945754" sldId="319"/>
            <ac:spMk id="6" creationId="{DDE69E9C-51D5-0637-4C7A-249F59BAA021}"/>
          </ac:spMkLst>
        </pc:spChg>
        <pc:spChg chg="mod">
          <ac:chgData name="Luis Daniel Garcia" userId="S::ldg20a@fsu.edu::15b50626-d2c4-4254-a4cf-dc7637d1c37e" providerId="AD" clId="Web-{281C1344-B8DF-71BD-F7B3-E686355D6090}" dt="2023-10-15T20:31:05.460" v="27" actId="20577"/>
          <ac:spMkLst>
            <pc:docMk/>
            <pc:sldMk cId="2607945754" sldId="319"/>
            <ac:spMk id="7" creationId="{5B273D8E-3080-E0B3-9E04-AFDF0D0F48F3}"/>
          </ac:spMkLst>
        </pc:spChg>
        <pc:spChg chg="mod">
          <ac:chgData name="Luis Daniel Garcia" userId="S::ldg20a@fsu.edu::15b50626-d2c4-4254-a4cf-dc7637d1c37e" providerId="AD" clId="Web-{281C1344-B8DF-71BD-F7B3-E686355D6090}" dt="2023-10-15T20:32:32.134" v="33" actId="1076"/>
          <ac:spMkLst>
            <pc:docMk/>
            <pc:sldMk cId="2607945754" sldId="319"/>
            <ac:spMk id="9" creationId="{7C90125F-8B0C-2940-1438-E46315A11D33}"/>
          </ac:spMkLst>
        </pc:spChg>
        <pc:spChg chg="del">
          <ac:chgData name="Luis Daniel Garcia" userId="S::ldg20a@fsu.edu::15b50626-d2c4-4254-a4cf-dc7637d1c37e" providerId="AD" clId="Web-{281C1344-B8DF-71BD-F7B3-E686355D6090}" dt="2023-10-15T20:31:17.882" v="28"/>
          <ac:spMkLst>
            <pc:docMk/>
            <pc:sldMk cId="2607945754" sldId="319"/>
            <ac:spMk id="10" creationId="{E6CB11C7-FA71-831C-2E0E-4DAD8E887555}"/>
          </ac:spMkLst>
        </pc:spChg>
        <pc:spChg chg="mod">
          <ac:chgData name="Luis Daniel Garcia" userId="S::ldg20a@fsu.edu::15b50626-d2c4-4254-a4cf-dc7637d1c37e" providerId="AD" clId="Web-{281C1344-B8DF-71BD-F7B3-E686355D6090}" dt="2023-10-15T20:34:43.763" v="80" actId="1076"/>
          <ac:spMkLst>
            <pc:docMk/>
            <pc:sldMk cId="2607945754" sldId="319"/>
            <ac:spMk id="11" creationId="{4E17A98B-75A9-94A4-56A2-E93D237804B7}"/>
          </ac:spMkLst>
        </pc:spChg>
        <pc:spChg chg="mod">
          <ac:chgData name="Luis Daniel Garcia" userId="S::ldg20a@fsu.edu::15b50626-d2c4-4254-a4cf-dc7637d1c37e" providerId="AD" clId="Web-{281C1344-B8DF-71BD-F7B3-E686355D6090}" dt="2023-10-15T20:31:51.493" v="31" actId="1076"/>
          <ac:spMkLst>
            <pc:docMk/>
            <pc:sldMk cId="2607945754" sldId="319"/>
            <ac:spMk id="12" creationId="{002FD850-8011-AA76-E070-7CAD63CFA2E2}"/>
          </ac:spMkLst>
        </pc:spChg>
        <pc:spChg chg="mod">
          <ac:chgData name="Luis Daniel Garcia" userId="S::ldg20a@fsu.edu::15b50626-d2c4-4254-a4cf-dc7637d1c37e" providerId="AD" clId="Web-{281C1344-B8DF-71BD-F7B3-E686355D6090}" dt="2023-10-15T20:34:24.137" v="78" actId="1076"/>
          <ac:spMkLst>
            <pc:docMk/>
            <pc:sldMk cId="2607945754" sldId="319"/>
            <ac:spMk id="14" creationId="{68715697-C81C-F21F-0F7F-BFBEA0DD8359}"/>
          </ac:spMkLst>
        </pc:spChg>
        <pc:spChg chg="add del mod">
          <ac:chgData name="Luis Daniel Garcia" userId="S::ldg20a@fsu.edu::15b50626-d2c4-4254-a4cf-dc7637d1c37e" providerId="AD" clId="Web-{281C1344-B8DF-71BD-F7B3-E686355D6090}" dt="2023-10-15T20:33:56.027" v="73"/>
          <ac:spMkLst>
            <pc:docMk/>
            <pc:sldMk cId="2607945754" sldId="319"/>
            <ac:spMk id="17" creationId="{20D96362-377D-D6E9-4677-36D825445EC0}"/>
          </ac:spMkLst>
        </pc:spChg>
        <pc:spChg chg="add del mod">
          <ac:chgData name="Luis Daniel Garcia" userId="S::ldg20a@fsu.edu::15b50626-d2c4-4254-a4cf-dc7637d1c37e" providerId="AD" clId="Web-{281C1344-B8DF-71BD-F7B3-E686355D6090}" dt="2023-10-15T20:33:54.840" v="72"/>
          <ac:spMkLst>
            <pc:docMk/>
            <pc:sldMk cId="2607945754" sldId="319"/>
            <ac:spMk id="19" creationId="{BFA70AB9-1A2D-BE53-322C-1CF7B221F51B}"/>
          </ac:spMkLst>
        </pc:spChg>
        <pc:spChg chg="add del mod">
          <ac:chgData name="Luis Daniel Garcia" userId="S::ldg20a@fsu.edu::15b50626-d2c4-4254-a4cf-dc7637d1c37e" providerId="AD" clId="Web-{281C1344-B8DF-71BD-F7B3-E686355D6090}" dt="2023-10-15T20:33:51.652" v="70"/>
          <ac:spMkLst>
            <pc:docMk/>
            <pc:sldMk cId="2607945754" sldId="319"/>
            <ac:spMk id="21" creationId="{C754A304-8181-C3CA-CF4A-8D128B7076C5}"/>
          </ac:spMkLst>
        </pc:spChg>
        <pc:spChg chg="add del">
          <ac:chgData name="Luis Daniel Garcia" userId="S::ldg20a@fsu.edu::15b50626-d2c4-4254-a4cf-dc7637d1c37e" providerId="AD" clId="Web-{281C1344-B8DF-71BD-F7B3-E686355D6090}" dt="2023-10-15T20:33:48.058" v="68"/>
          <ac:spMkLst>
            <pc:docMk/>
            <pc:sldMk cId="2607945754" sldId="319"/>
            <ac:spMk id="23" creationId="{1BB33527-7EB5-D552-E2FE-4A40A9D212D2}"/>
          </ac:spMkLst>
        </pc:spChg>
      </pc:sldChg>
      <pc:sldChg chg="add del replId">
        <pc:chgData name="Luis Daniel Garcia" userId="S::ldg20a@fsu.edu::15b50626-d2c4-4254-a4cf-dc7637d1c37e" providerId="AD" clId="Web-{281C1344-B8DF-71BD-F7B3-E686355D6090}" dt="2023-10-15T21:04:05.404" v="391"/>
        <pc:sldMkLst>
          <pc:docMk/>
          <pc:sldMk cId="4145974394" sldId="324"/>
        </pc:sldMkLst>
      </pc:sldChg>
      <pc:sldChg chg="add del replId">
        <pc:chgData name="Luis Daniel Garcia" userId="S::ldg20a@fsu.edu::15b50626-d2c4-4254-a4cf-dc7637d1c37e" providerId="AD" clId="Web-{281C1344-B8DF-71BD-F7B3-E686355D6090}" dt="2023-10-15T20:47:47.300" v="115"/>
        <pc:sldMkLst>
          <pc:docMk/>
          <pc:sldMk cId="3532063789" sldId="325"/>
        </pc:sldMkLst>
      </pc:sldChg>
      <pc:sldChg chg="delSp modSp add ord replId delAnim">
        <pc:chgData name="Luis Daniel Garcia" userId="S::ldg20a@fsu.edu::15b50626-d2c4-4254-a4cf-dc7637d1c37e" providerId="AD" clId="Web-{281C1344-B8DF-71BD-F7B3-E686355D6090}" dt="2023-10-15T21:16:24.143" v="568"/>
        <pc:sldMkLst>
          <pc:docMk/>
          <pc:sldMk cId="1106713002" sldId="326"/>
        </pc:sldMkLst>
        <pc:spChg chg="del mod">
          <ac:chgData name="Luis Daniel Garcia" userId="S::ldg20a@fsu.edu::15b50626-d2c4-4254-a4cf-dc7637d1c37e" providerId="AD" clId="Web-{281C1344-B8DF-71BD-F7B3-E686355D6090}" dt="2023-10-15T21:03:55.826" v="389"/>
          <ac:spMkLst>
            <pc:docMk/>
            <pc:sldMk cId="1106713002" sldId="326"/>
            <ac:spMk id="6" creationId="{DDE69E9C-51D5-0637-4C7A-249F59BAA021}"/>
          </ac:spMkLst>
        </pc:spChg>
      </pc:sldChg>
      <pc:sldChg chg="addSp modSp add del ord replId addAnim">
        <pc:chgData name="Luis Daniel Garcia" userId="S::ldg20a@fsu.edu::15b50626-d2c4-4254-a4cf-dc7637d1c37e" providerId="AD" clId="Web-{281C1344-B8DF-71BD-F7B3-E686355D6090}" dt="2023-10-15T21:03:48.732" v="388"/>
        <pc:sldMkLst>
          <pc:docMk/>
          <pc:sldMk cId="3614503160" sldId="327"/>
        </pc:sldMkLst>
        <pc:spChg chg="mod">
          <ac:chgData name="Luis Daniel Garcia" userId="S::ldg20a@fsu.edu::15b50626-d2c4-4254-a4cf-dc7637d1c37e" providerId="AD" clId="Web-{281C1344-B8DF-71BD-F7B3-E686355D6090}" dt="2023-10-15T20:38:43.973" v="97" actId="20577"/>
          <ac:spMkLst>
            <pc:docMk/>
            <pc:sldMk cId="3614503160" sldId="327"/>
            <ac:spMk id="6" creationId="{DDE69E9C-51D5-0637-4C7A-249F59BAA021}"/>
          </ac:spMkLst>
        </pc:spChg>
        <pc:spChg chg="add mod">
          <ac:chgData name="Luis Daniel Garcia" userId="S::ldg20a@fsu.edu::15b50626-d2c4-4254-a4cf-dc7637d1c37e" providerId="AD" clId="Web-{281C1344-B8DF-71BD-F7B3-E686355D6090}" dt="2023-10-15T20:39:10.411" v="112" actId="20577"/>
          <ac:spMkLst>
            <pc:docMk/>
            <pc:sldMk cId="3614503160" sldId="327"/>
            <ac:spMk id="10" creationId="{FCD85A48-8396-57C7-76B6-E8247627D1B7}"/>
          </ac:spMkLst>
        </pc:spChg>
        <pc:spChg chg="add mod">
          <ac:chgData name="Luis Daniel Garcia" userId="S::ldg20a@fsu.edu::15b50626-d2c4-4254-a4cf-dc7637d1c37e" providerId="AD" clId="Web-{281C1344-B8DF-71BD-F7B3-E686355D6090}" dt="2023-10-15T20:39:55.662" v="114" actId="1076"/>
          <ac:spMkLst>
            <pc:docMk/>
            <pc:sldMk cId="3614503160" sldId="327"/>
            <ac:spMk id="17" creationId="{B6AA5E82-364C-54BB-32D3-C61DC668C84F}"/>
          </ac:spMkLst>
        </pc:spChg>
      </pc:sldChg>
      <pc:sldChg chg="addSp delSp modSp add ord replId addAnim delAnim modAnim">
        <pc:chgData name="Luis Daniel Garcia" userId="S::ldg20a@fsu.edu::15b50626-d2c4-4254-a4cf-dc7637d1c37e" providerId="AD" clId="Web-{281C1344-B8DF-71BD-F7B3-E686355D6090}" dt="2023-10-15T21:27:42.317" v="685"/>
        <pc:sldMkLst>
          <pc:docMk/>
          <pc:sldMk cId="1304391416" sldId="328"/>
        </pc:sldMkLst>
        <pc:spChg chg="mod">
          <ac:chgData name="Luis Daniel Garcia" userId="S::ldg20a@fsu.edu::15b50626-d2c4-4254-a4cf-dc7637d1c37e" providerId="AD" clId="Web-{281C1344-B8DF-71BD-F7B3-E686355D6090}" dt="2023-10-15T20:58:36.755" v="329" actId="1076"/>
          <ac:spMkLst>
            <pc:docMk/>
            <pc:sldMk cId="1304391416" sldId="328"/>
            <ac:spMk id="6" creationId="{DDE69E9C-51D5-0637-4C7A-249F59BAA021}"/>
          </ac:spMkLst>
        </pc:spChg>
        <pc:spChg chg="del">
          <ac:chgData name="Luis Daniel Garcia" userId="S::ldg20a@fsu.edu::15b50626-d2c4-4254-a4cf-dc7637d1c37e" providerId="AD" clId="Web-{281C1344-B8DF-71BD-F7B3-E686355D6090}" dt="2023-10-15T20:47:59.488" v="118"/>
          <ac:spMkLst>
            <pc:docMk/>
            <pc:sldMk cId="1304391416" sldId="328"/>
            <ac:spMk id="7" creationId="{5B273D8E-3080-E0B3-9E04-AFDF0D0F48F3}"/>
          </ac:spMkLst>
        </pc:spChg>
        <pc:spChg chg="del">
          <ac:chgData name="Luis Daniel Garcia" userId="S::ldg20a@fsu.edu::15b50626-d2c4-4254-a4cf-dc7637d1c37e" providerId="AD" clId="Web-{281C1344-B8DF-71BD-F7B3-E686355D6090}" dt="2023-10-15T20:48:10.566" v="120"/>
          <ac:spMkLst>
            <pc:docMk/>
            <pc:sldMk cId="1304391416" sldId="328"/>
            <ac:spMk id="8" creationId="{53D3C0CB-D555-FAAF-903B-0FBB6FFB1D7A}"/>
          </ac:spMkLst>
        </pc:spChg>
        <pc:spChg chg="mod">
          <ac:chgData name="Luis Daniel Garcia" userId="S::ldg20a@fsu.edu::15b50626-d2c4-4254-a4cf-dc7637d1c37e" providerId="AD" clId="Web-{281C1344-B8DF-71BD-F7B3-E686355D6090}" dt="2023-10-15T20:58:30.130" v="328" actId="20577"/>
          <ac:spMkLst>
            <pc:docMk/>
            <pc:sldMk cId="1304391416" sldId="328"/>
            <ac:spMk id="9" creationId="{7C90125F-8B0C-2940-1438-E46315A11D33}"/>
          </ac:spMkLst>
        </pc:spChg>
        <pc:spChg chg="mod">
          <ac:chgData name="Luis Daniel Garcia" userId="S::ldg20a@fsu.edu::15b50626-d2c4-4254-a4cf-dc7637d1c37e" providerId="AD" clId="Web-{281C1344-B8DF-71BD-F7B3-E686355D6090}" dt="2023-10-15T21:21:35.760" v="643" actId="14100"/>
          <ac:spMkLst>
            <pc:docMk/>
            <pc:sldMk cId="1304391416" sldId="328"/>
            <ac:spMk id="10" creationId="{FCD85A48-8396-57C7-76B6-E8247627D1B7}"/>
          </ac:spMkLst>
        </pc:spChg>
        <pc:spChg chg="mod">
          <ac:chgData name="Luis Daniel Garcia" userId="S::ldg20a@fsu.edu::15b50626-d2c4-4254-a4cf-dc7637d1c37e" providerId="AD" clId="Web-{281C1344-B8DF-71BD-F7B3-E686355D6090}" dt="2023-10-15T21:00:05.226" v="355"/>
          <ac:spMkLst>
            <pc:docMk/>
            <pc:sldMk cId="1304391416" sldId="328"/>
            <ac:spMk id="11" creationId="{4E17A98B-75A9-94A4-56A2-E93D237804B7}"/>
          </ac:spMkLst>
        </pc:spChg>
        <pc:spChg chg="mod">
          <ac:chgData name="Luis Daniel Garcia" userId="S::ldg20a@fsu.edu::15b50626-d2c4-4254-a4cf-dc7637d1c37e" providerId="AD" clId="Web-{281C1344-B8DF-71BD-F7B3-E686355D6090}" dt="2023-10-15T20:50:10.272" v="148" actId="14100"/>
          <ac:spMkLst>
            <pc:docMk/>
            <pc:sldMk cId="1304391416" sldId="328"/>
            <ac:spMk id="12" creationId="{002FD850-8011-AA76-E070-7CAD63CFA2E2}"/>
          </ac:spMkLst>
        </pc:spChg>
        <pc:spChg chg="mod">
          <ac:chgData name="Luis Daniel Garcia" userId="S::ldg20a@fsu.edu::15b50626-d2c4-4254-a4cf-dc7637d1c37e" providerId="AD" clId="Web-{281C1344-B8DF-71BD-F7B3-E686355D6090}" dt="2023-10-15T20:59:52.960" v="352"/>
          <ac:spMkLst>
            <pc:docMk/>
            <pc:sldMk cId="1304391416" sldId="328"/>
            <ac:spMk id="13" creationId="{AF598C86-DEF1-2A05-5D5E-18BAE459ED95}"/>
          </ac:spMkLst>
        </pc:spChg>
        <pc:spChg chg="add del mod">
          <ac:chgData name="Luis Daniel Garcia" userId="S::ldg20a@fsu.edu::15b50626-d2c4-4254-a4cf-dc7637d1c37e" providerId="AD" clId="Web-{281C1344-B8DF-71BD-F7B3-E686355D6090}" dt="2023-10-15T20:50:34.914" v="152" actId="14100"/>
          <ac:spMkLst>
            <pc:docMk/>
            <pc:sldMk cId="1304391416" sldId="328"/>
            <ac:spMk id="14" creationId="{68715697-C81C-F21F-0F7F-BFBEA0DD8359}"/>
          </ac:spMkLst>
        </pc:spChg>
        <pc:spChg chg="del mod">
          <ac:chgData name="Luis Daniel Garcia" userId="S::ldg20a@fsu.edu::15b50626-d2c4-4254-a4cf-dc7637d1c37e" providerId="AD" clId="Web-{281C1344-B8DF-71BD-F7B3-E686355D6090}" dt="2023-10-15T20:48:45.864" v="130"/>
          <ac:spMkLst>
            <pc:docMk/>
            <pc:sldMk cId="1304391416" sldId="328"/>
            <ac:spMk id="15" creationId="{039FBF58-BEFD-2BB8-7A57-88462CCD731E}"/>
          </ac:spMkLst>
        </pc:spChg>
        <pc:spChg chg="add mod ord">
          <ac:chgData name="Luis Daniel Garcia" userId="S::ldg20a@fsu.edu::15b50626-d2c4-4254-a4cf-dc7637d1c37e" providerId="AD" clId="Web-{281C1344-B8DF-71BD-F7B3-E686355D6090}" dt="2023-10-15T20:53:58.200" v="246"/>
          <ac:spMkLst>
            <pc:docMk/>
            <pc:sldMk cId="1304391416" sldId="328"/>
            <ac:spMk id="16" creationId="{C59A0D32-38BB-19D4-F11B-AAA858456ED2}"/>
          </ac:spMkLst>
        </pc:spChg>
        <pc:spChg chg="mod">
          <ac:chgData name="Luis Daniel Garcia" userId="S::ldg20a@fsu.edu::15b50626-d2c4-4254-a4cf-dc7637d1c37e" providerId="AD" clId="Web-{281C1344-B8DF-71BD-F7B3-E686355D6090}" dt="2023-10-15T21:00:02.569" v="354"/>
          <ac:spMkLst>
            <pc:docMk/>
            <pc:sldMk cId="1304391416" sldId="328"/>
            <ac:spMk id="17" creationId="{B6AA5E82-364C-54BB-32D3-C61DC668C84F}"/>
          </ac:spMkLst>
        </pc:spChg>
        <pc:spChg chg="add mod">
          <ac:chgData name="Luis Daniel Garcia" userId="S::ldg20a@fsu.edu::15b50626-d2c4-4254-a4cf-dc7637d1c37e" providerId="AD" clId="Web-{281C1344-B8DF-71BD-F7B3-E686355D6090}" dt="2023-10-15T21:21:32.479" v="642" actId="14100"/>
          <ac:spMkLst>
            <pc:docMk/>
            <pc:sldMk cId="1304391416" sldId="328"/>
            <ac:spMk id="19" creationId="{221F2A10-DF8A-7A7D-19D9-75F04B0D5856}"/>
          </ac:spMkLst>
        </pc:spChg>
        <pc:spChg chg="add mod">
          <ac:chgData name="Luis Daniel Garcia" userId="S::ldg20a@fsu.edu::15b50626-d2c4-4254-a4cf-dc7637d1c37e" providerId="AD" clId="Web-{281C1344-B8DF-71BD-F7B3-E686355D6090}" dt="2023-10-15T21:03:38.497" v="387" actId="14100"/>
          <ac:spMkLst>
            <pc:docMk/>
            <pc:sldMk cId="1304391416" sldId="328"/>
            <ac:spMk id="21" creationId="{30EF1DC2-B8EC-9F8D-3999-FE23F9DAF926}"/>
          </ac:spMkLst>
        </pc:spChg>
        <pc:picChg chg="add mod ord">
          <ac:chgData name="Luis Daniel Garcia" userId="S::ldg20a@fsu.edu::15b50626-d2c4-4254-a4cf-dc7637d1c37e" providerId="AD" clId="Web-{281C1344-B8DF-71BD-F7B3-E686355D6090}" dt="2023-10-15T21:03:04.746" v="377"/>
          <ac:picMkLst>
            <pc:docMk/>
            <pc:sldMk cId="1304391416" sldId="328"/>
            <ac:picMk id="22" creationId="{08DC5AE4-CE03-FEA4-D3CB-4FAC1BFA3AD8}"/>
          </ac:picMkLst>
        </pc:picChg>
        <pc:picChg chg="add mod ord">
          <ac:chgData name="Luis Daniel Garcia" userId="S::ldg20a@fsu.edu::15b50626-d2c4-4254-a4cf-dc7637d1c37e" providerId="AD" clId="Web-{281C1344-B8DF-71BD-F7B3-E686355D6090}" dt="2023-10-15T21:02:55.449" v="375"/>
          <ac:picMkLst>
            <pc:docMk/>
            <pc:sldMk cId="1304391416" sldId="328"/>
            <ac:picMk id="23" creationId="{4EAF6730-A4A4-F1B6-ACB2-49D2EBB7EEAE}"/>
          </ac:picMkLst>
        </pc:picChg>
        <pc:picChg chg="add mod ord">
          <ac:chgData name="Luis Daniel Garcia" userId="S::ldg20a@fsu.edu::15b50626-d2c4-4254-a4cf-dc7637d1c37e" providerId="AD" clId="Web-{281C1344-B8DF-71BD-F7B3-E686355D6090}" dt="2023-10-15T21:03:30.888" v="385"/>
          <ac:picMkLst>
            <pc:docMk/>
            <pc:sldMk cId="1304391416" sldId="328"/>
            <ac:picMk id="24" creationId="{5529E72D-86BB-F1D3-2B9D-6AF37D49AA4B}"/>
          </ac:picMkLst>
        </pc:picChg>
      </pc:sldChg>
      <pc:sldChg chg="addSp delSp modSp add ord replId addAnim delAnim">
        <pc:chgData name="Luis Daniel Garcia" userId="S::ldg20a@fsu.edu::15b50626-d2c4-4254-a4cf-dc7637d1c37e" providerId="AD" clId="Web-{281C1344-B8DF-71BD-F7B3-E686355D6090}" dt="2023-10-15T21:27:44.567" v="686"/>
        <pc:sldMkLst>
          <pc:docMk/>
          <pc:sldMk cId="1625965310" sldId="329"/>
        </pc:sldMkLst>
        <pc:spChg chg="mod">
          <ac:chgData name="Luis Daniel Garcia" userId="S::ldg20a@fsu.edu::15b50626-d2c4-4254-a4cf-dc7637d1c37e" providerId="AD" clId="Web-{281C1344-B8DF-71BD-F7B3-E686355D6090}" dt="2023-10-15T21:06:03.095" v="393" actId="20577"/>
          <ac:spMkLst>
            <pc:docMk/>
            <pc:sldMk cId="1625965310" sldId="329"/>
            <ac:spMk id="6" creationId="{DDE69E9C-51D5-0637-4C7A-249F59BAA021}"/>
          </ac:spMkLst>
        </pc:spChg>
        <pc:spChg chg="mod">
          <ac:chgData name="Luis Daniel Garcia" userId="S::ldg20a@fsu.edu::15b50626-d2c4-4254-a4cf-dc7637d1c37e" providerId="AD" clId="Web-{281C1344-B8DF-71BD-F7B3-E686355D6090}" dt="2023-10-15T21:22:53.606" v="667" actId="14100"/>
          <ac:spMkLst>
            <pc:docMk/>
            <pc:sldMk cId="1625965310" sldId="329"/>
            <ac:spMk id="10" creationId="{FCD85A48-8396-57C7-76B6-E8247627D1B7}"/>
          </ac:spMkLst>
        </pc:spChg>
        <pc:spChg chg="add del mod">
          <ac:chgData name="Luis Daniel Garcia" userId="S::ldg20a@fsu.edu::15b50626-d2c4-4254-a4cf-dc7637d1c37e" providerId="AD" clId="Web-{281C1344-B8DF-71BD-F7B3-E686355D6090}" dt="2023-10-15T21:22:49.997" v="666" actId="20577"/>
          <ac:spMkLst>
            <pc:docMk/>
            <pc:sldMk cId="1625965310" sldId="329"/>
            <ac:spMk id="11" creationId="{4E17A98B-75A9-94A4-56A2-E93D237804B7}"/>
          </ac:spMkLst>
        </pc:spChg>
        <pc:spChg chg="mod">
          <ac:chgData name="Luis Daniel Garcia" userId="S::ldg20a@fsu.edu::15b50626-d2c4-4254-a4cf-dc7637d1c37e" providerId="AD" clId="Web-{281C1344-B8DF-71BD-F7B3-E686355D6090}" dt="2023-10-15T21:09:55.523" v="488" actId="20577"/>
          <ac:spMkLst>
            <pc:docMk/>
            <pc:sldMk cId="1625965310" sldId="329"/>
            <ac:spMk id="13" creationId="{AF598C86-DEF1-2A05-5D5E-18BAE459ED95}"/>
          </ac:spMkLst>
        </pc:spChg>
        <pc:spChg chg="mod">
          <ac:chgData name="Luis Daniel Garcia" userId="S::ldg20a@fsu.edu::15b50626-d2c4-4254-a4cf-dc7637d1c37e" providerId="AD" clId="Web-{281C1344-B8DF-71BD-F7B3-E686355D6090}" dt="2023-10-15T21:24:10.108" v="683" actId="20577"/>
          <ac:spMkLst>
            <pc:docMk/>
            <pc:sldMk cId="1625965310" sldId="329"/>
            <ac:spMk id="14" creationId="{68715697-C81C-F21F-0F7F-BFBEA0DD8359}"/>
          </ac:spMkLst>
        </pc:spChg>
        <pc:spChg chg="ord">
          <ac:chgData name="Luis Daniel Garcia" userId="S::ldg20a@fsu.edu::15b50626-d2c4-4254-a4cf-dc7637d1c37e" providerId="AD" clId="Web-{281C1344-B8DF-71BD-F7B3-E686355D6090}" dt="2023-10-15T21:20:32.571" v="624"/>
          <ac:spMkLst>
            <pc:docMk/>
            <pc:sldMk cId="1625965310" sldId="329"/>
            <ac:spMk id="16" creationId="{C59A0D32-38BB-19D4-F11B-AAA858456ED2}"/>
          </ac:spMkLst>
        </pc:spChg>
        <pc:spChg chg="del mod">
          <ac:chgData name="Luis Daniel Garcia" userId="S::ldg20a@fsu.edu::15b50626-d2c4-4254-a4cf-dc7637d1c37e" providerId="AD" clId="Web-{281C1344-B8DF-71BD-F7B3-E686355D6090}" dt="2023-10-15T21:11:45.401" v="514"/>
          <ac:spMkLst>
            <pc:docMk/>
            <pc:sldMk cId="1625965310" sldId="329"/>
            <ac:spMk id="17" creationId="{B6AA5E82-364C-54BB-32D3-C61DC668C84F}"/>
          </ac:spMkLst>
        </pc:spChg>
        <pc:spChg chg="mod">
          <ac:chgData name="Luis Daniel Garcia" userId="S::ldg20a@fsu.edu::15b50626-d2c4-4254-a4cf-dc7637d1c37e" providerId="AD" clId="Web-{281C1344-B8DF-71BD-F7B3-E686355D6090}" dt="2023-10-15T21:24:12.171" v="684" actId="14100"/>
          <ac:spMkLst>
            <pc:docMk/>
            <pc:sldMk cId="1625965310" sldId="329"/>
            <ac:spMk id="19" creationId="{221F2A10-DF8A-7A7D-19D9-75F04B0D5856}"/>
          </ac:spMkLst>
        </pc:spChg>
        <pc:spChg chg="mod">
          <ac:chgData name="Luis Daniel Garcia" userId="S::ldg20a@fsu.edu::15b50626-d2c4-4254-a4cf-dc7637d1c37e" providerId="AD" clId="Web-{281C1344-B8DF-71BD-F7B3-E686355D6090}" dt="2023-10-15T21:23:36.842" v="671" actId="14100"/>
          <ac:spMkLst>
            <pc:docMk/>
            <pc:sldMk cId="1625965310" sldId="329"/>
            <ac:spMk id="21" creationId="{30EF1DC2-B8EC-9F8D-3999-FE23F9DAF926}"/>
          </ac:spMkLst>
        </pc:spChg>
        <pc:picChg chg="add mod ord">
          <ac:chgData name="Luis Daniel Garcia" userId="S::ldg20a@fsu.edu::15b50626-d2c4-4254-a4cf-dc7637d1c37e" providerId="AD" clId="Web-{281C1344-B8DF-71BD-F7B3-E686355D6090}" dt="2023-10-15T21:13:34.794" v="538"/>
          <ac:picMkLst>
            <pc:docMk/>
            <pc:sldMk cId="1625965310" sldId="329"/>
            <ac:picMk id="5" creationId="{571EAD2E-FFB6-C213-B185-DCE28924D967}"/>
          </ac:picMkLst>
        </pc:picChg>
        <pc:picChg chg="add mod ord">
          <ac:chgData name="Luis Daniel Garcia" userId="S::ldg20a@fsu.edu::15b50626-d2c4-4254-a4cf-dc7637d1c37e" providerId="AD" clId="Web-{281C1344-B8DF-71BD-F7B3-E686355D6090}" dt="2023-10-15T21:19:13.319" v="615" actId="1076"/>
          <ac:picMkLst>
            <pc:docMk/>
            <pc:sldMk cId="1625965310" sldId="329"/>
            <ac:picMk id="7" creationId="{5BB48A36-3400-F14D-6CE1-46C6FBB44CFA}"/>
          </ac:picMkLst>
        </pc:picChg>
        <pc:picChg chg="add mod ord modCrop">
          <ac:chgData name="Luis Daniel Garcia" userId="S::ldg20a@fsu.edu::15b50626-d2c4-4254-a4cf-dc7637d1c37e" providerId="AD" clId="Web-{281C1344-B8DF-71BD-F7B3-E686355D6090}" dt="2023-10-15T21:21:19.197" v="639"/>
          <ac:picMkLst>
            <pc:docMk/>
            <pc:sldMk cId="1625965310" sldId="329"/>
            <ac:picMk id="8" creationId="{2D3A2D03-00DE-F538-9C4C-A47455E57ED6}"/>
          </ac:picMkLst>
        </pc:picChg>
        <pc:picChg chg="del mod">
          <ac:chgData name="Luis Daniel Garcia" userId="S::ldg20a@fsu.edu::15b50626-d2c4-4254-a4cf-dc7637d1c37e" providerId="AD" clId="Web-{281C1344-B8DF-71BD-F7B3-E686355D6090}" dt="2023-10-15T21:09:13.444" v="480"/>
          <ac:picMkLst>
            <pc:docMk/>
            <pc:sldMk cId="1625965310" sldId="329"/>
            <ac:picMk id="22" creationId="{08DC5AE4-CE03-FEA4-D3CB-4FAC1BFA3AD8}"/>
          </ac:picMkLst>
        </pc:picChg>
        <pc:picChg chg="del">
          <ac:chgData name="Luis Daniel Garcia" userId="S::ldg20a@fsu.edu::15b50626-d2c4-4254-a4cf-dc7637d1c37e" providerId="AD" clId="Web-{281C1344-B8DF-71BD-F7B3-E686355D6090}" dt="2023-10-15T21:10:56.431" v="502"/>
          <ac:picMkLst>
            <pc:docMk/>
            <pc:sldMk cId="1625965310" sldId="329"/>
            <ac:picMk id="23" creationId="{4EAF6730-A4A4-F1B6-ACB2-49D2EBB7EEAE}"/>
          </ac:picMkLst>
        </pc:picChg>
        <pc:picChg chg="del">
          <ac:chgData name="Luis Daniel Garcia" userId="S::ldg20a@fsu.edu::15b50626-d2c4-4254-a4cf-dc7637d1c37e" providerId="AD" clId="Web-{281C1344-B8DF-71BD-F7B3-E686355D6090}" dt="2023-10-15T21:17:56.942" v="599"/>
          <ac:picMkLst>
            <pc:docMk/>
            <pc:sldMk cId="1625965310" sldId="329"/>
            <ac:picMk id="24" creationId="{5529E72D-86BB-F1D3-2B9D-6AF37D49AA4B}"/>
          </ac:picMkLst>
        </pc:picChg>
      </pc:sldChg>
    </pc:docChg>
  </pc:docChgLst>
  <pc:docChgLst>
    <pc:chgData name="Maria Rojas" userId="S::mar19i@fsu.edu::b303a568-9ff1-432b-995f-fb1091d48c0a" providerId="AD" clId="Web-{0E354FC9-8A87-4894-95CF-572367B99735}"/>
    <pc:docChg chg="addSld modSld modSection">
      <pc:chgData name="Maria Rojas" userId="S::mar19i@fsu.edu::b303a568-9ff1-432b-995f-fb1091d48c0a" providerId="AD" clId="Web-{0E354FC9-8A87-4894-95CF-572367B99735}" dt="2023-10-03T20:35:27.845" v="49" actId="1076"/>
      <pc:docMkLst>
        <pc:docMk/>
      </pc:docMkLst>
      <pc:sldChg chg="modSp">
        <pc:chgData name="Maria Rojas" userId="S::mar19i@fsu.edu::b303a568-9ff1-432b-995f-fb1091d48c0a" providerId="AD" clId="Web-{0E354FC9-8A87-4894-95CF-572367B99735}" dt="2023-10-03T20:30:19.055" v="27" actId="20577"/>
        <pc:sldMkLst>
          <pc:docMk/>
          <pc:sldMk cId="1270984281" sldId="286"/>
        </pc:sldMkLst>
        <pc:spChg chg="mod">
          <ac:chgData name="Maria Rojas" userId="S::mar19i@fsu.edu::b303a568-9ff1-432b-995f-fb1091d48c0a" providerId="AD" clId="Web-{0E354FC9-8A87-4894-95CF-572367B99735}" dt="2023-10-03T20:30:19.055" v="27" actId="20577"/>
          <ac:spMkLst>
            <pc:docMk/>
            <pc:sldMk cId="1270984281" sldId="286"/>
            <ac:spMk id="12" creationId="{602AFC1E-7AB1-CD43-56B5-210304222E34}"/>
          </ac:spMkLst>
        </pc:spChg>
      </pc:sldChg>
      <pc:sldChg chg="modSp">
        <pc:chgData name="Maria Rojas" userId="S::mar19i@fsu.edu::b303a568-9ff1-432b-995f-fb1091d48c0a" providerId="AD" clId="Web-{0E354FC9-8A87-4894-95CF-572367B99735}" dt="2023-10-03T20:29:12.209" v="20" actId="20577"/>
        <pc:sldMkLst>
          <pc:docMk/>
          <pc:sldMk cId="2405727058" sldId="287"/>
        </pc:sldMkLst>
        <pc:spChg chg="mod">
          <ac:chgData name="Maria Rojas" userId="S::mar19i@fsu.edu::b303a568-9ff1-432b-995f-fb1091d48c0a" providerId="AD" clId="Web-{0E354FC9-8A87-4894-95CF-572367B99735}" dt="2023-10-03T20:28:39.349" v="1" actId="20577"/>
          <ac:spMkLst>
            <pc:docMk/>
            <pc:sldMk cId="2405727058" sldId="287"/>
            <ac:spMk id="12" creationId="{E0359946-B9A4-5A99-8626-5D56DB8756F2}"/>
          </ac:spMkLst>
        </pc:spChg>
        <pc:spChg chg="mod">
          <ac:chgData name="Maria Rojas" userId="S::mar19i@fsu.edu::b303a568-9ff1-432b-995f-fb1091d48c0a" providerId="AD" clId="Web-{0E354FC9-8A87-4894-95CF-572367B99735}" dt="2023-10-03T20:28:58.724" v="8" actId="20577"/>
          <ac:spMkLst>
            <pc:docMk/>
            <pc:sldMk cId="2405727058" sldId="287"/>
            <ac:spMk id="14" creationId="{B8F32CCC-9B1E-6138-F1E1-EA3047830F2E}"/>
          </ac:spMkLst>
        </pc:spChg>
        <pc:spChg chg="mod">
          <ac:chgData name="Maria Rojas" userId="S::mar19i@fsu.edu::b303a568-9ff1-432b-995f-fb1091d48c0a" providerId="AD" clId="Web-{0E354FC9-8A87-4894-95CF-572367B99735}" dt="2023-10-03T20:29:12.209" v="20" actId="20577"/>
          <ac:spMkLst>
            <pc:docMk/>
            <pc:sldMk cId="2405727058" sldId="287"/>
            <ac:spMk id="16" creationId="{AEF7B994-970E-2825-D149-6089A60523D1}"/>
          </ac:spMkLst>
        </pc:spChg>
        <pc:spChg chg="mod">
          <ac:chgData name="Maria Rojas" userId="S::mar19i@fsu.edu::b303a568-9ff1-432b-995f-fb1091d48c0a" providerId="AD" clId="Web-{0E354FC9-8A87-4894-95CF-572367B99735}" dt="2023-10-03T20:28:44.817" v="3" actId="20577"/>
          <ac:spMkLst>
            <pc:docMk/>
            <pc:sldMk cId="2405727058" sldId="287"/>
            <ac:spMk id="18" creationId="{E72ABEFD-13E1-DD75-3047-1E1D4D2E52C4}"/>
          </ac:spMkLst>
        </pc:spChg>
      </pc:sldChg>
      <pc:sldChg chg="addSp delSp modSp add replId">
        <pc:chgData name="Maria Rojas" userId="S::mar19i@fsu.edu::b303a568-9ff1-432b-995f-fb1091d48c0a" providerId="AD" clId="Web-{0E354FC9-8A87-4894-95CF-572367B99735}" dt="2023-10-03T20:35:27.845" v="49" actId="1076"/>
        <pc:sldMkLst>
          <pc:docMk/>
          <pc:sldMk cId="3952847899" sldId="292"/>
        </pc:sldMkLst>
        <pc:spChg chg="mod">
          <ac:chgData name="Maria Rojas" userId="S::mar19i@fsu.edu::b303a568-9ff1-432b-995f-fb1091d48c0a" providerId="AD" clId="Web-{0E354FC9-8A87-4894-95CF-572367B99735}" dt="2023-10-03T20:35:11.016" v="42" actId="20577"/>
          <ac:spMkLst>
            <pc:docMk/>
            <pc:sldMk cId="3952847899" sldId="292"/>
            <ac:spMk id="5" creationId="{BBD49385-F6DC-BA4E-539B-1F63333FF13C}"/>
          </ac:spMkLst>
        </pc:spChg>
        <pc:picChg chg="add mod">
          <ac:chgData name="Maria Rojas" userId="S::mar19i@fsu.edu::b303a568-9ff1-432b-995f-fb1091d48c0a" providerId="AD" clId="Web-{0E354FC9-8A87-4894-95CF-572367B99735}" dt="2023-10-03T20:35:27.845" v="49" actId="1076"/>
          <ac:picMkLst>
            <pc:docMk/>
            <pc:sldMk cId="3952847899" sldId="292"/>
            <ac:picMk id="6" creationId="{61160026-E8F2-164D-C39A-C197759F924B}"/>
          </ac:picMkLst>
        </pc:picChg>
        <pc:picChg chg="del">
          <ac:chgData name="Maria Rojas" userId="S::mar19i@fsu.edu::b303a568-9ff1-432b-995f-fb1091d48c0a" providerId="AD" clId="Web-{0E354FC9-8A87-4894-95CF-572367B99735}" dt="2023-10-03T20:35:26.095" v="48"/>
          <ac:picMkLst>
            <pc:docMk/>
            <pc:sldMk cId="3952847899" sldId="292"/>
            <ac:picMk id="7" creationId="{740721CA-2C34-53E4-6C8F-64A5DE7D261C}"/>
          </ac:picMkLst>
        </pc:picChg>
      </pc:sldChg>
    </pc:docChg>
  </pc:docChgLst>
  <pc:docChgLst>
    <pc:chgData name="Caden Schwartz" userId="S::cbs19f@fsu.edu::dd2b363a-57e9-4b31-b955-4fc0c412fe2c" providerId="AD" clId="Web-{60C309F8-74BA-7DC1-F0C0-6618B48282CF}"/>
    <pc:docChg chg="modSld">
      <pc:chgData name="Caden Schwartz" userId="S::cbs19f@fsu.edu::dd2b363a-57e9-4b31-b955-4fc0c412fe2c" providerId="AD" clId="Web-{60C309F8-74BA-7DC1-F0C0-6618B48282CF}" dt="2023-10-12T16:35:32.236" v="1028"/>
      <pc:docMkLst>
        <pc:docMk/>
      </pc:docMkLst>
      <pc:sldChg chg="modSp">
        <pc:chgData name="Caden Schwartz" userId="S::cbs19f@fsu.edu::dd2b363a-57e9-4b31-b955-4fc0c412fe2c" providerId="AD" clId="Web-{60C309F8-74BA-7DC1-F0C0-6618B48282CF}" dt="2023-10-12T15:06:35.887" v="309" actId="20577"/>
        <pc:sldMkLst>
          <pc:docMk/>
          <pc:sldMk cId="1720043901" sldId="293"/>
        </pc:sldMkLst>
        <pc:spChg chg="mod">
          <ac:chgData name="Caden Schwartz" userId="S::cbs19f@fsu.edu::dd2b363a-57e9-4b31-b955-4fc0c412fe2c" providerId="AD" clId="Web-{60C309F8-74BA-7DC1-F0C0-6618B48282CF}" dt="2023-10-12T15:06:35.887" v="309" actId="20577"/>
          <ac:spMkLst>
            <pc:docMk/>
            <pc:sldMk cId="1720043901" sldId="293"/>
            <ac:spMk id="6" creationId="{5DED0DE5-F2F7-D639-AD8E-9BDC4080C35A}"/>
          </ac:spMkLst>
        </pc:spChg>
      </pc:sldChg>
      <pc:sldChg chg="addSp delSp modSp">
        <pc:chgData name="Caden Schwartz" userId="S::cbs19f@fsu.edu::dd2b363a-57e9-4b31-b955-4fc0c412fe2c" providerId="AD" clId="Web-{60C309F8-74BA-7DC1-F0C0-6618B48282CF}" dt="2023-10-12T16:07:36.054" v="747" actId="20577"/>
        <pc:sldMkLst>
          <pc:docMk/>
          <pc:sldMk cId="2839402481" sldId="295"/>
        </pc:sldMkLst>
        <pc:spChg chg="del">
          <ac:chgData name="Caden Schwartz" userId="S::cbs19f@fsu.edu::dd2b363a-57e9-4b31-b955-4fc0c412fe2c" providerId="AD" clId="Web-{60C309F8-74BA-7DC1-F0C0-6618B48282CF}" dt="2023-10-12T15:59:56.277" v="652"/>
          <ac:spMkLst>
            <pc:docMk/>
            <pc:sldMk cId="2839402481" sldId="295"/>
            <ac:spMk id="5" creationId="{676B02EE-1103-AB2F-AEB6-FB37168C2ED4}"/>
          </ac:spMkLst>
        </pc:spChg>
        <pc:spChg chg="del">
          <ac:chgData name="Caden Schwartz" userId="S::cbs19f@fsu.edu::dd2b363a-57e9-4b31-b955-4fc0c412fe2c" providerId="AD" clId="Web-{60C309F8-74BA-7DC1-F0C0-6618B48282CF}" dt="2023-10-12T14:57:02.123" v="119"/>
          <ac:spMkLst>
            <pc:docMk/>
            <pc:sldMk cId="2839402481" sldId="295"/>
            <ac:spMk id="6" creationId="{5CAA1951-77F9-768E-288B-C55C2FE33823}"/>
          </ac:spMkLst>
        </pc:spChg>
        <pc:spChg chg="add mod">
          <ac:chgData name="Caden Schwartz" userId="S::cbs19f@fsu.edu::dd2b363a-57e9-4b31-b955-4fc0c412fe2c" providerId="AD" clId="Web-{60C309F8-74BA-7DC1-F0C0-6618B48282CF}" dt="2023-10-12T15:34:55.427" v="418" actId="20577"/>
          <ac:spMkLst>
            <pc:docMk/>
            <pc:sldMk cId="2839402481" sldId="295"/>
            <ac:spMk id="7" creationId="{5B273D8E-3080-E0B3-9E04-AFDF0D0F48F3}"/>
          </ac:spMkLst>
        </pc:spChg>
        <pc:spChg chg="add mod">
          <ac:chgData name="Caden Schwartz" userId="S::cbs19f@fsu.edu::dd2b363a-57e9-4b31-b955-4fc0c412fe2c" providerId="AD" clId="Web-{60C309F8-74BA-7DC1-F0C0-6618B48282CF}" dt="2023-10-12T15:31:50.141" v="365" actId="1076"/>
          <ac:spMkLst>
            <pc:docMk/>
            <pc:sldMk cId="2839402481" sldId="295"/>
            <ac:spMk id="8" creationId="{53D3C0CB-D555-FAAF-903B-0FBB6FFB1D7A}"/>
          </ac:spMkLst>
        </pc:spChg>
        <pc:spChg chg="add mod">
          <ac:chgData name="Caden Schwartz" userId="S::cbs19f@fsu.edu::dd2b363a-57e9-4b31-b955-4fc0c412fe2c" providerId="AD" clId="Web-{60C309F8-74BA-7DC1-F0C0-6618B48282CF}" dt="2023-10-12T15:58:26.744" v="619" actId="20577"/>
          <ac:spMkLst>
            <pc:docMk/>
            <pc:sldMk cId="2839402481" sldId="295"/>
            <ac:spMk id="9" creationId="{7C90125F-8B0C-2940-1438-E46315A11D33}"/>
          </ac:spMkLst>
        </pc:spChg>
        <pc:spChg chg="add mod">
          <ac:chgData name="Caden Schwartz" userId="S::cbs19f@fsu.edu::dd2b363a-57e9-4b31-b955-4fc0c412fe2c" providerId="AD" clId="Web-{60C309F8-74BA-7DC1-F0C0-6618B48282CF}" dt="2023-10-12T15:48:53.745" v="604" actId="20577"/>
          <ac:spMkLst>
            <pc:docMk/>
            <pc:sldMk cId="2839402481" sldId="295"/>
            <ac:spMk id="10" creationId="{E6CB11C7-FA71-831C-2E0E-4DAD8E887555}"/>
          </ac:spMkLst>
        </pc:spChg>
        <pc:spChg chg="add mod">
          <ac:chgData name="Caden Schwartz" userId="S::cbs19f@fsu.edu::dd2b363a-57e9-4b31-b955-4fc0c412fe2c" providerId="AD" clId="Web-{60C309F8-74BA-7DC1-F0C0-6618B48282CF}" dt="2023-10-12T15:43:40.175" v="558" actId="20577"/>
          <ac:spMkLst>
            <pc:docMk/>
            <pc:sldMk cId="2839402481" sldId="295"/>
            <ac:spMk id="11" creationId="{4E17A98B-75A9-94A4-56A2-E93D237804B7}"/>
          </ac:spMkLst>
        </pc:spChg>
        <pc:spChg chg="add mod">
          <ac:chgData name="Caden Schwartz" userId="S::cbs19f@fsu.edu::dd2b363a-57e9-4b31-b955-4fc0c412fe2c" providerId="AD" clId="Web-{60C309F8-74BA-7DC1-F0C0-6618B48282CF}" dt="2023-10-12T15:59:51.121" v="651" actId="20577"/>
          <ac:spMkLst>
            <pc:docMk/>
            <pc:sldMk cId="2839402481" sldId="295"/>
            <ac:spMk id="12" creationId="{002FD850-8011-AA76-E070-7CAD63CFA2E2}"/>
          </ac:spMkLst>
        </pc:spChg>
        <pc:spChg chg="add mod">
          <ac:chgData name="Caden Schwartz" userId="S::cbs19f@fsu.edu::dd2b363a-57e9-4b31-b955-4fc0c412fe2c" providerId="AD" clId="Web-{60C309F8-74BA-7DC1-F0C0-6618B48282CF}" dt="2023-10-12T16:07:36.054" v="747" actId="20577"/>
          <ac:spMkLst>
            <pc:docMk/>
            <pc:sldMk cId="2839402481" sldId="295"/>
            <ac:spMk id="13" creationId="{AF598C86-DEF1-2A05-5D5E-18BAE459ED95}"/>
          </ac:spMkLst>
        </pc:spChg>
        <pc:spChg chg="add mod">
          <ac:chgData name="Caden Schwartz" userId="S::cbs19f@fsu.edu::dd2b363a-57e9-4b31-b955-4fc0c412fe2c" providerId="AD" clId="Web-{60C309F8-74BA-7DC1-F0C0-6618B48282CF}" dt="2023-10-12T16:01:41.108" v="663"/>
          <ac:spMkLst>
            <pc:docMk/>
            <pc:sldMk cId="2839402481" sldId="295"/>
            <ac:spMk id="14" creationId="{68715697-C81C-F21F-0F7F-BFBEA0DD8359}"/>
          </ac:spMkLst>
        </pc:spChg>
        <pc:spChg chg="add mod">
          <ac:chgData name="Caden Schwartz" userId="S::cbs19f@fsu.edu::dd2b363a-57e9-4b31-b955-4fc0c412fe2c" providerId="AD" clId="Web-{60C309F8-74BA-7DC1-F0C0-6618B48282CF}" dt="2023-10-12T16:02:06.328" v="668"/>
          <ac:spMkLst>
            <pc:docMk/>
            <pc:sldMk cId="2839402481" sldId="295"/>
            <ac:spMk id="15" creationId="{039FBF58-BEFD-2BB8-7A57-88462CCD731E}"/>
          </ac:spMkLst>
        </pc:spChg>
      </pc:sldChg>
      <pc:sldChg chg="addSp delSp modSp">
        <pc:chgData name="Caden Schwartz" userId="S::cbs19f@fsu.edu::dd2b363a-57e9-4b31-b955-4fc0c412fe2c" providerId="AD" clId="Web-{60C309F8-74BA-7DC1-F0C0-6618B48282CF}" dt="2023-10-12T16:35:32.236" v="1028"/>
        <pc:sldMkLst>
          <pc:docMk/>
          <pc:sldMk cId="508659217" sldId="296"/>
        </pc:sldMkLst>
        <pc:spChg chg="del">
          <ac:chgData name="Caden Schwartz" userId="S::cbs19f@fsu.edu::dd2b363a-57e9-4b31-b955-4fc0c412fe2c" providerId="AD" clId="Web-{60C309F8-74BA-7DC1-F0C0-6618B48282CF}" dt="2023-10-12T16:08:29.087" v="749"/>
          <ac:spMkLst>
            <pc:docMk/>
            <pc:sldMk cId="508659217" sldId="296"/>
            <ac:spMk id="5" creationId="{1B1F30F4-F801-F661-9222-0008E384E5B5}"/>
          </ac:spMkLst>
        </pc:spChg>
        <pc:spChg chg="del">
          <ac:chgData name="Caden Schwartz" userId="S::cbs19f@fsu.edu::dd2b363a-57e9-4b31-b955-4fc0c412fe2c" providerId="AD" clId="Web-{60C309F8-74BA-7DC1-F0C0-6618B48282CF}" dt="2023-10-12T16:08:25.712" v="748"/>
          <ac:spMkLst>
            <pc:docMk/>
            <pc:sldMk cId="508659217" sldId="296"/>
            <ac:spMk id="6" creationId="{D5DF2C96-1CE5-1A27-218A-7EFB9FEFE112}"/>
          </ac:spMkLst>
        </pc:spChg>
        <pc:spChg chg="add mod">
          <ac:chgData name="Caden Schwartz" userId="S::cbs19f@fsu.edu::dd2b363a-57e9-4b31-b955-4fc0c412fe2c" providerId="AD" clId="Web-{60C309F8-74BA-7DC1-F0C0-6618B48282CF}" dt="2023-10-12T16:09:28.495" v="802" actId="20577"/>
          <ac:spMkLst>
            <pc:docMk/>
            <pc:sldMk cId="508659217" sldId="296"/>
            <ac:spMk id="7" creationId="{2A5518FF-8482-71C6-C4AB-D67841C2391F}"/>
          </ac:spMkLst>
        </pc:spChg>
        <pc:spChg chg="add mod">
          <ac:chgData name="Caden Schwartz" userId="S::cbs19f@fsu.edu::dd2b363a-57e9-4b31-b955-4fc0c412fe2c" providerId="AD" clId="Web-{60C309F8-74BA-7DC1-F0C0-6618B48282CF}" dt="2023-10-12T16:18:43.540" v="965" actId="1076"/>
          <ac:spMkLst>
            <pc:docMk/>
            <pc:sldMk cId="508659217" sldId="296"/>
            <ac:spMk id="8" creationId="{D8C3E23B-800A-1ED8-508B-A915B2789472}"/>
          </ac:spMkLst>
        </pc:spChg>
        <pc:spChg chg="add mod">
          <ac:chgData name="Caden Schwartz" userId="S::cbs19f@fsu.edu::dd2b363a-57e9-4b31-b955-4fc0c412fe2c" providerId="AD" clId="Web-{60C309F8-74BA-7DC1-F0C0-6618B48282CF}" dt="2023-10-12T16:16:55.365" v="924" actId="14100"/>
          <ac:spMkLst>
            <pc:docMk/>
            <pc:sldMk cId="508659217" sldId="296"/>
            <ac:spMk id="9" creationId="{153A9A57-DD6A-78D2-62FC-6980A3400960}"/>
          </ac:spMkLst>
        </pc:spChg>
        <pc:spChg chg="add mod">
          <ac:chgData name="Caden Schwartz" userId="S::cbs19f@fsu.edu::dd2b363a-57e9-4b31-b955-4fc0c412fe2c" providerId="AD" clId="Web-{60C309F8-74BA-7DC1-F0C0-6618B48282CF}" dt="2023-10-12T16:17:33.147" v="944" actId="20577"/>
          <ac:spMkLst>
            <pc:docMk/>
            <pc:sldMk cId="508659217" sldId="296"/>
            <ac:spMk id="10" creationId="{877AF667-8F80-9A14-E541-ED839D7DBB05}"/>
          </ac:spMkLst>
        </pc:spChg>
        <pc:spChg chg="add mod">
          <ac:chgData name="Caden Schwartz" userId="S::cbs19f@fsu.edu::dd2b363a-57e9-4b31-b955-4fc0c412fe2c" providerId="AD" clId="Web-{60C309F8-74BA-7DC1-F0C0-6618B48282CF}" dt="2023-10-12T16:17:35.804" v="950" actId="20577"/>
          <ac:spMkLst>
            <pc:docMk/>
            <pc:sldMk cId="508659217" sldId="296"/>
            <ac:spMk id="11" creationId="{EC67F282-1082-BA37-E04D-6C6DE0A8E46E}"/>
          </ac:spMkLst>
        </pc:spChg>
        <pc:spChg chg="add mod">
          <ac:chgData name="Caden Schwartz" userId="S::cbs19f@fsu.edu::dd2b363a-57e9-4b31-b955-4fc0c412fe2c" providerId="AD" clId="Web-{60C309F8-74BA-7DC1-F0C0-6618B48282CF}" dt="2023-10-12T16:18:13.367" v="964" actId="14100"/>
          <ac:spMkLst>
            <pc:docMk/>
            <pc:sldMk cId="508659217" sldId="296"/>
            <ac:spMk id="12" creationId="{1B8190B6-B65A-E8C7-C854-A7260F2E6975}"/>
          </ac:spMkLst>
        </pc:spChg>
        <pc:cxnChg chg="add del mod">
          <ac:chgData name="Caden Schwartz" userId="S::cbs19f@fsu.edu::dd2b363a-57e9-4b31-b955-4fc0c412fe2c" providerId="AD" clId="Web-{60C309F8-74BA-7DC1-F0C0-6618B48282CF}" dt="2023-10-12T16:19:29.025" v="970"/>
          <ac:cxnSpMkLst>
            <pc:docMk/>
            <pc:sldMk cId="508659217" sldId="296"/>
            <ac:cxnSpMk id="13" creationId="{23278C13-C235-D6D3-45EB-6725EF2A8972}"/>
          </ac:cxnSpMkLst>
        </pc:cxnChg>
        <pc:cxnChg chg="add mod">
          <ac:chgData name="Caden Schwartz" userId="S::cbs19f@fsu.edu::dd2b363a-57e9-4b31-b955-4fc0c412fe2c" providerId="AD" clId="Web-{60C309F8-74BA-7DC1-F0C0-6618B48282CF}" dt="2023-10-12T16:35:11.908" v="1022"/>
          <ac:cxnSpMkLst>
            <pc:docMk/>
            <pc:sldMk cId="508659217" sldId="296"/>
            <ac:cxnSpMk id="14" creationId="{C6E71118-0EC1-5E55-04EA-41BF9D865AFA}"/>
          </ac:cxnSpMkLst>
        </pc:cxnChg>
        <pc:cxnChg chg="add mod">
          <ac:chgData name="Caden Schwartz" userId="S::cbs19f@fsu.edu::dd2b363a-57e9-4b31-b955-4fc0c412fe2c" providerId="AD" clId="Web-{60C309F8-74BA-7DC1-F0C0-6618B48282CF}" dt="2023-10-12T16:35:15.470" v="1023"/>
          <ac:cxnSpMkLst>
            <pc:docMk/>
            <pc:sldMk cId="508659217" sldId="296"/>
            <ac:cxnSpMk id="15" creationId="{864387C9-7B08-0787-444A-3759E776AD04}"/>
          </ac:cxnSpMkLst>
        </pc:cxnChg>
        <pc:cxnChg chg="add mod">
          <ac:chgData name="Caden Schwartz" userId="S::cbs19f@fsu.edu::dd2b363a-57e9-4b31-b955-4fc0c412fe2c" providerId="AD" clId="Web-{60C309F8-74BA-7DC1-F0C0-6618B48282CF}" dt="2023-10-12T16:35:18.923" v="1024"/>
          <ac:cxnSpMkLst>
            <pc:docMk/>
            <pc:sldMk cId="508659217" sldId="296"/>
            <ac:cxnSpMk id="16" creationId="{FBE480CA-EA86-953A-50F1-9DA5349F54E5}"/>
          </ac:cxnSpMkLst>
        </pc:cxnChg>
        <pc:cxnChg chg="add del">
          <ac:chgData name="Caden Schwartz" userId="S::cbs19f@fsu.edu::dd2b363a-57e9-4b31-b955-4fc0c412fe2c" providerId="AD" clId="Web-{60C309F8-74BA-7DC1-F0C0-6618B48282CF}" dt="2023-10-12T16:28:55.726" v="988"/>
          <ac:cxnSpMkLst>
            <pc:docMk/>
            <pc:sldMk cId="508659217" sldId="296"/>
            <ac:cxnSpMk id="17" creationId="{32B2F046-21DC-0C04-4EA2-8B571FCF7FB8}"/>
          </ac:cxnSpMkLst>
        </pc:cxnChg>
        <pc:cxnChg chg="add mod">
          <ac:chgData name="Caden Schwartz" userId="S::cbs19f@fsu.edu::dd2b363a-57e9-4b31-b955-4fc0c412fe2c" providerId="AD" clId="Web-{60C309F8-74BA-7DC1-F0C0-6618B48282CF}" dt="2023-10-12T16:35:32.236" v="1028"/>
          <ac:cxnSpMkLst>
            <pc:docMk/>
            <pc:sldMk cId="508659217" sldId="296"/>
            <ac:cxnSpMk id="18" creationId="{222C2086-1402-4B3D-C20F-AE05184B7C34}"/>
          </ac:cxnSpMkLst>
        </pc:cxnChg>
        <pc:cxnChg chg="add del">
          <ac:chgData name="Caden Schwartz" userId="S::cbs19f@fsu.edu::dd2b363a-57e9-4b31-b955-4fc0c412fe2c" providerId="AD" clId="Web-{60C309F8-74BA-7DC1-F0C0-6618B48282CF}" dt="2023-10-12T16:30:48.839" v="1001"/>
          <ac:cxnSpMkLst>
            <pc:docMk/>
            <pc:sldMk cId="508659217" sldId="296"/>
            <ac:cxnSpMk id="19" creationId="{59F8EF0C-0283-4CDA-5549-8B25EAB4C5E8}"/>
          </ac:cxnSpMkLst>
        </pc:cxnChg>
        <pc:cxnChg chg="add mod">
          <ac:chgData name="Caden Schwartz" userId="S::cbs19f@fsu.edu::dd2b363a-57e9-4b31-b955-4fc0c412fe2c" providerId="AD" clId="Web-{60C309F8-74BA-7DC1-F0C0-6618B48282CF}" dt="2023-10-12T16:35:28.111" v="1027"/>
          <ac:cxnSpMkLst>
            <pc:docMk/>
            <pc:sldMk cId="508659217" sldId="296"/>
            <ac:cxnSpMk id="20" creationId="{5EC416E2-607F-D504-E005-7A8D85C39C79}"/>
          </ac:cxnSpMkLst>
        </pc:cxnChg>
        <pc:cxnChg chg="add mod">
          <ac:chgData name="Caden Schwartz" userId="S::cbs19f@fsu.edu::dd2b363a-57e9-4b31-b955-4fc0c412fe2c" providerId="AD" clId="Web-{60C309F8-74BA-7DC1-F0C0-6618B48282CF}" dt="2023-10-12T16:35:22.252" v="1025"/>
          <ac:cxnSpMkLst>
            <pc:docMk/>
            <pc:sldMk cId="508659217" sldId="296"/>
            <ac:cxnSpMk id="21" creationId="{A8D720A0-2408-B26E-411F-D3DD94FEB70B}"/>
          </ac:cxnSpMkLst>
        </pc:cxnChg>
        <pc:cxnChg chg="add mod">
          <ac:chgData name="Caden Schwartz" userId="S::cbs19f@fsu.edu::dd2b363a-57e9-4b31-b955-4fc0c412fe2c" providerId="AD" clId="Web-{60C309F8-74BA-7DC1-F0C0-6618B48282CF}" dt="2023-10-12T16:35:25.236" v="1026"/>
          <ac:cxnSpMkLst>
            <pc:docMk/>
            <pc:sldMk cId="508659217" sldId="296"/>
            <ac:cxnSpMk id="22" creationId="{7DAD8E99-5453-135D-6F74-E07FB5806E4F}"/>
          </ac:cxnSpMkLst>
        </pc:cxnChg>
      </pc:sldChg>
    </pc:docChg>
  </pc:docChgLst>
  <pc:docChgLst>
    <pc:chgData name="Luis Daniel Garcia" userId="S::ldg20a@fsu.edu::15b50626-d2c4-4254-a4cf-dc7637d1c37e" providerId="AD" clId="Web-{F98E7901-86BF-6342-711A-3CB387CA33AD}"/>
    <pc:docChg chg="addSld delSld modSld modSection">
      <pc:chgData name="Luis Daniel Garcia" userId="S::ldg20a@fsu.edu::15b50626-d2c4-4254-a4cf-dc7637d1c37e" providerId="AD" clId="Web-{F98E7901-86BF-6342-711A-3CB387CA33AD}" dt="2023-10-12T17:44:43.063" v="775" actId="1076"/>
      <pc:docMkLst>
        <pc:docMk/>
      </pc:docMkLst>
      <pc:sldChg chg="modSp">
        <pc:chgData name="Luis Daniel Garcia" userId="S::ldg20a@fsu.edu::15b50626-d2c4-4254-a4cf-dc7637d1c37e" providerId="AD" clId="Web-{F98E7901-86BF-6342-711A-3CB387CA33AD}" dt="2023-10-12T17:03:57.736" v="233" actId="20577"/>
        <pc:sldMkLst>
          <pc:docMk/>
          <pc:sldMk cId="2839402481" sldId="295"/>
        </pc:sldMkLst>
        <pc:spChg chg="mod">
          <ac:chgData name="Luis Daniel Garcia" userId="S::ldg20a@fsu.edu::15b50626-d2c4-4254-a4cf-dc7637d1c37e" providerId="AD" clId="Web-{F98E7901-86BF-6342-711A-3CB387CA33AD}" dt="2023-10-12T17:03:57.736" v="233" actId="20577"/>
          <ac:spMkLst>
            <pc:docMk/>
            <pc:sldMk cId="2839402481" sldId="295"/>
            <ac:spMk id="7" creationId="{5B273D8E-3080-E0B3-9E04-AFDF0D0F48F3}"/>
          </ac:spMkLst>
        </pc:spChg>
        <pc:spChg chg="mod">
          <ac:chgData name="Luis Daniel Garcia" userId="S::ldg20a@fsu.edu::15b50626-d2c4-4254-a4cf-dc7637d1c37e" providerId="AD" clId="Web-{F98E7901-86BF-6342-711A-3CB387CA33AD}" dt="2023-10-12T17:03:47.017" v="222" actId="20577"/>
          <ac:spMkLst>
            <pc:docMk/>
            <pc:sldMk cId="2839402481" sldId="295"/>
            <ac:spMk id="8" creationId="{53D3C0CB-D555-FAAF-903B-0FBB6FFB1D7A}"/>
          </ac:spMkLst>
        </pc:spChg>
        <pc:spChg chg="mod">
          <ac:chgData name="Luis Daniel Garcia" userId="S::ldg20a@fsu.edu::15b50626-d2c4-4254-a4cf-dc7637d1c37e" providerId="AD" clId="Web-{F98E7901-86BF-6342-711A-3CB387CA33AD}" dt="2023-10-12T17:01:31.289" v="218" actId="1076"/>
          <ac:spMkLst>
            <pc:docMk/>
            <pc:sldMk cId="2839402481" sldId="295"/>
            <ac:spMk id="11" creationId="{4E17A98B-75A9-94A4-56A2-E93D237804B7}"/>
          </ac:spMkLst>
        </pc:spChg>
        <pc:spChg chg="mod">
          <ac:chgData name="Luis Daniel Garcia" userId="S::ldg20a@fsu.edu::15b50626-d2c4-4254-a4cf-dc7637d1c37e" providerId="AD" clId="Web-{F98E7901-86BF-6342-711A-3CB387CA33AD}" dt="2023-10-12T17:01:42.289" v="219" actId="1076"/>
          <ac:spMkLst>
            <pc:docMk/>
            <pc:sldMk cId="2839402481" sldId="295"/>
            <ac:spMk id="12" creationId="{002FD850-8011-AA76-E070-7CAD63CFA2E2}"/>
          </ac:spMkLst>
        </pc:spChg>
        <pc:spChg chg="mod">
          <ac:chgData name="Luis Daniel Garcia" userId="S::ldg20a@fsu.edu::15b50626-d2c4-4254-a4cf-dc7637d1c37e" providerId="AD" clId="Web-{F98E7901-86BF-6342-711A-3CB387CA33AD}" dt="2023-10-12T17:02:08.760" v="221" actId="1076"/>
          <ac:spMkLst>
            <pc:docMk/>
            <pc:sldMk cId="2839402481" sldId="295"/>
            <ac:spMk id="14" creationId="{68715697-C81C-F21F-0F7F-BFBEA0DD8359}"/>
          </ac:spMkLst>
        </pc:spChg>
        <pc:spChg chg="mod">
          <ac:chgData name="Luis Daniel Garcia" userId="S::ldg20a@fsu.edu::15b50626-d2c4-4254-a4cf-dc7637d1c37e" providerId="AD" clId="Web-{F98E7901-86BF-6342-711A-3CB387CA33AD}" dt="2023-10-12T17:01:26.788" v="217" actId="1076"/>
          <ac:spMkLst>
            <pc:docMk/>
            <pc:sldMk cId="2839402481" sldId="295"/>
            <ac:spMk id="15" creationId="{039FBF58-BEFD-2BB8-7A57-88462CCD731E}"/>
          </ac:spMkLst>
        </pc:spChg>
      </pc:sldChg>
      <pc:sldChg chg="add del">
        <pc:chgData name="Luis Daniel Garcia" userId="S::ldg20a@fsu.edu::15b50626-d2c4-4254-a4cf-dc7637d1c37e" providerId="AD" clId="Web-{F98E7901-86BF-6342-711A-3CB387CA33AD}" dt="2023-10-12T17:04:54.928" v="239"/>
        <pc:sldMkLst>
          <pc:docMk/>
          <pc:sldMk cId="508659217" sldId="296"/>
        </pc:sldMkLst>
      </pc:sldChg>
      <pc:sldChg chg="addSp delSp modSp">
        <pc:chgData name="Luis Daniel Garcia" userId="S::ldg20a@fsu.edu::15b50626-d2c4-4254-a4cf-dc7637d1c37e" providerId="AD" clId="Web-{F98E7901-86BF-6342-711A-3CB387CA33AD}" dt="2023-10-12T17:04:50.568" v="237"/>
        <pc:sldMkLst>
          <pc:docMk/>
          <pc:sldMk cId="4292166738" sldId="297"/>
        </pc:sldMkLst>
        <pc:spChg chg="add del mod">
          <ac:chgData name="Luis Daniel Garcia" userId="S::ldg20a@fsu.edu::15b50626-d2c4-4254-a4cf-dc7637d1c37e" providerId="AD" clId="Web-{F98E7901-86BF-6342-711A-3CB387CA33AD}" dt="2023-10-12T17:04:50.568" v="237"/>
          <ac:spMkLst>
            <pc:docMk/>
            <pc:sldMk cId="4292166738" sldId="297"/>
            <ac:spMk id="8" creationId="{807C8F6D-43AC-02E1-32C2-7C7B69E3B32F}"/>
          </ac:spMkLst>
        </pc:spChg>
      </pc:sldChg>
      <pc:sldChg chg="addSp delSp modSp add replId addAnim">
        <pc:chgData name="Luis Daniel Garcia" userId="S::ldg20a@fsu.edu::15b50626-d2c4-4254-a4cf-dc7637d1c37e" providerId="AD" clId="Web-{F98E7901-86BF-6342-711A-3CB387CA33AD}" dt="2023-10-12T17:44:43.063" v="775" actId="1076"/>
        <pc:sldMkLst>
          <pc:docMk/>
          <pc:sldMk cId="1057510929" sldId="304"/>
        </pc:sldMkLst>
        <pc:spChg chg="add del mod">
          <ac:chgData name="Luis Daniel Garcia" userId="S::ldg20a@fsu.edu::15b50626-d2c4-4254-a4cf-dc7637d1c37e" providerId="AD" clId="Web-{F98E7901-86BF-6342-711A-3CB387CA33AD}" dt="2023-10-12T17:20:31.649" v="398" actId="14100"/>
          <ac:spMkLst>
            <pc:docMk/>
            <pc:sldMk cId="1057510929" sldId="304"/>
            <ac:spMk id="6" creationId="{B664CD32-C9EB-AC7E-340D-B4EC099548C3}"/>
          </ac:spMkLst>
        </pc:spChg>
        <pc:spChg chg="del">
          <ac:chgData name="Luis Daniel Garcia" userId="S::ldg20a@fsu.edu::15b50626-d2c4-4254-a4cf-dc7637d1c37e" providerId="AD" clId="Web-{F98E7901-86BF-6342-711A-3CB387CA33AD}" dt="2023-10-12T17:17:52.341" v="323"/>
          <ac:spMkLst>
            <pc:docMk/>
            <pc:sldMk cId="1057510929" sldId="304"/>
            <ac:spMk id="8" creationId="{D8C3E23B-800A-1ED8-508B-A915B2789472}"/>
          </ac:spMkLst>
        </pc:spChg>
        <pc:spChg chg="del">
          <ac:chgData name="Luis Daniel Garcia" userId="S::ldg20a@fsu.edu::15b50626-d2c4-4254-a4cf-dc7637d1c37e" providerId="AD" clId="Web-{F98E7901-86BF-6342-711A-3CB387CA33AD}" dt="2023-10-12T17:17:52.341" v="322"/>
          <ac:spMkLst>
            <pc:docMk/>
            <pc:sldMk cId="1057510929" sldId="304"/>
            <ac:spMk id="10" creationId="{877AF667-8F80-9A14-E541-ED839D7DBB05}"/>
          </ac:spMkLst>
        </pc:spChg>
        <pc:spChg chg="del">
          <ac:chgData name="Luis Daniel Garcia" userId="S::ldg20a@fsu.edu::15b50626-d2c4-4254-a4cf-dc7637d1c37e" providerId="AD" clId="Web-{F98E7901-86BF-6342-711A-3CB387CA33AD}" dt="2023-10-12T17:17:52.341" v="321"/>
          <ac:spMkLst>
            <pc:docMk/>
            <pc:sldMk cId="1057510929" sldId="304"/>
            <ac:spMk id="11" creationId="{EC67F282-1082-BA37-E04D-6C6DE0A8E46E}"/>
          </ac:spMkLst>
        </pc:spChg>
        <pc:spChg chg="del">
          <ac:chgData name="Luis Daniel Garcia" userId="S::ldg20a@fsu.edu::15b50626-d2c4-4254-a4cf-dc7637d1c37e" providerId="AD" clId="Web-{F98E7901-86BF-6342-711A-3CB387CA33AD}" dt="2023-10-12T17:17:52.341" v="320"/>
          <ac:spMkLst>
            <pc:docMk/>
            <pc:sldMk cId="1057510929" sldId="304"/>
            <ac:spMk id="12" creationId="{1B8190B6-B65A-E8C7-C854-A7260F2E6975}"/>
          </ac:spMkLst>
        </pc:spChg>
        <pc:spChg chg="add mod">
          <ac:chgData name="Luis Daniel Garcia" userId="S::ldg20a@fsu.edu::15b50626-d2c4-4254-a4cf-dc7637d1c37e" providerId="AD" clId="Web-{F98E7901-86BF-6342-711A-3CB387CA33AD}" dt="2023-10-12T17:22:06.281" v="425" actId="1076"/>
          <ac:spMkLst>
            <pc:docMk/>
            <pc:sldMk cId="1057510929" sldId="304"/>
            <ac:spMk id="17" creationId="{C51C6E49-2EB5-8593-C9B5-65331A6A9562}"/>
          </ac:spMkLst>
        </pc:spChg>
        <pc:spChg chg="add mod">
          <ac:chgData name="Luis Daniel Garcia" userId="S::ldg20a@fsu.edu::15b50626-d2c4-4254-a4cf-dc7637d1c37e" providerId="AD" clId="Web-{F98E7901-86BF-6342-711A-3CB387CA33AD}" dt="2023-10-12T17:22:00.749" v="424" actId="1076"/>
          <ac:spMkLst>
            <pc:docMk/>
            <pc:sldMk cId="1057510929" sldId="304"/>
            <ac:spMk id="23" creationId="{C14FE080-7DD1-C558-C214-56D22F979496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0:43.338" v="404"/>
          <ac:spMkLst>
            <pc:docMk/>
            <pc:sldMk cId="1057510929" sldId="304"/>
            <ac:spMk id="25" creationId="{2B1DCF9F-8738-5052-32C5-0DCEDF11BD37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0:43.338" v="403"/>
          <ac:spMkLst>
            <pc:docMk/>
            <pc:sldMk cId="1057510929" sldId="304"/>
            <ac:spMk id="27" creationId="{3C19A147-9C52-62F6-5EEB-0ECEC54CD894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0:43.338" v="402"/>
          <ac:spMkLst>
            <pc:docMk/>
            <pc:sldMk cId="1057510929" sldId="304"/>
            <ac:spMk id="29" creationId="{709A67EB-6E11-7861-899C-0DE4EC7828F9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0:48.197" v="410"/>
          <ac:spMkLst>
            <pc:docMk/>
            <pc:sldMk cId="1057510929" sldId="304"/>
            <ac:spMk id="31" creationId="{8AA1DE26-C4FF-7A37-AA06-A0860F924518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0:48.197" v="409"/>
          <ac:spMkLst>
            <pc:docMk/>
            <pc:sldMk cId="1057510929" sldId="304"/>
            <ac:spMk id="33" creationId="{77990ED4-45D2-6AC1-AF37-8088DE0E7F25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0:48.197" v="408"/>
          <ac:spMkLst>
            <pc:docMk/>
            <pc:sldMk cId="1057510929" sldId="304"/>
            <ac:spMk id="35" creationId="{FD99775C-8B91-EEF1-96C0-ABBD1A76A8EF}"/>
          </ac:spMkLst>
        </pc:spChg>
        <pc:spChg chg="add mod">
          <ac:chgData name="Luis Daniel Garcia" userId="S::ldg20a@fsu.edu::15b50626-d2c4-4254-a4cf-dc7637d1c37e" providerId="AD" clId="Web-{F98E7901-86BF-6342-711A-3CB387CA33AD}" dt="2023-10-12T17:22:33.236" v="428" actId="20577"/>
          <ac:spMkLst>
            <pc:docMk/>
            <pc:sldMk cId="1057510929" sldId="304"/>
            <ac:spMk id="36" creationId="{836316DB-2990-CE8F-85F7-044155C6EBA4}"/>
          </ac:spMkLst>
        </pc:spChg>
        <pc:spChg chg="add del">
          <ac:chgData name="Luis Daniel Garcia" userId="S::ldg20a@fsu.edu::15b50626-d2c4-4254-a4cf-dc7637d1c37e" providerId="AD" clId="Web-{F98E7901-86BF-6342-711A-3CB387CA33AD}" dt="2023-10-12T17:36:19.622" v="696"/>
          <ac:spMkLst>
            <pc:docMk/>
            <pc:sldMk cId="1057510929" sldId="304"/>
            <ac:spMk id="40" creationId="{1053DC03-0074-4F4E-6567-3670F6F9843D}"/>
          </ac:spMkLst>
        </pc:spChg>
        <pc:spChg chg="add del">
          <ac:chgData name="Luis Daniel Garcia" userId="S::ldg20a@fsu.edu::15b50626-d2c4-4254-a4cf-dc7637d1c37e" providerId="AD" clId="Web-{F98E7901-86BF-6342-711A-3CB387CA33AD}" dt="2023-10-12T17:36:19.622" v="695"/>
          <ac:spMkLst>
            <pc:docMk/>
            <pc:sldMk cId="1057510929" sldId="304"/>
            <ac:spMk id="42" creationId="{52BA7040-4CEC-377B-4098-D93857519D99}"/>
          </ac:spMkLst>
        </pc:spChg>
        <pc:spChg chg="add del">
          <ac:chgData name="Luis Daniel Garcia" userId="S::ldg20a@fsu.edu::15b50626-d2c4-4254-a4cf-dc7637d1c37e" providerId="AD" clId="Web-{F98E7901-86BF-6342-711A-3CB387CA33AD}" dt="2023-10-12T17:36:19.606" v="694"/>
          <ac:spMkLst>
            <pc:docMk/>
            <pc:sldMk cId="1057510929" sldId="304"/>
            <ac:spMk id="44" creationId="{BD58CAB6-A765-FD45-50F3-939AA67E2560}"/>
          </ac:spMkLst>
        </pc:spChg>
        <pc:cxnChg chg="del">
          <ac:chgData name="Luis Daniel Garcia" userId="S::ldg20a@fsu.edu::15b50626-d2c4-4254-a4cf-dc7637d1c37e" providerId="AD" clId="Web-{F98E7901-86BF-6342-711A-3CB387CA33AD}" dt="2023-10-12T17:17:52.341" v="319"/>
          <ac:cxnSpMkLst>
            <pc:docMk/>
            <pc:sldMk cId="1057510929" sldId="304"/>
            <ac:cxnSpMk id="14" creationId="{C6E71118-0EC1-5E55-04EA-41BF9D865AFA}"/>
          </ac:cxnSpMkLst>
        </pc:cxnChg>
        <pc:cxnChg chg="del">
          <ac:chgData name="Luis Daniel Garcia" userId="S::ldg20a@fsu.edu::15b50626-d2c4-4254-a4cf-dc7637d1c37e" providerId="AD" clId="Web-{F98E7901-86BF-6342-711A-3CB387CA33AD}" dt="2023-10-12T17:17:52.341" v="318"/>
          <ac:cxnSpMkLst>
            <pc:docMk/>
            <pc:sldMk cId="1057510929" sldId="304"/>
            <ac:cxnSpMk id="15" creationId="{864387C9-7B08-0787-444A-3759E776AD04}"/>
          </ac:cxnSpMkLst>
        </pc:cxnChg>
        <pc:cxnChg chg="del">
          <ac:chgData name="Luis Daniel Garcia" userId="S::ldg20a@fsu.edu::15b50626-d2c4-4254-a4cf-dc7637d1c37e" providerId="AD" clId="Web-{F98E7901-86BF-6342-711A-3CB387CA33AD}" dt="2023-10-12T17:17:52.341" v="317"/>
          <ac:cxnSpMkLst>
            <pc:docMk/>
            <pc:sldMk cId="1057510929" sldId="304"/>
            <ac:cxnSpMk id="16" creationId="{FBE480CA-EA86-953A-50F1-9DA5349F54E5}"/>
          </ac:cxnSpMkLst>
        </pc:cxnChg>
        <pc:cxnChg chg="del">
          <ac:chgData name="Luis Daniel Garcia" userId="S::ldg20a@fsu.edu::15b50626-d2c4-4254-a4cf-dc7637d1c37e" providerId="AD" clId="Web-{F98E7901-86BF-6342-711A-3CB387CA33AD}" dt="2023-10-12T17:17:52.341" v="316"/>
          <ac:cxnSpMkLst>
            <pc:docMk/>
            <pc:sldMk cId="1057510929" sldId="304"/>
            <ac:cxnSpMk id="18" creationId="{222C2086-1402-4B3D-C20F-AE05184B7C34}"/>
          </ac:cxnSpMkLst>
        </pc:cxnChg>
        <pc:cxnChg chg="del">
          <ac:chgData name="Luis Daniel Garcia" userId="S::ldg20a@fsu.edu::15b50626-d2c4-4254-a4cf-dc7637d1c37e" providerId="AD" clId="Web-{F98E7901-86BF-6342-711A-3CB387CA33AD}" dt="2023-10-12T17:17:52.341" v="315"/>
          <ac:cxnSpMkLst>
            <pc:docMk/>
            <pc:sldMk cId="1057510929" sldId="304"/>
            <ac:cxnSpMk id="20" creationId="{5EC416E2-607F-D504-E005-7A8D85C39C79}"/>
          </ac:cxnSpMkLst>
        </pc:cxnChg>
        <pc:cxnChg chg="del">
          <ac:chgData name="Luis Daniel Garcia" userId="S::ldg20a@fsu.edu::15b50626-d2c4-4254-a4cf-dc7637d1c37e" providerId="AD" clId="Web-{F98E7901-86BF-6342-711A-3CB387CA33AD}" dt="2023-10-12T17:17:52.341" v="314"/>
          <ac:cxnSpMkLst>
            <pc:docMk/>
            <pc:sldMk cId="1057510929" sldId="304"/>
            <ac:cxnSpMk id="21" creationId="{A8D720A0-2408-B26E-411F-D3DD94FEB70B}"/>
          </ac:cxnSpMkLst>
        </pc:cxnChg>
        <pc:cxnChg chg="del">
          <ac:chgData name="Luis Daniel Garcia" userId="S::ldg20a@fsu.edu::15b50626-d2c4-4254-a4cf-dc7637d1c37e" providerId="AD" clId="Web-{F98E7901-86BF-6342-711A-3CB387CA33AD}" dt="2023-10-12T17:17:54.357" v="324"/>
          <ac:cxnSpMkLst>
            <pc:docMk/>
            <pc:sldMk cId="1057510929" sldId="304"/>
            <ac:cxnSpMk id="22" creationId="{7DAD8E99-5453-135D-6F74-E07FB5806E4F}"/>
          </ac:cxnSpMkLst>
        </pc:cxnChg>
        <pc:cxnChg chg="add del mod">
          <ac:chgData name="Luis Daniel Garcia" userId="S::ldg20a@fsu.edu::15b50626-d2c4-4254-a4cf-dc7637d1c37e" providerId="AD" clId="Web-{F98E7901-86BF-6342-711A-3CB387CA33AD}" dt="2023-10-12T17:44:43.017" v="770" actId="1076"/>
          <ac:cxnSpMkLst>
            <pc:docMk/>
            <pc:sldMk cId="1057510929" sldId="304"/>
            <ac:cxnSpMk id="38" creationId="{DFF1E8B6-D905-4028-E918-F50E4E9AE728}"/>
          </ac:cxnSpMkLst>
        </pc:cxnChg>
        <pc:cxnChg chg="add del mod">
          <ac:chgData name="Luis Daniel Garcia" userId="S::ldg20a@fsu.edu::15b50626-d2c4-4254-a4cf-dc7637d1c37e" providerId="AD" clId="Web-{F98E7901-86BF-6342-711A-3CB387CA33AD}" dt="2023-10-12T17:36:50.812" v="710"/>
          <ac:cxnSpMkLst>
            <pc:docMk/>
            <pc:sldMk cId="1057510929" sldId="304"/>
            <ac:cxnSpMk id="46" creationId="{BA0AF69A-95C8-EE97-BC08-70CA258DA336}"/>
          </ac:cxnSpMkLst>
        </pc:cxnChg>
        <pc:cxnChg chg="add del mod">
          <ac:chgData name="Luis Daniel Garcia" userId="S::ldg20a@fsu.edu::15b50626-d2c4-4254-a4cf-dc7637d1c37e" providerId="AD" clId="Web-{F98E7901-86BF-6342-711A-3CB387CA33AD}" dt="2023-10-12T17:36:50.812" v="709"/>
          <ac:cxnSpMkLst>
            <pc:docMk/>
            <pc:sldMk cId="1057510929" sldId="304"/>
            <ac:cxnSpMk id="48" creationId="{E247F061-9243-BDC1-8906-1BDA0B7D80D0}"/>
          </ac:cxnSpMkLst>
        </pc:cxnChg>
        <pc:cxnChg chg="add del mod">
          <ac:chgData name="Luis Daniel Garcia" userId="S::ldg20a@fsu.edu::15b50626-d2c4-4254-a4cf-dc7637d1c37e" providerId="AD" clId="Web-{F98E7901-86BF-6342-711A-3CB387CA33AD}" dt="2023-10-12T17:36:50.812" v="708"/>
          <ac:cxnSpMkLst>
            <pc:docMk/>
            <pc:sldMk cId="1057510929" sldId="304"/>
            <ac:cxnSpMk id="50" creationId="{53B24250-E57E-F708-FEE3-C09F25E042E9}"/>
          </ac:cxnSpMkLst>
        </pc:cxnChg>
        <pc:cxnChg chg="add del mod">
          <ac:chgData name="Luis Daniel Garcia" userId="S::ldg20a@fsu.edu::15b50626-d2c4-4254-a4cf-dc7637d1c37e" providerId="AD" clId="Web-{F98E7901-86BF-6342-711A-3CB387CA33AD}" dt="2023-10-12T17:36:50.812" v="707"/>
          <ac:cxnSpMkLst>
            <pc:docMk/>
            <pc:sldMk cId="1057510929" sldId="304"/>
            <ac:cxnSpMk id="52" creationId="{FCC1D47E-E852-1A50-77EF-C935F15F8EC6}"/>
          </ac:cxnSpMkLst>
        </pc:cxnChg>
        <pc:cxnChg chg="add mod">
          <ac:chgData name="Luis Daniel Garcia" userId="S::ldg20a@fsu.edu::15b50626-d2c4-4254-a4cf-dc7637d1c37e" providerId="AD" clId="Web-{F98E7901-86BF-6342-711A-3CB387CA33AD}" dt="2023-10-12T17:44:43.017" v="771" actId="1076"/>
          <ac:cxnSpMkLst>
            <pc:docMk/>
            <pc:sldMk cId="1057510929" sldId="304"/>
            <ac:cxnSpMk id="53" creationId="{FB337E5C-A4CC-AC94-1FB1-E10453E5380A}"/>
          </ac:cxnSpMkLst>
        </pc:cxnChg>
        <pc:cxnChg chg="add mod">
          <ac:chgData name="Luis Daniel Garcia" userId="S::ldg20a@fsu.edu::15b50626-d2c4-4254-a4cf-dc7637d1c37e" providerId="AD" clId="Web-{F98E7901-86BF-6342-711A-3CB387CA33AD}" dt="2023-10-12T17:44:43.032" v="772" actId="1076"/>
          <ac:cxnSpMkLst>
            <pc:docMk/>
            <pc:sldMk cId="1057510929" sldId="304"/>
            <ac:cxnSpMk id="54" creationId="{444B29D5-1E3E-0B9F-8686-4B94D1F3DABC}"/>
          </ac:cxnSpMkLst>
        </pc:cxnChg>
        <pc:cxnChg chg="add mod">
          <ac:chgData name="Luis Daniel Garcia" userId="S::ldg20a@fsu.edu::15b50626-d2c4-4254-a4cf-dc7637d1c37e" providerId="AD" clId="Web-{F98E7901-86BF-6342-711A-3CB387CA33AD}" dt="2023-10-12T17:44:43.048" v="773" actId="1076"/>
          <ac:cxnSpMkLst>
            <pc:docMk/>
            <pc:sldMk cId="1057510929" sldId="304"/>
            <ac:cxnSpMk id="55" creationId="{A1BDE7EB-8E98-A2F5-5F34-8957AF4B2E43}"/>
          </ac:cxnSpMkLst>
        </pc:cxnChg>
        <pc:cxnChg chg="add mod">
          <ac:chgData name="Luis Daniel Garcia" userId="S::ldg20a@fsu.edu::15b50626-d2c4-4254-a4cf-dc7637d1c37e" providerId="AD" clId="Web-{F98E7901-86BF-6342-711A-3CB387CA33AD}" dt="2023-10-12T17:44:43.048" v="774" actId="1076"/>
          <ac:cxnSpMkLst>
            <pc:docMk/>
            <pc:sldMk cId="1057510929" sldId="304"/>
            <ac:cxnSpMk id="56" creationId="{4264907A-44AD-88D8-550A-52F82A1CCC79}"/>
          </ac:cxnSpMkLst>
        </pc:cxnChg>
        <pc:cxnChg chg="add mod">
          <ac:chgData name="Luis Daniel Garcia" userId="S::ldg20a@fsu.edu::15b50626-d2c4-4254-a4cf-dc7637d1c37e" providerId="AD" clId="Web-{F98E7901-86BF-6342-711A-3CB387CA33AD}" dt="2023-10-12T17:44:43.063" v="775" actId="1076"/>
          <ac:cxnSpMkLst>
            <pc:docMk/>
            <pc:sldMk cId="1057510929" sldId="304"/>
            <ac:cxnSpMk id="57" creationId="{CD5D455D-FB95-B2D3-BE1E-457C907CF37A}"/>
          </ac:cxnSpMkLst>
        </pc:cxnChg>
      </pc:sldChg>
      <pc:sldChg chg="addSp delSp modSp add del replId addAnim delAnim modAnim">
        <pc:chgData name="Luis Daniel Garcia" userId="S::ldg20a@fsu.edu::15b50626-d2c4-4254-a4cf-dc7637d1c37e" providerId="AD" clId="Web-{F98E7901-86BF-6342-711A-3CB387CA33AD}" dt="2023-10-12T17:17:37.544" v="312"/>
        <pc:sldMkLst>
          <pc:docMk/>
          <pc:sldMk cId="3938034150" sldId="304"/>
        </pc:sldMkLst>
        <pc:spChg chg="add del mod">
          <ac:chgData name="Luis Daniel Garcia" userId="S::ldg20a@fsu.edu::15b50626-d2c4-4254-a4cf-dc7637d1c37e" providerId="AD" clId="Web-{F98E7901-86BF-6342-711A-3CB387CA33AD}" dt="2023-10-12T17:12:23.272" v="287" actId="1076"/>
          <ac:spMkLst>
            <pc:docMk/>
            <pc:sldMk cId="3938034150" sldId="304"/>
            <ac:spMk id="6" creationId="{F53F2324-062F-B34D-911E-ADFAD4F3B3C0}"/>
          </ac:spMkLst>
        </pc:spChg>
        <pc:cxnChg chg="mod">
          <ac:chgData name="Luis Daniel Garcia" userId="S::ldg20a@fsu.edu::15b50626-d2c4-4254-a4cf-dc7637d1c37e" providerId="AD" clId="Web-{F98E7901-86BF-6342-711A-3CB387CA33AD}" dt="2023-10-12T17:12:57.555" v="303" actId="1076"/>
          <ac:cxnSpMkLst>
            <pc:docMk/>
            <pc:sldMk cId="3938034150" sldId="304"/>
            <ac:cxnSpMk id="22" creationId="{7DAD8E99-5453-135D-6F74-E07FB5806E4F}"/>
          </ac:cxnSpMkLst>
        </pc:cxnChg>
      </pc:sldChg>
      <pc:sldChg chg="modSp add replId">
        <pc:chgData name="Luis Daniel Garcia" userId="S::ldg20a@fsu.edu::15b50626-d2c4-4254-a4cf-dc7637d1c37e" providerId="AD" clId="Web-{F98E7901-86BF-6342-711A-3CB387CA33AD}" dt="2023-10-12T17:26:55.645" v="538" actId="1076"/>
        <pc:sldMkLst>
          <pc:docMk/>
          <pc:sldMk cId="57033475" sldId="305"/>
        </pc:sldMkLst>
        <pc:spChg chg="mod">
          <ac:chgData name="Luis Daniel Garcia" userId="S::ldg20a@fsu.edu::15b50626-d2c4-4254-a4cf-dc7637d1c37e" providerId="AD" clId="Web-{F98E7901-86BF-6342-711A-3CB387CA33AD}" dt="2023-10-12T17:26:55.645" v="538" actId="1076"/>
          <ac:spMkLst>
            <pc:docMk/>
            <pc:sldMk cId="57033475" sldId="305"/>
            <ac:spMk id="7" creationId="{2A5518FF-8482-71C6-C4AB-D67841C2391F}"/>
          </ac:spMkLst>
        </pc:spChg>
      </pc:sldChg>
      <pc:sldChg chg="add del replId">
        <pc:chgData name="Luis Daniel Garcia" userId="S::ldg20a@fsu.edu::15b50626-d2c4-4254-a4cf-dc7637d1c37e" providerId="AD" clId="Web-{F98E7901-86BF-6342-711A-3CB387CA33AD}" dt="2023-10-12T17:18:34.204" v="327"/>
        <pc:sldMkLst>
          <pc:docMk/>
          <pc:sldMk cId="2116584681" sldId="305"/>
        </pc:sldMkLst>
      </pc:sldChg>
      <pc:sldChg chg="addSp delSp modSp add replId addAnim delAnim">
        <pc:chgData name="Luis Daniel Garcia" userId="S::ldg20a@fsu.edu::15b50626-d2c4-4254-a4cf-dc7637d1c37e" providerId="AD" clId="Web-{F98E7901-86BF-6342-711A-3CB387CA33AD}" dt="2023-10-12T17:35:54.073" v="690"/>
        <pc:sldMkLst>
          <pc:docMk/>
          <pc:sldMk cId="3797053087" sldId="306"/>
        </pc:sldMkLst>
        <pc:spChg chg="mod">
          <ac:chgData name="Luis Daniel Garcia" userId="S::ldg20a@fsu.edu::15b50626-d2c4-4254-a4cf-dc7637d1c37e" providerId="AD" clId="Web-{F98E7901-86BF-6342-711A-3CB387CA33AD}" dt="2023-10-12T17:33:06.233" v="659" actId="1076"/>
          <ac:spMkLst>
            <pc:docMk/>
            <pc:sldMk cId="3797053087" sldId="306"/>
            <ac:spMk id="6" creationId="{B664CD32-C9EB-AC7E-340D-B4EC099548C3}"/>
          </ac:spMkLst>
        </pc:spChg>
        <pc:spChg chg="add del mod">
          <ac:chgData name="Luis Daniel Garcia" userId="S::ldg20a@fsu.edu::15b50626-d2c4-4254-a4cf-dc7637d1c37e" providerId="AD" clId="Web-{F98E7901-86BF-6342-711A-3CB387CA33AD}" dt="2023-10-12T17:26:45.691" v="537" actId="1076"/>
          <ac:spMkLst>
            <pc:docMk/>
            <pc:sldMk cId="3797053087" sldId="306"/>
            <ac:spMk id="7" creationId="{2A5518FF-8482-71C6-C4AB-D67841C2391F}"/>
          </ac:spMkLst>
        </pc:spChg>
        <pc:spChg chg="add">
          <ac:chgData name="Luis Daniel Garcia" userId="S::ldg20a@fsu.edu::15b50626-d2c4-4254-a4cf-dc7637d1c37e" providerId="AD" clId="Web-{F98E7901-86BF-6342-711A-3CB387CA33AD}" dt="2023-10-12T17:23:07.051" v="431"/>
          <ac:spMkLst>
            <pc:docMk/>
            <pc:sldMk cId="3797053087" sldId="306"/>
            <ac:spMk id="8" creationId="{5ABBDA02-462A-ACF6-3B6A-B586ABAF0965}"/>
          </ac:spMkLst>
        </pc:spChg>
        <pc:spChg chg="del">
          <ac:chgData name="Luis Daniel Garcia" userId="S::ldg20a@fsu.edu::15b50626-d2c4-4254-a4cf-dc7637d1c37e" providerId="AD" clId="Web-{F98E7901-86BF-6342-711A-3CB387CA33AD}" dt="2023-10-12T17:23:13.114" v="432"/>
          <ac:spMkLst>
            <pc:docMk/>
            <pc:sldMk cId="3797053087" sldId="306"/>
            <ac:spMk id="9" creationId="{153A9A57-DD6A-78D2-62FC-6980A3400960}"/>
          </ac:spMkLst>
        </pc:spChg>
        <pc:spChg chg="mod">
          <ac:chgData name="Luis Daniel Garcia" userId="S::ldg20a@fsu.edu::15b50626-d2c4-4254-a4cf-dc7637d1c37e" providerId="AD" clId="Web-{F98E7901-86BF-6342-711A-3CB387CA33AD}" dt="2023-10-12T17:33:06.233" v="660" actId="1076"/>
          <ac:spMkLst>
            <pc:docMk/>
            <pc:sldMk cId="3797053087" sldId="306"/>
            <ac:spMk id="17" creationId="{C51C6E49-2EB5-8593-C9B5-65331A6A9562}"/>
          </ac:spMkLst>
        </pc:spChg>
        <pc:spChg chg="mod">
          <ac:chgData name="Luis Daniel Garcia" userId="S::ldg20a@fsu.edu::15b50626-d2c4-4254-a4cf-dc7637d1c37e" providerId="AD" clId="Web-{F98E7901-86BF-6342-711A-3CB387CA33AD}" dt="2023-10-12T17:33:06.249" v="661" actId="1076"/>
          <ac:spMkLst>
            <pc:docMk/>
            <pc:sldMk cId="3797053087" sldId="306"/>
            <ac:spMk id="23" creationId="{C14FE080-7DD1-C558-C214-56D22F979496}"/>
          </ac:spMkLst>
        </pc:spChg>
        <pc:spChg chg="mod">
          <ac:chgData name="Luis Daniel Garcia" userId="S::ldg20a@fsu.edu::15b50626-d2c4-4254-a4cf-dc7637d1c37e" providerId="AD" clId="Web-{F98E7901-86BF-6342-711A-3CB387CA33AD}" dt="2023-10-12T17:33:06.280" v="662" actId="1076"/>
          <ac:spMkLst>
            <pc:docMk/>
            <pc:sldMk cId="3797053087" sldId="306"/>
            <ac:spMk id="36" creationId="{836316DB-2990-CE8F-85F7-044155C6EBA4}"/>
          </ac:spMkLst>
        </pc:spChg>
        <pc:cxnChg chg="add del mod">
          <ac:chgData name="Luis Daniel Garcia" userId="S::ldg20a@fsu.edu::15b50626-d2c4-4254-a4cf-dc7637d1c37e" providerId="AD" clId="Web-{F98E7901-86BF-6342-711A-3CB387CA33AD}" dt="2023-10-12T17:33:17.719" v="663"/>
          <ac:cxnSpMkLst>
            <pc:docMk/>
            <pc:sldMk cId="3797053087" sldId="306"/>
            <ac:cxnSpMk id="10" creationId="{C19801F2-AEDD-1E01-8DFB-689054A86C27}"/>
          </ac:cxnSpMkLst>
        </pc:cxnChg>
        <pc:cxnChg chg="add del mod">
          <ac:chgData name="Luis Daniel Garcia" userId="S::ldg20a@fsu.edu::15b50626-d2c4-4254-a4cf-dc7637d1c37e" providerId="AD" clId="Web-{F98E7901-86BF-6342-711A-3CB387CA33AD}" dt="2023-10-12T17:35:54.073" v="690"/>
          <ac:cxnSpMkLst>
            <pc:docMk/>
            <pc:sldMk cId="3797053087" sldId="306"/>
            <ac:cxnSpMk id="12" creationId="{126B68ED-9D8B-821E-318E-D8442B823646}"/>
          </ac:cxnSpMkLst>
        </pc:cxnChg>
      </pc:sldChg>
      <pc:sldChg chg="addSp delSp modSp add replId">
        <pc:chgData name="Luis Daniel Garcia" userId="S::ldg20a@fsu.edu::15b50626-d2c4-4254-a4cf-dc7637d1c37e" providerId="AD" clId="Web-{F98E7901-86BF-6342-711A-3CB387CA33AD}" dt="2023-10-12T17:27:30.741" v="546" actId="20577"/>
        <pc:sldMkLst>
          <pc:docMk/>
          <pc:sldMk cId="127158679" sldId="307"/>
        </pc:sldMkLst>
        <pc:spChg chg="add del mod">
          <ac:chgData name="Luis Daniel Garcia" userId="S::ldg20a@fsu.edu::15b50626-d2c4-4254-a4cf-dc7637d1c37e" providerId="AD" clId="Web-{F98E7901-86BF-6342-711A-3CB387CA33AD}" dt="2023-10-12T17:27:30.741" v="546" actId="20577"/>
          <ac:spMkLst>
            <pc:docMk/>
            <pc:sldMk cId="127158679" sldId="307"/>
            <ac:spMk id="6" creationId="{45337DF0-841E-2A86-3952-79F3CADF3E29}"/>
          </ac:spMkLst>
        </pc:spChg>
        <pc:spChg chg="del">
          <ac:chgData name="Luis Daniel Garcia" userId="S::ldg20a@fsu.edu::15b50626-d2c4-4254-a4cf-dc7637d1c37e" providerId="AD" clId="Web-{F98E7901-86BF-6342-711A-3CB387CA33AD}" dt="2023-10-12T17:27:09.584" v="540"/>
          <ac:spMkLst>
            <pc:docMk/>
            <pc:sldMk cId="127158679" sldId="307"/>
            <ac:spMk id="7" creationId="{2A5518FF-8482-71C6-C4AB-D67841C2391F}"/>
          </ac:spMkLst>
        </pc:spChg>
      </pc:sldChg>
      <pc:sldChg chg="addSp delSp modSp add replId">
        <pc:chgData name="Luis Daniel Garcia" userId="S::ldg20a@fsu.edu::15b50626-d2c4-4254-a4cf-dc7637d1c37e" providerId="AD" clId="Web-{F98E7901-86BF-6342-711A-3CB387CA33AD}" dt="2023-10-12T17:27:51.915" v="560"/>
        <pc:sldMkLst>
          <pc:docMk/>
          <pc:sldMk cId="2830601549" sldId="308"/>
        </pc:sldMkLst>
        <pc:spChg chg="add del">
          <ac:chgData name="Luis Daniel Garcia" userId="S::ldg20a@fsu.edu::15b50626-d2c4-4254-a4cf-dc7637d1c37e" providerId="AD" clId="Web-{F98E7901-86BF-6342-711A-3CB387CA33AD}" dt="2023-10-12T17:27:40.789" v="550"/>
          <ac:spMkLst>
            <pc:docMk/>
            <pc:sldMk cId="2830601549" sldId="308"/>
            <ac:spMk id="6" creationId="{CDAFDF85-FF15-6B7B-F38E-E3CA3B218A6E}"/>
          </ac:spMkLst>
        </pc:spChg>
        <pc:spChg chg="del">
          <ac:chgData name="Luis Daniel Garcia" userId="S::ldg20a@fsu.edu::15b50626-d2c4-4254-a4cf-dc7637d1c37e" providerId="AD" clId="Web-{F98E7901-86BF-6342-711A-3CB387CA33AD}" dt="2023-10-12T17:27:51.915" v="560"/>
          <ac:spMkLst>
            <pc:docMk/>
            <pc:sldMk cId="2830601549" sldId="308"/>
            <ac:spMk id="7" creationId="{2A5518FF-8482-71C6-C4AB-D67841C2391F}"/>
          </ac:spMkLst>
        </pc:spChg>
        <pc:spChg chg="add mod">
          <ac:chgData name="Luis Daniel Garcia" userId="S::ldg20a@fsu.edu::15b50626-d2c4-4254-a4cf-dc7637d1c37e" providerId="AD" clId="Web-{F98E7901-86BF-6342-711A-3CB387CA33AD}" dt="2023-10-12T17:27:49.227" v="559" actId="20577"/>
          <ac:spMkLst>
            <pc:docMk/>
            <pc:sldMk cId="2830601549" sldId="308"/>
            <ac:spMk id="17" creationId="{60D1B26C-EE38-18BC-C332-E1FD44F9F156}"/>
          </ac:spMkLst>
        </pc:spChg>
      </pc:sldChg>
      <pc:sldChg chg="addSp delSp modSp add replId addAnim">
        <pc:chgData name="Luis Daniel Garcia" userId="S::ldg20a@fsu.edu::15b50626-d2c4-4254-a4cf-dc7637d1c37e" providerId="AD" clId="Web-{F98E7901-86BF-6342-711A-3CB387CA33AD}" dt="2023-10-12T17:35:48.588" v="689"/>
        <pc:sldMkLst>
          <pc:docMk/>
          <pc:sldMk cId="2287134626" sldId="309"/>
        </pc:sldMkLst>
        <pc:spChg chg="del mod">
          <ac:chgData name="Luis Daniel Garcia" userId="S::ldg20a@fsu.edu::15b50626-d2c4-4254-a4cf-dc7637d1c37e" providerId="AD" clId="Web-{F98E7901-86BF-6342-711A-3CB387CA33AD}" dt="2023-10-12T17:26:02.157" v="521"/>
          <ac:spMkLst>
            <pc:docMk/>
            <pc:sldMk cId="2287134626" sldId="309"/>
            <ac:spMk id="6" creationId="{B664CD32-C9EB-AC7E-340D-B4EC099548C3}"/>
          </ac:spMkLst>
        </pc:spChg>
        <pc:spChg chg="del mod">
          <ac:chgData name="Luis Daniel Garcia" userId="S::ldg20a@fsu.edu::15b50626-d2c4-4254-a4cf-dc7637d1c37e" providerId="AD" clId="Web-{F98E7901-86BF-6342-711A-3CB387CA33AD}" dt="2023-10-12T17:27:35.132" v="548"/>
          <ac:spMkLst>
            <pc:docMk/>
            <pc:sldMk cId="2287134626" sldId="309"/>
            <ac:spMk id="7" creationId="{2A5518FF-8482-71C6-C4AB-D67841C2391F}"/>
          </ac:spMkLst>
        </pc:spChg>
        <pc:spChg chg="del">
          <ac:chgData name="Luis Daniel Garcia" userId="S::ldg20a@fsu.edu::15b50626-d2c4-4254-a4cf-dc7637d1c37e" providerId="AD" clId="Web-{F98E7901-86BF-6342-711A-3CB387CA33AD}" dt="2023-10-12T17:25:56.219" v="514"/>
          <ac:spMkLst>
            <pc:docMk/>
            <pc:sldMk cId="2287134626" sldId="309"/>
            <ac:spMk id="8" creationId="{5ABBDA02-462A-ACF6-3B6A-B586ABAF0965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5:16.716" v="496"/>
          <ac:spMkLst>
            <pc:docMk/>
            <pc:sldMk cId="2287134626" sldId="309"/>
            <ac:spMk id="9" creationId="{E5030174-B2EE-F5A2-8820-ABFCE5128E7B}"/>
          </ac:spMkLst>
        </pc:spChg>
        <pc:spChg chg="add">
          <ac:chgData name="Luis Daniel Garcia" userId="S::ldg20a@fsu.edu::15b50626-d2c4-4254-a4cf-dc7637d1c37e" providerId="AD" clId="Web-{F98E7901-86BF-6342-711A-3CB387CA33AD}" dt="2023-10-12T17:25:24.154" v="497"/>
          <ac:spMkLst>
            <pc:docMk/>
            <pc:sldMk cId="2287134626" sldId="309"/>
            <ac:spMk id="11" creationId="{7B13EA9E-9FBA-1720-4C02-98209929A1A5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5:41.280" v="505"/>
          <ac:spMkLst>
            <pc:docMk/>
            <pc:sldMk cId="2287134626" sldId="309"/>
            <ac:spMk id="12" creationId="{E16B61DB-9618-666E-8758-3A58985D0A68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5:41.280" v="504"/>
          <ac:spMkLst>
            <pc:docMk/>
            <pc:sldMk cId="2287134626" sldId="309"/>
            <ac:spMk id="13" creationId="{B2AC6761-031C-6365-B094-D0FE5FAEADA7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5:41.280" v="503"/>
          <ac:spMkLst>
            <pc:docMk/>
            <pc:sldMk cId="2287134626" sldId="309"/>
            <ac:spMk id="14" creationId="{E01B3873-F4BA-0702-77C8-F34EF8BFF4E1}"/>
          </ac:spMkLst>
        </pc:spChg>
        <pc:spChg chg="add del">
          <ac:chgData name="Luis Daniel Garcia" userId="S::ldg20a@fsu.edu::15b50626-d2c4-4254-a4cf-dc7637d1c37e" providerId="AD" clId="Web-{F98E7901-86BF-6342-711A-3CB387CA33AD}" dt="2023-10-12T17:25:41.280" v="502"/>
          <ac:spMkLst>
            <pc:docMk/>
            <pc:sldMk cId="2287134626" sldId="309"/>
            <ac:spMk id="15" creationId="{8CA2F544-FC58-47FB-464F-62B239F82703}"/>
          </ac:spMkLst>
        </pc:spChg>
        <pc:spChg chg="add del mod">
          <ac:chgData name="Luis Daniel Garcia" userId="S::ldg20a@fsu.edu::15b50626-d2c4-4254-a4cf-dc7637d1c37e" providerId="AD" clId="Web-{F98E7901-86BF-6342-711A-3CB387CA33AD}" dt="2023-10-12T17:30:01.611" v="626"/>
          <ac:spMkLst>
            <pc:docMk/>
            <pc:sldMk cId="2287134626" sldId="309"/>
            <ac:spMk id="16" creationId="{FF21BCFE-40F0-B968-E6CB-1565933F26E0}"/>
          </ac:spMkLst>
        </pc:spChg>
        <pc:spChg chg="del mod">
          <ac:chgData name="Luis Daniel Garcia" userId="S::ldg20a@fsu.edu::15b50626-d2c4-4254-a4cf-dc7637d1c37e" providerId="AD" clId="Web-{F98E7901-86BF-6342-711A-3CB387CA33AD}" dt="2023-10-12T17:26:02.157" v="520"/>
          <ac:spMkLst>
            <pc:docMk/>
            <pc:sldMk cId="2287134626" sldId="309"/>
            <ac:spMk id="17" creationId="{C51C6E49-2EB5-8593-C9B5-65331A6A9562}"/>
          </ac:spMkLst>
        </pc:spChg>
        <pc:spChg chg="add mod">
          <ac:chgData name="Luis Daniel Garcia" userId="S::ldg20a@fsu.edu::15b50626-d2c4-4254-a4cf-dc7637d1c37e" providerId="AD" clId="Web-{F98E7901-86BF-6342-711A-3CB387CA33AD}" dt="2023-10-12T17:34:15.426" v="675" actId="1076"/>
          <ac:spMkLst>
            <pc:docMk/>
            <pc:sldMk cId="2287134626" sldId="309"/>
            <ac:spMk id="18" creationId="{57E7D88B-BE5B-24EA-512F-AB7EA9FD2FBB}"/>
          </ac:spMkLst>
        </pc:spChg>
        <pc:spChg chg="add del mod">
          <ac:chgData name="Luis Daniel Garcia" userId="S::ldg20a@fsu.edu::15b50626-d2c4-4254-a4cf-dc7637d1c37e" providerId="AD" clId="Web-{F98E7901-86BF-6342-711A-3CB387CA33AD}" dt="2023-10-12T17:34:15.441" v="676" actId="1076"/>
          <ac:spMkLst>
            <pc:docMk/>
            <pc:sldMk cId="2287134626" sldId="309"/>
            <ac:spMk id="19" creationId="{7158AE55-B508-126D-AB98-686AFBECC2EA}"/>
          </ac:spMkLst>
        </pc:spChg>
        <pc:spChg chg="add mod">
          <ac:chgData name="Luis Daniel Garcia" userId="S::ldg20a@fsu.edu::15b50626-d2c4-4254-a4cf-dc7637d1c37e" providerId="AD" clId="Web-{F98E7901-86BF-6342-711A-3CB387CA33AD}" dt="2023-10-12T17:34:15.457" v="677" actId="1076"/>
          <ac:spMkLst>
            <pc:docMk/>
            <pc:sldMk cId="2287134626" sldId="309"/>
            <ac:spMk id="20" creationId="{EAAA1CA0-DD62-8421-D441-5BAC1FAA8495}"/>
          </ac:spMkLst>
        </pc:spChg>
        <pc:spChg chg="add">
          <ac:chgData name="Luis Daniel Garcia" userId="S::ldg20a@fsu.edu::15b50626-d2c4-4254-a4cf-dc7637d1c37e" providerId="AD" clId="Web-{F98E7901-86BF-6342-711A-3CB387CA33AD}" dt="2023-10-12T17:27:33.585" v="547"/>
          <ac:spMkLst>
            <pc:docMk/>
            <pc:sldMk cId="2287134626" sldId="309"/>
            <ac:spMk id="22" creationId="{B46400E3-D315-678F-9D90-FBEB52A2EB7F}"/>
          </ac:spMkLst>
        </pc:spChg>
        <pc:spChg chg="del mod">
          <ac:chgData name="Luis Daniel Garcia" userId="S::ldg20a@fsu.edu::15b50626-d2c4-4254-a4cf-dc7637d1c37e" providerId="AD" clId="Web-{F98E7901-86BF-6342-711A-3CB387CA33AD}" dt="2023-10-12T17:26:02.157" v="519"/>
          <ac:spMkLst>
            <pc:docMk/>
            <pc:sldMk cId="2287134626" sldId="309"/>
            <ac:spMk id="23" creationId="{C14FE080-7DD1-C558-C214-56D22F979496}"/>
          </ac:spMkLst>
        </pc:spChg>
        <pc:spChg chg="add del mod">
          <ac:chgData name="Luis Daniel Garcia" userId="S::ldg20a@fsu.edu::15b50626-d2c4-4254-a4cf-dc7637d1c37e" providerId="AD" clId="Web-{F98E7901-86BF-6342-711A-3CB387CA33AD}" dt="2023-10-12T17:35:45.885" v="688"/>
          <ac:spMkLst>
            <pc:docMk/>
            <pc:sldMk cId="2287134626" sldId="309"/>
            <ac:spMk id="27" creationId="{AF632B73-7864-5546-AB94-516E5AE16BE7}"/>
          </ac:spMkLst>
        </pc:spChg>
        <pc:spChg chg="add del mod">
          <ac:chgData name="Luis Daniel Garcia" userId="S::ldg20a@fsu.edu::15b50626-d2c4-4254-a4cf-dc7637d1c37e" providerId="AD" clId="Web-{F98E7901-86BF-6342-711A-3CB387CA33AD}" dt="2023-10-12T17:35:45.885" v="687"/>
          <ac:spMkLst>
            <pc:docMk/>
            <pc:sldMk cId="2287134626" sldId="309"/>
            <ac:spMk id="29" creationId="{B8BCC2FA-6311-2321-7458-D891F87D716C}"/>
          </ac:spMkLst>
        </pc:spChg>
        <pc:spChg chg="add del mod">
          <ac:chgData name="Luis Daniel Garcia" userId="S::ldg20a@fsu.edu::15b50626-d2c4-4254-a4cf-dc7637d1c37e" providerId="AD" clId="Web-{F98E7901-86BF-6342-711A-3CB387CA33AD}" dt="2023-10-12T17:35:45.885" v="686"/>
          <ac:spMkLst>
            <pc:docMk/>
            <pc:sldMk cId="2287134626" sldId="309"/>
            <ac:spMk id="31" creationId="{C78F5A78-5575-37DB-FE7D-D427A41DF6B3}"/>
          </ac:spMkLst>
        </pc:spChg>
        <pc:spChg chg="del mod">
          <ac:chgData name="Luis Daniel Garcia" userId="S::ldg20a@fsu.edu::15b50626-d2c4-4254-a4cf-dc7637d1c37e" providerId="AD" clId="Web-{F98E7901-86BF-6342-711A-3CB387CA33AD}" dt="2023-10-12T17:26:02.157" v="518"/>
          <ac:spMkLst>
            <pc:docMk/>
            <pc:sldMk cId="2287134626" sldId="309"/>
            <ac:spMk id="36" creationId="{836316DB-2990-CE8F-85F7-044155C6EBA4}"/>
          </ac:spMkLst>
        </pc:spChg>
        <pc:cxnChg chg="add del mod">
          <ac:chgData name="Luis Daniel Garcia" userId="S::ldg20a@fsu.edu::15b50626-d2c4-4254-a4cf-dc7637d1c37e" providerId="AD" clId="Web-{F98E7901-86BF-6342-711A-3CB387CA33AD}" dt="2023-10-12T17:35:48.588" v="689"/>
          <ac:cxnSpMkLst>
            <pc:docMk/>
            <pc:sldMk cId="2287134626" sldId="309"/>
            <ac:cxnSpMk id="25" creationId="{8D0C5955-BE88-335F-6E80-D0A57E3A90CE}"/>
          </ac:cxnSpMkLst>
        </pc:cxnChg>
      </pc:sldChg>
    </pc:docChg>
  </pc:docChgLst>
  <pc:docChgLst>
    <pc:chgData name="Maria Rojas" userId="S::mar19i@fsu.edu::b303a568-9ff1-432b-995f-fb1091d48c0a" providerId="AD" clId="Web-{1E2CB4D5-7EC6-FE21-8BCD-643127470041}"/>
    <pc:docChg chg="modSld">
      <pc:chgData name="Maria Rojas" userId="S::mar19i@fsu.edu::b303a568-9ff1-432b-995f-fb1091d48c0a" providerId="AD" clId="Web-{1E2CB4D5-7EC6-FE21-8BCD-643127470041}" dt="2023-10-03T20:09:03.364" v="19"/>
      <pc:docMkLst>
        <pc:docMk/>
      </pc:docMkLst>
      <pc:sldChg chg="addSp delSp modSp">
        <pc:chgData name="Maria Rojas" userId="S::mar19i@fsu.edu::b303a568-9ff1-432b-995f-fb1091d48c0a" providerId="AD" clId="Web-{1E2CB4D5-7EC6-FE21-8BCD-643127470041}" dt="2023-10-03T20:09:03.364" v="19"/>
        <pc:sldMkLst>
          <pc:docMk/>
          <pc:sldMk cId="2405727058" sldId="287"/>
        </pc:sldMkLst>
        <pc:grpChg chg="del">
          <ac:chgData name="Maria Rojas" userId="S::mar19i@fsu.edu::b303a568-9ff1-432b-995f-fb1091d48c0a" providerId="AD" clId="Web-{1E2CB4D5-7EC6-FE21-8BCD-643127470041}" dt="2023-10-03T20:06:20.138" v="2"/>
          <ac:grpSpMkLst>
            <pc:docMk/>
            <pc:sldMk cId="2405727058" sldId="287"/>
            <ac:grpSpMk id="8" creationId="{981580BF-12F2-9EF5-3185-BD6ABBC4C0CC}"/>
          </ac:grpSpMkLst>
        </pc:grpChg>
        <pc:grpChg chg="del">
          <ac:chgData name="Maria Rojas" userId="S::mar19i@fsu.edu::b303a568-9ff1-432b-995f-fb1091d48c0a" providerId="AD" clId="Web-{1E2CB4D5-7EC6-FE21-8BCD-643127470041}" dt="2023-10-03T20:06:38.077" v="5"/>
          <ac:grpSpMkLst>
            <pc:docMk/>
            <pc:sldMk cId="2405727058" sldId="287"/>
            <ac:grpSpMk id="9" creationId="{F5E295C7-C19F-593B-A4CA-601EF71C4C26}"/>
          </ac:grpSpMkLst>
        </pc:grpChg>
        <pc:grpChg chg="del">
          <ac:chgData name="Maria Rojas" userId="S::mar19i@fsu.edu::b303a568-9ff1-432b-995f-fb1091d48c0a" providerId="AD" clId="Web-{1E2CB4D5-7EC6-FE21-8BCD-643127470041}" dt="2023-10-03T20:06:37.827" v="3"/>
          <ac:grpSpMkLst>
            <pc:docMk/>
            <pc:sldMk cId="2405727058" sldId="287"/>
            <ac:grpSpMk id="10" creationId="{A84BE263-B4BB-C619-B496-CEBC94CE4316}"/>
          </ac:grpSpMkLst>
        </pc:grpChg>
        <pc:grpChg chg="del">
          <ac:chgData name="Maria Rojas" userId="S::mar19i@fsu.edu::b303a568-9ff1-432b-995f-fb1091d48c0a" providerId="AD" clId="Web-{1E2CB4D5-7EC6-FE21-8BCD-643127470041}" dt="2023-10-03T20:06:38.014" v="4"/>
          <ac:grpSpMkLst>
            <pc:docMk/>
            <pc:sldMk cId="2405727058" sldId="287"/>
            <ac:grpSpMk id="11" creationId="{8D50C14C-21D1-DD5F-61DF-B6C456CACD62}"/>
          </ac:grpSpMkLst>
        </pc:grpChg>
        <pc:grpChg chg="add del">
          <ac:chgData name="Maria Rojas" userId="S::mar19i@fsu.edu::b303a568-9ff1-432b-995f-fb1091d48c0a" providerId="AD" clId="Web-{1E2CB4D5-7EC6-FE21-8BCD-643127470041}" dt="2023-10-03T20:05:40.387" v="1"/>
          <ac:grpSpMkLst>
            <pc:docMk/>
            <pc:sldMk cId="2405727058" sldId="287"/>
            <ac:grpSpMk id="20" creationId="{E571497B-DA04-B9FE-AE2B-26F70795273C}"/>
          </ac:grpSpMkLst>
        </pc:grpChg>
        <pc:picChg chg="add mod modCrop">
          <ac:chgData name="Maria Rojas" userId="S::mar19i@fsu.edu::b303a568-9ff1-432b-995f-fb1091d48c0a" providerId="AD" clId="Web-{1E2CB4D5-7EC6-FE21-8BCD-643127470041}" dt="2023-10-03T20:08:40.582" v="17" actId="1076"/>
          <ac:picMkLst>
            <pc:docMk/>
            <pc:sldMk cId="2405727058" sldId="287"/>
            <ac:picMk id="2" creationId="{FDED0E5A-A7E5-DDCF-326B-955C858E2E0E}"/>
          </ac:picMkLst>
        </pc:picChg>
        <pc:picChg chg="add mod modCrop">
          <ac:chgData name="Maria Rojas" userId="S::mar19i@fsu.edu::b303a568-9ff1-432b-995f-fb1091d48c0a" providerId="AD" clId="Web-{1E2CB4D5-7EC6-FE21-8BCD-643127470041}" dt="2023-10-03T20:09:03.364" v="19"/>
          <ac:picMkLst>
            <pc:docMk/>
            <pc:sldMk cId="2405727058" sldId="287"/>
            <ac:picMk id="5" creationId="{0EC34D6A-A31A-AEE3-E3E2-5AC9B1BF6AB5}"/>
          </ac:picMkLst>
        </pc:picChg>
        <pc:picChg chg="add mod">
          <ac:chgData name="Maria Rojas" userId="S::mar19i@fsu.edu::b303a568-9ff1-432b-995f-fb1091d48c0a" providerId="AD" clId="Web-{1E2CB4D5-7EC6-FE21-8BCD-643127470041}" dt="2023-10-03T20:07:59.705" v="12" actId="1076"/>
          <ac:picMkLst>
            <pc:docMk/>
            <pc:sldMk cId="2405727058" sldId="287"/>
            <ac:picMk id="7" creationId="{35223F47-331A-4987-3B9E-FD40801BC60A}"/>
          </ac:picMkLst>
        </pc:picChg>
        <pc:picChg chg="del">
          <ac:chgData name="Maria Rojas" userId="S::mar19i@fsu.edu::b303a568-9ff1-432b-995f-fb1091d48c0a" providerId="AD" clId="Web-{1E2CB4D5-7EC6-FE21-8BCD-643127470041}" dt="2023-10-03T20:06:38.014" v="4"/>
          <ac:picMkLst>
            <pc:docMk/>
            <pc:sldMk cId="2405727058" sldId="287"/>
            <ac:picMk id="13" creationId="{CF65B572-C8D8-728F-F917-0239B5C43FE5}"/>
          </ac:picMkLst>
        </pc:picChg>
        <pc:picChg chg="del">
          <ac:chgData name="Maria Rojas" userId="S::mar19i@fsu.edu::b303a568-9ff1-432b-995f-fb1091d48c0a" providerId="AD" clId="Web-{1E2CB4D5-7EC6-FE21-8BCD-643127470041}" dt="2023-10-03T20:06:37.827" v="3"/>
          <ac:picMkLst>
            <pc:docMk/>
            <pc:sldMk cId="2405727058" sldId="287"/>
            <ac:picMk id="15" creationId="{AAAC3034-2A79-7FB5-9BA9-ECFACC458CA2}"/>
          </ac:picMkLst>
        </pc:picChg>
        <pc:picChg chg="del">
          <ac:chgData name="Maria Rojas" userId="S::mar19i@fsu.edu::b303a568-9ff1-432b-995f-fb1091d48c0a" providerId="AD" clId="Web-{1E2CB4D5-7EC6-FE21-8BCD-643127470041}" dt="2023-10-03T20:06:38.077" v="5"/>
          <ac:picMkLst>
            <pc:docMk/>
            <pc:sldMk cId="2405727058" sldId="287"/>
            <ac:picMk id="17" creationId="{4DE0D9FE-6E8E-6521-EF32-8ECC85C6323C}"/>
          </ac:picMkLst>
        </pc:picChg>
        <pc:picChg chg="del">
          <ac:chgData name="Maria Rojas" userId="S::mar19i@fsu.edu::b303a568-9ff1-432b-995f-fb1091d48c0a" providerId="AD" clId="Web-{1E2CB4D5-7EC6-FE21-8BCD-643127470041}" dt="2023-10-03T20:06:20.138" v="2"/>
          <ac:picMkLst>
            <pc:docMk/>
            <pc:sldMk cId="2405727058" sldId="287"/>
            <ac:picMk id="19" creationId="{71BA00DF-06EF-D604-848C-C7BC01477B12}"/>
          </ac:picMkLst>
        </pc:picChg>
      </pc:sldChg>
    </pc:docChg>
  </pc:docChgLst>
  <pc:docChgLst>
    <pc:chgData name="Maria Rojas" userId="S::mar19i@fsu.edu::b303a568-9ff1-432b-995f-fb1091d48c0a" providerId="AD" clId="Web-{9B4DB1EB-D06F-278F-EA93-A79E1702E68B}"/>
    <pc:docChg chg="modSld">
      <pc:chgData name="Maria Rojas" userId="S::mar19i@fsu.edu::b303a568-9ff1-432b-995f-fb1091d48c0a" providerId="AD" clId="Web-{9B4DB1EB-D06F-278F-EA93-A79E1702E68B}" dt="2023-10-11T01:17:02.005" v="1" actId="20577"/>
      <pc:docMkLst>
        <pc:docMk/>
      </pc:docMkLst>
      <pc:sldChg chg="modSp">
        <pc:chgData name="Maria Rojas" userId="S::mar19i@fsu.edu::b303a568-9ff1-432b-995f-fb1091d48c0a" providerId="AD" clId="Web-{9B4DB1EB-D06F-278F-EA93-A79E1702E68B}" dt="2023-10-11T01:17:02.005" v="1" actId="20577"/>
        <pc:sldMkLst>
          <pc:docMk/>
          <pc:sldMk cId="1270984281" sldId="286"/>
        </pc:sldMkLst>
        <pc:spChg chg="mod">
          <ac:chgData name="Maria Rojas" userId="S::mar19i@fsu.edu::b303a568-9ff1-432b-995f-fb1091d48c0a" providerId="AD" clId="Web-{9B4DB1EB-D06F-278F-EA93-A79E1702E68B}" dt="2023-10-11T01:17:02.005" v="1" actId="20577"/>
          <ac:spMkLst>
            <pc:docMk/>
            <pc:sldMk cId="1270984281" sldId="286"/>
            <ac:spMk id="12" creationId="{602AFC1E-7AB1-CD43-56B5-210304222E34}"/>
          </ac:spMkLst>
        </pc:spChg>
      </pc:sldChg>
    </pc:docChg>
  </pc:docChgLst>
  <pc:docChgLst>
    <pc:chgData name="Luis Daniel Garcia" userId="S::ldg20a@fsu.edu::15b50626-d2c4-4254-a4cf-dc7637d1c37e" providerId="AD" clId="Web-{DA7E9875-E2CF-3E81-B422-227EEC978256}"/>
    <pc:docChg chg="modSld">
      <pc:chgData name="Luis Daniel Garcia" userId="S::ldg20a@fsu.edu::15b50626-d2c4-4254-a4cf-dc7637d1c37e" providerId="AD" clId="Web-{DA7E9875-E2CF-3E81-B422-227EEC978256}" dt="2023-10-03T20:07:03.730" v="26" actId="1076"/>
      <pc:docMkLst>
        <pc:docMk/>
      </pc:docMkLst>
      <pc:sldChg chg="addSp delSp modSp">
        <pc:chgData name="Luis Daniel Garcia" userId="S::ldg20a@fsu.edu::15b50626-d2c4-4254-a4cf-dc7637d1c37e" providerId="AD" clId="Web-{DA7E9875-E2CF-3E81-B422-227EEC978256}" dt="2023-10-03T20:06:40.011" v="23" actId="1076"/>
        <pc:sldMkLst>
          <pc:docMk/>
          <pc:sldMk cId="2066863649" sldId="256"/>
        </pc:sldMkLst>
        <pc:spChg chg="add">
          <ac:chgData name="Luis Daniel Garcia" userId="S::ldg20a@fsu.edu::15b50626-d2c4-4254-a4cf-dc7637d1c37e" providerId="AD" clId="Web-{DA7E9875-E2CF-3E81-B422-227EEC978256}" dt="2023-10-03T20:06:13.572" v="9"/>
          <ac:spMkLst>
            <pc:docMk/>
            <pc:sldMk cId="2066863649" sldId="256"/>
            <ac:spMk id="3" creationId="{13BBA469-2694-049E-3EE7-D1F902995006}"/>
          </ac:spMkLst>
        </pc:spChg>
        <pc:spChg chg="del mod">
          <ac:chgData name="Luis Daniel Garcia" userId="S::ldg20a@fsu.edu::15b50626-d2c4-4254-a4cf-dc7637d1c37e" providerId="AD" clId="Web-{DA7E9875-E2CF-3E81-B422-227EEC978256}" dt="2023-10-03T20:06:16.713" v="11"/>
          <ac:spMkLst>
            <pc:docMk/>
            <pc:sldMk cId="2066863649" sldId="256"/>
            <ac:spMk id="5" creationId="{4790E275-35BA-DEDB-5AA0-E3ED05143D2E}"/>
          </ac:spMkLst>
        </pc:spChg>
        <pc:spChg chg="mod">
          <ac:chgData name="Luis Daniel Garcia" userId="S::ldg20a@fsu.edu::15b50626-d2c4-4254-a4cf-dc7637d1c37e" providerId="AD" clId="Web-{DA7E9875-E2CF-3E81-B422-227EEC978256}" dt="2023-10-03T20:06:40.011" v="23" actId="1076"/>
          <ac:spMkLst>
            <pc:docMk/>
            <pc:sldMk cId="2066863649" sldId="256"/>
            <ac:spMk id="6" creationId="{1A98657A-6FD2-A346-6456-FE7CA89F9095}"/>
          </ac:spMkLst>
        </pc:spChg>
        <pc:spChg chg="add">
          <ac:chgData name="Luis Daniel Garcia" userId="S::ldg20a@fsu.edu::15b50626-d2c4-4254-a4cf-dc7637d1c37e" providerId="AD" clId="Web-{DA7E9875-E2CF-3E81-B422-227EEC978256}" dt="2023-10-03T20:06:17.916" v="12"/>
          <ac:spMkLst>
            <pc:docMk/>
            <pc:sldMk cId="2066863649" sldId="256"/>
            <ac:spMk id="8" creationId="{F03A5100-D26B-1A08-578F-BCD226257907}"/>
          </ac:spMkLst>
        </pc:spChg>
      </pc:sldChg>
      <pc:sldChg chg="addSp modSp">
        <pc:chgData name="Luis Daniel Garcia" userId="S::ldg20a@fsu.edu::15b50626-d2c4-4254-a4cf-dc7637d1c37e" providerId="AD" clId="Web-{DA7E9875-E2CF-3E81-B422-227EEC978256}" dt="2023-10-03T20:07:03.730" v="26" actId="1076"/>
        <pc:sldMkLst>
          <pc:docMk/>
          <pc:sldMk cId="1270984281" sldId="286"/>
        </pc:sldMkLst>
        <pc:picChg chg="add mod">
          <ac:chgData name="Luis Daniel Garcia" userId="S::ldg20a@fsu.edu::15b50626-d2c4-4254-a4cf-dc7637d1c37e" providerId="AD" clId="Web-{DA7E9875-E2CF-3E81-B422-227EEC978256}" dt="2023-10-03T20:07:02.683" v="24"/>
          <ac:picMkLst>
            <pc:docMk/>
            <pc:sldMk cId="1270984281" sldId="286"/>
            <ac:picMk id="2" creationId="{B3925BA3-DFF1-6798-369A-32008F3FA545}"/>
          </ac:picMkLst>
        </pc:picChg>
        <pc:picChg chg="mod">
          <ac:chgData name="Luis Daniel Garcia" userId="S::ldg20a@fsu.edu::15b50626-d2c4-4254-a4cf-dc7637d1c37e" providerId="AD" clId="Web-{DA7E9875-E2CF-3E81-B422-227EEC978256}" dt="2023-10-03T20:07:03.730" v="26" actId="1076"/>
          <ac:picMkLst>
            <pc:docMk/>
            <pc:sldMk cId="1270984281" sldId="286"/>
            <ac:picMk id="11" creationId="{EBA9B66E-85EC-C862-1511-843E064B5364}"/>
          </ac:picMkLst>
        </pc:picChg>
      </pc:sldChg>
    </pc:docChg>
  </pc:docChgLst>
  <pc:docChgLst>
    <pc:chgData name="Caleb Mears" userId="S::cwm19a@fsu.edu::e6f39ac1-b694-4bbf-bb75-8861be52b627" providerId="AD" clId="Web-{09F0928E-DBBD-54F4-8BE6-72A723F59939}"/>
    <pc:docChg chg="modSld">
      <pc:chgData name="Caleb Mears" userId="S::cwm19a@fsu.edu::e6f39ac1-b694-4bbf-bb75-8861be52b627" providerId="AD" clId="Web-{09F0928E-DBBD-54F4-8BE6-72A723F59939}" dt="2023-10-13T03:19:06.128" v="13"/>
      <pc:docMkLst>
        <pc:docMk/>
      </pc:docMkLst>
      <pc:sldChg chg="addSp delSp modSp">
        <pc:chgData name="Caleb Mears" userId="S::cwm19a@fsu.edu::e6f39ac1-b694-4bbf-bb75-8861be52b627" providerId="AD" clId="Web-{09F0928E-DBBD-54F4-8BE6-72A723F59939}" dt="2023-10-13T03:19:06.128" v="13"/>
        <pc:sldMkLst>
          <pc:docMk/>
          <pc:sldMk cId="2405727058" sldId="287"/>
        </pc:sldMkLst>
        <pc:spChg chg="mod">
          <ac:chgData name="Caleb Mears" userId="S::cwm19a@fsu.edu::e6f39ac1-b694-4bbf-bb75-8861be52b627" providerId="AD" clId="Web-{09F0928E-DBBD-54F4-8BE6-72A723F59939}" dt="2023-10-13T03:14:53.114" v="7" actId="20577"/>
          <ac:spMkLst>
            <pc:docMk/>
            <pc:sldMk cId="2405727058" sldId="287"/>
            <ac:spMk id="3" creationId="{01154685-A21C-08FF-2404-69108BEB9B5E}"/>
          </ac:spMkLst>
        </pc:spChg>
        <pc:spChg chg="add del mod">
          <ac:chgData name="Caleb Mears" userId="S::cwm19a@fsu.edu::e6f39ac1-b694-4bbf-bb75-8861be52b627" providerId="AD" clId="Web-{09F0928E-DBBD-54F4-8BE6-72A723F59939}" dt="2023-10-13T03:19:06.128" v="13"/>
          <ac:spMkLst>
            <pc:docMk/>
            <pc:sldMk cId="2405727058" sldId="287"/>
            <ac:spMk id="9" creationId="{9ECA2C01-9EBB-8681-20BC-52A847162FBF}"/>
          </ac:spMkLst>
        </pc:spChg>
      </pc:sldChg>
    </pc:docChg>
  </pc:docChgLst>
  <pc:docChgLst>
    <pc:chgData name="Luis Daniel Garcia" userId="S::ldg20a@fsu.edu::15b50626-d2c4-4254-a4cf-dc7637d1c37e" providerId="AD" clId="Web-{791E66C8-D208-3AFB-CF74-31171B8DCC5C}"/>
    <pc:docChg chg="addSld delSld modSld modSection">
      <pc:chgData name="Luis Daniel Garcia" userId="S::ldg20a@fsu.edu::15b50626-d2c4-4254-a4cf-dc7637d1c37e" providerId="AD" clId="Web-{791E66C8-D208-3AFB-CF74-31171B8DCC5C}" dt="2023-10-14T19:14:47.282" v="54"/>
      <pc:docMkLst>
        <pc:docMk/>
      </pc:docMkLst>
      <pc:sldChg chg="addSp delSp modSp addAnim delAnim modAnim">
        <pc:chgData name="Luis Daniel Garcia" userId="S::ldg20a@fsu.edu::15b50626-d2c4-4254-a4cf-dc7637d1c37e" providerId="AD" clId="Web-{791E66C8-D208-3AFB-CF74-31171B8DCC5C}" dt="2023-10-14T19:14:47.282" v="54"/>
        <pc:sldMkLst>
          <pc:docMk/>
          <pc:sldMk cId="3797053087" sldId="306"/>
        </pc:sldMkLst>
        <pc:spChg chg="mod">
          <ac:chgData name="Luis Daniel Garcia" userId="S::ldg20a@fsu.edu::15b50626-d2c4-4254-a4cf-dc7637d1c37e" providerId="AD" clId="Web-{791E66C8-D208-3AFB-CF74-31171B8DCC5C}" dt="2023-10-14T19:11:59.242" v="35" actId="1076"/>
          <ac:spMkLst>
            <pc:docMk/>
            <pc:sldMk cId="3797053087" sldId="306"/>
            <ac:spMk id="4" creationId="{EFE6ADB8-1C17-A5F7-8751-248BBA7FFFEC}"/>
          </ac:spMkLst>
        </pc:spChg>
        <pc:picChg chg="add mod">
          <ac:chgData name="Luis Daniel Garcia" userId="S::ldg20a@fsu.edu::15b50626-d2c4-4254-a4cf-dc7637d1c37e" providerId="AD" clId="Web-{791E66C8-D208-3AFB-CF74-31171B8DCC5C}" dt="2023-10-14T19:13:59.466" v="47"/>
          <ac:picMkLst>
            <pc:docMk/>
            <pc:sldMk cId="3797053087" sldId="306"/>
            <ac:picMk id="9" creationId="{3A3DCF13-6779-9083-02BE-81D287DFCDF3}"/>
          </ac:picMkLst>
        </pc:picChg>
        <pc:picChg chg="add mod">
          <ac:chgData name="Luis Daniel Garcia" userId="S::ldg20a@fsu.edu::15b50626-d2c4-4254-a4cf-dc7637d1c37e" providerId="AD" clId="Web-{791E66C8-D208-3AFB-CF74-31171B8DCC5C}" dt="2023-10-14T19:14:05.935" v="49" actId="1076"/>
          <ac:picMkLst>
            <pc:docMk/>
            <pc:sldMk cId="3797053087" sldId="306"/>
            <ac:picMk id="11" creationId="{23DFF5FE-9E5C-BEC9-491A-2070031571E7}"/>
          </ac:picMkLst>
        </pc:picChg>
        <pc:picChg chg="add del mod">
          <ac:chgData name="Luis Daniel Garcia" userId="S::ldg20a@fsu.edu::15b50626-d2c4-4254-a4cf-dc7637d1c37e" providerId="AD" clId="Web-{791E66C8-D208-3AFB-CF74-31171B8DCC5C}" dt="2023-10-14T19:14:33.890" v="52"/>
          <ac:picMkLst>
            <pc:docMk/>
            <pc:sldMk cId="3797053087" sldId="306"/>
            <ac:picMk id="13" creationId="{018E92A1-919C-6D3E-FF20-6C610DB18D12}"/>
          </ac:picMkLst>
        </pc:picChg>
      </pc:sldChg>
      <pc:sldChg chg="add del replId">
        <pc:chgData name="Luis Daniel Garcia" userId="S::ldg20a@fsu.edu::15b50626-d2c4-4254-a4cf-dc7637d1c37e" providerId="AD" clId="Web-{791E66C8-D208-3AFB-CF74-31171B8DCC5C}" dt="2023-10-14T19:10:39.958" v="27"/>
        <pc:sldMkLst>
          <pc:docMk/>
          <pc:sldMk cId="2276648703" sldId="321"/>
        </pc:sldMkLst>
      </pc:sldChg>
    </pc:docChg>
  </pc:docChgLst>
  <pc:docChgLst>
    <pc:chgData name="Chloe Keiran" userId="S::cmk19@fsu.edu::732f0397-0029-422a-9fe5-1466c05581a9" providerId="AD" clId="Web-{84D85896-8F6B-94A1-9BD8-87972F10BE21}"/>
    <pc:docChg chg="modSld">
      <pc:chgData name="Chloe Keiran" userId="S::cmk19@fsu.edu::732f0397-0029-422a-9fe5-1466c05581a9" providerId="AD" clId="Web-{84D85896-8F6B-94A1-9BD8-87972F10BE21}" dt="2023-10-03T20:10:44.957" v="0" actId="14100"/>
      <pc:docMkLst>
        <pc:docMk/>
      </pc:docMkLst>
      <pc:sldChg chg="modSp">
        <pc:chgData name="Chloe Keiran" userId="S::cmk19@fsu.edu::732f0397-0029-422a-9fe5-1466c05581a9" providerId="AD" clId="Web-{84D85896-8F6B-94A1-9BD8-87972F10BE21}" dt="2023-10-03T20:10:44.957" v="0" actId="14100"/>
        <pc:sldMkLst>
          <pc:docMk/>
          <pc:sldMk cId="2405727058" sldId="287"/>
        </pc:sldMkLst>
        <pc:picChg chg="mod">
          <ac:chgData name="Chloe Keiran" userId="S::cmk19@fsu.edu::732f0397-0029-422a-9fe5-1466c05581a9" providerId="AD" clId="Web-{84D85896-8F6B-94A1-9BD8-87972F10BE21}" dt="2023-10-03T20:10:44.957" v="0" actId="14100"/>
          <ac:picMkLst>
            <pc:docMk/>
            <pc:sldMk cId="2405727058" sldId="287"/>
            <ac:picMk id="7" creationId="{35223F47-331A-4987-3B9E-FD40801BC60A}"/>
          </ac:picMkLst>
        </pc:picChg>
      </pc:sldChg>
    </pc:docChg>
  </pc:docChgLst>
  <pc:docChgLst>
    <pc:chgData name="Luis Daniel Garcia" userId="S::ldg20a@fsu.edu::15b50626-d2c4-4254-a4cf-dc7637d1c37e" providerId="AD" clId="Web-{2AF31B7A-554B-7C22-FD5F-51DC57D47661}"/>
    <pc:docChg chg="modSld sldOrd">
      <pc:chgData name="Luis Daniel Garcia" userId="S::ldg20a@fsu.edu::15b50626-d2c4-4254-a4cf-dc7637d1c37e" providerId="AD" clId="Web-{2AF31B7A-554B-7C22-FD5F-51DC57D47661}" dt="2023-10-03T20:37:02.871" v="72"/>
      <pc:docMkLst>
        <pc:docMk/>
      </pc:docMkLst>
      <pc:sldChg chg="ord">
        <pc:chgData name="Luis Daniel Garcia" userId="S::ldg20a@fsu.edu::15b50626-d2c4-4254-a4cf-dc7637d1c37e" providerId="AD" clId="Web-{2AF31B7A-554B-7C22-FD5F-51DC57D47661}" dt="2023-10-03T20:24:40.932" v="0"/>
        <pc:sldMkLst>
          <pc:docMk/>
          <pc:sldMk cId="1270984281" sldId="286"/>
        </pc:sldMkLst>
      </pc:sldChg>
      <pc:sldChg chg="addSp modSp">
        <pc:chgData name="Luis Daniel Garcia" userId="S::ldg20a@fsu.edu::15b50626-d2c4-4254-a4cf-dc7637d1c37e" providerId="AD" clId="Web-{2AF31B7A-554B-7C22-FD5F-51DC57D47661}" dt="2023-10-03T20:27:42.577" v="8" actId="1076"/>
        <pc:sldMkLst>
          <pc:docMk/>
          <pc:sldMk cId="2405727058" sldId="287"/>
        </pc:sldMkLst>
        <pc:picChg chg="add mod modCrop">
          <ac:chgData name="Luis Daniel Garcia" userId="S::ldg20a@fsu.edu::15b50626-d2c4-4254-a4cf-dc7637d1c37e" providerId="AD" clId="Web-{2AF31B7A-554B-7C22-FD5F-51DC57D47661}" dt="2023-10-03T20:27:42.577" v="8" actId="1076"/>
          <ac:picMkLst>
            <pc:docMk/>
            <pc:sldMk cId="2405727058" sldId="287"/>
            <ac:picMk id="8" creationId="{6FCE3BBD-8863-5FA7-EAED-F8A5357C1143}"/>
          </ac:picMkLst>
        </pc:picChg>
      </pc:sldChg>
      <pc:sldChg chg="addSp delSp modSp mod modClrScheme chgLayout">
        <pc:chgData name="Luis Daniel Garcia" userId="S::ldg20a@fsu.edu::15b50626-d2c4-4254-a4cf-dc7637d1c37e" providerId="AD" clId="Web-{2AF31B7A-554B-7C22-FD5F-51DC57D47661}" dt="2023-10-03T20:35:39.494" v="65"/>
        <pc:sldMkLst>
          <pc:docMk/>
          <pc:sldMk cId="90944414" sldId="288"/>
        </pc:sldMkLst>
        <pc:spChg chg="mod">
          <ac:chgData name="Luis Daniel Garcia" userId="S::ldg20a@fsu.edu::15b50626-d2c4-4254-a4cf-dc7637d1c37e" providerId="AD" clId="Web-{2AF31B7A-554B-7C22-FD5F-51DC57D47661}" dt="2023-10-03T20:35:39.494" v="65"/>
          <ac:spMkLst>
            <pc:docMk/>
            <pc:sldMk cId="90944414" sldId="288"/>
            <ac:spMk id="2" creationId="{5D5BFA8D-0F9E-61A7-A2EE-95439E5D4374}"/>
          </ac:spMkLst>
        </pc:spChg>
        <pc:spChg chg="mod">
          <ac:chgData name="Luis Daniel Garcia" userId="S::ldg20a@fsu.edu::15b50626-d2c4-4254-a4cf-dc7637d1c37e" providerId="AD" clId="Web-{2AF31B7A-554B-7C22-FD5F-51DC57D47661}" dt="2023-10-03T20:35:39.494" v="65"/>
          <ac:spMkLst>
            <pc:docMk/>
            <pc:sldMk cId="90944414" sldId="288"/>
            <ac:spMk id="3" creationId="{CC347F26-D3AE-F7F9-9350-C167EE88738B}"/>
          </ac:spMkLst>
        </pc:spChg>
        <pc:spChg chg="del">
          <ac:chgData name="Luis Daniel Garcia" userId="S::ldg20a@fsu.edu::15b50626-d2c4-4254-a4cf-dc7637d1c37e" providerId="AD" clId="Web-{2AF31B7A-554B-7C22-FD5F-51DC57D47661}" dt="2023-10-03T20:35:39.494" v="65"/>
          <ac:spMkLst>
            <pc:docMk/>
            <pc:sldMk cId="90944414" sldId="288"/>
            <ac:spMk id="4" creationId="{36D1DEE3-F4D2-DD8D-FF32-2A1D13FF99EB}"/>
          </ac:spMkLst>
        </pc:spChg>
        <pc:spChg chg="mod">
          <ac:chgData name="Luis Daniel Garcia" userId="S::ldg20a@fsu.edu::15b50626-d2c4-4254-a4cf-dc7637d1c37e" providerId="AD" clId="Web-{2AF31B7A-554B-7C22-FD5F-51DC57D47661}" dt="2023-10-03T20:35:39.494" v="65"/>
          <ac:spMkLst>
            <pc:docMk/>
            <pc:sldMk cId="90944414" sldId="288"/>
            <ac:spMk id="5" creationId="{BBD49385-F6DC-BA4E-539B-1F63333FF13C}"/>
          </ac:spMkLst>
        </pc:spChg>
        <pc:spChg chg="add mod">
          <ac:chgData name="Luis Daniel Garcia" userId="S::ldg20a@fsu.edu::15b50626-d2c4-4254-a4cf-dc7637d1c37e" providerId="AD" clId="Web-{2AF31B7A-554B-7C22-FD5F-51DC57D47661}" dt="2023-10-03T20:35:39.494" v="65"/>
          <ac:spMkLst>
            <pc:docMk/>
            <pc:sldMk cId="90944414" sldId="288"/>
            <ac:spMk id="11" creationId="{063E38A7-74C9-E764-289C-705361B44FA2}"/>
          </ac:spMkLst>
        </pc:spChg>
        <pc:picChg chg="add mod">
          <ac:chgData name="Luis Daniel Garcia" userId="S::ldg20a@fsu.edu::15b50626-d2c4-4254-a4cf-dc7637d1c37e" providerId="AD" clId="Web-{2AF31B7A-554B-7C22-FD5F-51DC57D47661}" dt="2023-10-03T20:35:39.494" v="65"/>
          <ac:picMkLst>
            <pc:docMk/>
            <pc:sldMk cId="90944414" sldId="288"/>
            <ac:picMk id="6" creationId="{D5816D39-4A65-B6CE-DC3E-C3BDBEFFBB12}"/>
          </ac:picMkLst>
        </pc:picChg>
      </pc:sldChg>
      <pc:sldChg chg="addSp delSp modSp">
        <pc:chgData name="Luis Daniel Garcia" userId="S::ldg20a@fsu.edu::15b50626-d2c4-4254-a4cf-dc7637d1c37e" providerId="AD" clId="Web-{2AF31B7A-554B-7C22-FD5F-51DC57D47661}" dt="2023-10-03T20:35:55.385" v="66"/>
        <pc:sldMkLst>
          <pc:docMk/>
          <pc:sldMk cId="1398009091" sldId="289"/>
        </pc:sldMkLst>
        <pc:spChg chg="mod">
          <ac:chgData name="Luis Daniel Garcia" userId="S::ldg20a@fsu.edu::15b50626-d2c4-4254-a4cf-dc7637d1c37e" providerId="AD" clId="Web-{2AF31B7A-554B-7C22-FD5F-51DC57D47661}" dt="2023-10-03T20:35:55.385" v="66"/>
          <ac:spMkLst>
            <pc:docMk/>
            <pc:sldMk cId="1398009091" sldId="289"/>
            <ac:spMk id="2" creationId="{5D5BFA8D-0F9E-61A7-A2EE-95439E5D4374}"/>
          </ac:spMkLst>
        </pc:spChg>
        <pc:spChg chg="mod">
          <ac:chgData name="Luis Daniel Garcia" userId="S::ldg20a@fsu.edu::15b50626-d2c4-4254-a4cf-dc7637d1c37e" providerId="AD" clId="Web-{2AF31B7A-554B-7C22-FD5F-51DC57D47661}" dt="2023-10-03T20:35:55.385" v="66"/>
          <ac:spMkLst>
            <pc:docMk/>
            <pc:sldMk cId="1398009091" sldId="289"/>
            <ac:spMk id="3" creationId="{CC347F26-D3AE-F7F9-9350-C167EE88738B}"/>
          </ac:spMkLst>
        </pc:spChg>
        <pc:spChg chg="del">
          <ac:chgData name="Luis Daniel Garcia" userId="S::ldg20a@fsu.edu::15b50626-d2c4-4254-a4cf-dc7637d1c37e" providerId="AD" clId="Web-{2AF31B7A-554B-7C22-FD5F-51DC57D47661}" dt="2023-10-03T20:35:55.385" v="66"/>
          <ac:spMkLst>
            <pc:docMk/>
            <pc:sldMk cId="1398009091" sldId="289"/>
            <ac:spMk id="4" creationId="{36D1DEE3-F4D2-DD8D-FF32-2A1D13FF99EB}"/>
          </ac:spMkLst>
        </pc:spChg>
        <pc:spChg chg="mod">
          <ac:chgData name="Luis Daniel Garcia" userId="S::ldg20a@fsu.edu::15b50626-d2c4-4254-a4cf-dc7637d1c37e" providerId="AD" clId="Web-{2AF31B7A-554B-7C22-FD5F-51DC57D47661}" dt="2023-10-03T20:35:55.385" v="66"/>
          <ac:spMkLst>
            <pc:docMk/>
            <pc:sldMk cId="1398009091" sldId="289"/>
            <ac:spMk id="5" creationId="{BBD49385-F6DC-BA4E-539B-1F63333FF13C}"/>
          </ac:spMkLst>
        </pc:spChg>
        <pc:spChg chg="add">
          <ac:chgData name="Luis Daniel Garcia" userId="S::ldg20a@fsu.edu::15b50626-d2c4-4254-a4cf-dc7637d1c37e" providerId="AD" clId="Web-{2AF31B7A-554B-7C22-FD5F-51DC57D47661}" dt="2023-10-03T20:35:55.385" v="66"/>
          <ac:spMkLst>
            <pc:docMk/>
            <pc:sldMk cId="1398009091" sldId="289"/>
            <ac:spMk id="11" creationId="{6CA6945C-A0A8-C373-74AA-ACFBB8AC9EBF}"/>
          </ac:spMkLst>
        </pc:spChg>
        <pc:picChg chg="add mod">
          <ac:chgData name="Luis Daniel Garcia" userId="S::ldg20a@fsu.edu::15b50626-d2c4-4254-a4cf-dc7637d1c37e" providerId="AD" clId="Web-{2AF31B7A-554B-7C22-FD5F-51DC57D47661}" dt="2023-10-03T20:35:55.385" v="66"/>
          <ac:picMkLst>
            <pc:docMk/>
            <pc:sldMk cId="1398009091" sldId="289"/>
            <ac:picMk id="6" creationId="{D5099D51-2380-C73D-1FDE-73D03DFE829A}"/>
          </ac:picMkLst>
        </pc:picChg>
      </pc:sldChg>
      <pc:sldChg chg="addSp delSp modSp mod modClrScheme chgLayout">
        <pc:chgData name="Luis Daniel Garcia" userId="S::ldg20a@fsu.edu::15b50626-d2c4-4254-a4cf-dc7637d1c37e" providerId="AD" clId="Web-{2AF31B7A-554B-7C22-FD5F-51DC57D47661}" dt="2023-10-03T20:37:02.871" v="72"/>
        <pc:sldMkLst>
          <pc:docMk/>
          <pc:sldMk cId="3523120143" sldId="290"/>
        </pc:sldMkLst>
        <pc:spChg chg="mod ord">
          <ac:chgData name="Luis Daniel Garcia" userId="S::ldg20a@fsu.edu::15b50626-d2c4-4254-a4cf-dc7637d1c37e" providerId="AD" clId="Web-{2AF31B7A-554B-7C22-FD5F-51DC57D47661}" dt="2023-10-03T20:37:02.871" v="72"/>
          <ac:spMkLst>
            <pc:docMk/>
            <pc:sldMk cId="3523120143" sldId="290"/>
            <ac:spMk id="2" creationId="{5D5BFA8D-0F9E-61A7-A2EE-95439E5D4374}"/>
          </ac:spMkLst>
        </pc:spChg>
        <pc:spChg chg="mod ord">
          <ac:chgData name="Luis Daniel Garcia" userId="S::ldg20a@fsu.edu::15b50626-d2c4-4254-a4cf-dc7637d1c37e" providerId="AD" clId="Web-{2AF31B7A-554B-7C22-FD5F-51DC57D47661}" dt="2023-10-03T20:37:02.871" v="72"/>
          <ac:spMkLst>
            <pc:docMk/>
            <pc:sldMk cId="3523120143" sldId="290"/>
            <ac:spMk id="3" creationId="{CC347F26-D3AE-F7F9-9350-C167EE88738B}"/>
          </ac:spMkLst>
        </pc:spChg>
        <pc:spChg chg="del">
          <ac:chgData name="Luis Daniel Garcia" userId="S::ldg20a@fsu.edu::15b50626-d2c4-4254-a4cf-dc7637d1c37e" providerId="AD" clId="Web-{2AF31B7A-554B-7C22-FD5F-51DC57D47661}" dt="2023-10-03T20:36:13.385" v="67"/>
          <ac:spMkLst>
            <pc:docMk/>
            <pc:sldMk cId="3523120143" sldId="290"/>
            <ac:spMk id="4" creationId="{36D1DEE3-F4D2-DD8D-FF32-2A1D13FF99EB}"/>
          </ac:spMkLst>
        </pc:spChg>
        <pc:spChg chg="mod">
          <ac:chgData name="Luis Daniel Garcia" userId="S::ldg20a@fsu.edu::15b50626-d2c4-4254-a4cf-dc7637d1c37e" providerId="AD" clId="Web-{2AF31B7A-554B-7C22-FD5F-51DC57D47661}" dt="2023-10-03T20:37:02.871" v="72"/>
          <ac:spMkLst>
            <pc:docMk/>
            <pc:sldMk cId="3523120143" sldId="290"/>
            <ac:spMk id="5" creationId="{BBD49385-F6DC-BA4E-539B-1F63333FF13C}"/>
          </ac:spMkLst>
        </pc:spChg>
        <pc:spChg chg="add del mod">
          <ac:chgData name="Luis Daniel Garcia" userId="S::ldg20a@fsu.edu::15b50626-d2c4-4254-a4cf-dc7637d1c37e" providerId="AD" clId="Web-{2AF31B7A-554B-7C22-FD5F-51DC57D47661}" dt="2023-10-03T20:37:02.871" v="72"/>
          <ac:spMkLst>
            <pc:docMk/>
            <pc:sldMk cId="3523120143" sldId="290"/>
            <ac:spMk id="12" creationId="{613B6419-2D06-E227-F9DC-55E9AAADCA17}"/>
          </ac:spMkLst>
        </pc:spChg>
        <pc:spChg chg="add del mod">
          <ac:chgData name="Luis Daniel Garcia" userId="S::ldg20a@fsu.edu::15b50626-d2c4-4254-a4cf-dc7637d1c37e" providerId="AD" clId="Web-{2AF31B7A-554B-7C22-FD5F-51DC57D47661}" dt="2023-10-03T20:37:00.105" v="69"/>
          <ac:spMkLst>
            <pc:docMk/>
            <pc:sldMk cId="3523120143" sldId="290"/>
            <ac:spMk id="17" creationId="{51B26EF9-4960-B8B7-BCDA-FCC95ACC08B2}"/>
          </ac:spMkLst>
        </pc:spChg>
        <pc:spChg chg="add del">
          <ac:chgData name="Luis Daniel Garcia" userId="S::ldg20a@fsu.edu::15b50626-d2c4-4254-a4cf-dc7637d1c37e" providerId="AD" clId="Web-{2AF31B7A-554B-7C22-FD5F-51DC57D47661}" dt="2023-10-03T20:37:02.871" v="71"/>
          <ac:spMkLst>
            <pc:docMk/>
            <pc:sldMk cId="3523120143" sldId="290"/>
            <ac:spMk id="19" creationId="{5D74732E-F64D-AD4F-039C-506F9F2E2A47}"/>
          </ac:spMkLst>
        </pc:spChg>
        <pc:spChg chg="add mod">
          <ac:chgData name="Luis Daniel Garcia" userId="S::ldg20a@fsu.edu::15b50626-d2c4-4254-a4cf-dc7637d1c37e" providerId="AD" clId="Web-{2AF31B7A-554B-7C22-FD5F-51DC57D47661}" dt="2023-10-03T20:37:02.871" v="72"/>
          <ac:spMkLst>
            <pc:docMk/>
            <pc:sldMk cId="3523120143" sldId="290"/>
            <ac:spMk id="21" creationId="{A0ECB499-51B1-6F70-FA51-5A0D460CAAB7}"/>
          </ac:spMkLst>
        </pc:spChg>
        <pc:picChg chg="del mod modCrop">
          <ac:chgData name="Luis Daniel Garcia" userId="S::ldg20a@fsu.edu::15b50626-d2c4-4254-a4cf-dc7637d1c37e" providerId="AD" clId="Web-{2AF31B7A-554B-7C22-FD5F-51DC57D47661}" dt="2023-10-03T20:28:47.313" v="14"/>
          <ac:picMkLst>
            <pc:docMk/>
            <pc:sldMk cId="3523120143" sldId="290"/>
            <ac:picMk id="6" creationId="{1884F59C-AAC4-3919-5C62-38894326722E}"/>
          </ac:picMkLst>
        </pc:picChg>
        <pc:picChg chg="add mod">
          <ac:chgData name="Luis Daniel Garcia" userId="S::ldg20a@fsu.edu::15b50626-d2c4-4254-a4cf-dc7637d1c37e" providerId="AD" clId="Web-{2AF31B7A-554B-7C22-FD5F-51DC57D47661}" dt="2023-10-03T20:37:02.871" v="72"/>
          <ac:picMkLst>
            <pc:docMk/>
            <pc:sldMk cId="3523120143" sldId="290"/>
            <ac:picMk id="7" creationId="{740721CA-2C34-53E4-6C8F-64A5DE7D26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Simulate an automated manufacturing process</a:t>
            </a: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Provide an educational experience</a:t>
            </a:r>
          </a:p>
          <a:p>
            <a:pPr>
              <a:buFont typeface="Wingdings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Create a tangible educational product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8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at least 20-point font in Room A105, B134, and B136</a:t>
            </a:r>
          </a:p>
          <a:p>
            <a:r>
              <a:rPr lang="en-US" dirty="0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10/16/2023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17/06/relationships/model3d" Target="../media/model3d2.glb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svg"/><Relationship Id="rId7" Type="http://schemas.openxmlformats.org/officeDocument/2006/relationships/image" Target="../media/image61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5.svg"/><Relationship Id="rId10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804" y="2255795"/>
            <a:ext cx="8328338" cy="101494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600" dirty="0">
                <a:latin typeface="Arial Black"/>
              </a:rPr>
              <a:t>Team 522 – Rockwell Automation Manufacturing Device for Students</a:t>
            </a:r>
            <a:endParaRPr lang="en-U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8769" y="4094923"/>
            <a:ext cx="6192592" cy="591955"/>
          </a:xfrm>
        </p:spPr>
        <p:txBody>
          <a:bodyPr>
            <a:noAutofit/>
          </a:bodyPr>
          <a:lstStyle/>
          <a:p>
            <a:r>
              <a:rPr lang="en-US" sz="2000">
                <a:latin typeface="Arial"/>
                <a:cs typeface="Arial"/>
              </a:rPr>
              <a:t> Luis Garcia, Caleb Mears, Maria Rojas, Chloe Keiran, Caden </a:t>
            </a:r>
            <a:r>
              <a:rPr lang="en-US" sz="2000" dirty="0">
                <a:latin typeface="Arial"/>
                <a:cs typeface="Arial"/>
              </a:rPr>
              <a:t>Schwartz, Mark Hanna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FA8D-0F9E-61A7-A2EE-95439E5D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Key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47F26-D3AE-F7F9-9350-C167EE887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63E38A7-74C9-E764-289C-705361B4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8D3EB3-1840-C74F-BA06-38FE0E6CABC7}"/>
              </a:ext>
            </a:extLst>
          </p:cNvPr>
          <p:cNvSpPr/>
          <p:nvPr/>
        </p:nvSpPr>
        <p:spPr>
          <a:xfrm>
            <a:off x="533400" y="1959179"/>
            <a:ext cx="2743200" cy="3657600"/>
          </a:xfrm>
          <a:prstGeom prst="roundRect">
            <a:avLst/>
          </a:prstGeom>
          <a:solidFill>
            <a:srgbClr val="782F40">
              <a:alpha val="4993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Simulate an automated manufacturing process</a:t>
            </a:r>
          </a:p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9203A0-8E6F-6845-88CD-5ADE940708D1}"/>
              </a:ext>
            </a:extLst>
          </p:cNvPr>
          <p:cNvSpPr/>
          <p:nvPr/>
        </p:nvSpPr>
        <p:spPr>
          <a:xfrm>
            <a:off x="4140993" y="1959178"/>
            <a:ext cx="2743200" cy="3657600"/>
          </a:xfrm>
          <a:prstGeom prst="roundRect">
            <a:avLst/>
          </a:prstGeom>
          <a:solidFill>
            <a:srgbClr val="782F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Provide an educational experience</a:t>
            </a:r>
            <a:endParaRPr lang="en-US" sz="25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734297-6BFB-2444-B48D-A383B88E1E1A}"/>
              </a:ext>
            </a:extLst>
          </p:cNvPr>
          <p:cNvSpPr/>
          <p:nvPr/>
        </p:nvSpPr>
        <p:spPr>
          <a:xfrm>
            <a:off x="7748586" y="1959178"/>
            <a:ext cx="2743200" cy="3657600"/>
          </a:xfrm>
          <a:prstGeom prst="roundRect">
            <a:avLst/>
          </a:prstGeom>
          <a:solidFill>
            <a:srgbClr val="782F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Create a tangible educational product</a:t>
            </a:r>
          </a:p>
          <a:p>
            <a:pPr algn="ctr"/>
            <a:endParaRPr lang="en-US" dirty="0"/>
          </a:p>
        </p:txBody>
      </p:sp>
      <p:pic>
        <p:nvPicPr>
          <p:cNvPr id="10" name="Graphic 9" descr="Workflow with solid fill">
            <a:extLst>
              <a:ext uri="{FF2B5EF4-FFF2-40B4-BE49-F238E27FC236}">
                <a16:creationId xmlns:a16="http://schemas.microsoft.com/office/drawing/2014/main" id="{7F80179E-A70E-604A-A1CB-E4CD14268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7800" y="4488065"/>
            <a:ext cx="914400" cy="914400"/>
          </a:xfrm>
          <a:prstGeom prst="rect">
            <a:avLst/>
          </a:prstGeom>
        </p:spPr>
      </p:pic>
      <p:pic>
        <p:nvPicPr>
          <p:cNvPr id="12" name="Graphic 11" descr="Classroom with solid fill">
            <a:extLst>
              <a:ext uri="{FF2B5EF4-FFF2-40B4-BE49-F238E27FC236}">
                <a16:creationId xmlns:a16="http://schemas.microsoft.com/office/drawing/2014/main" id="{1AE74136-691F-4041-9B86-C2EFEA039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5393" y="4488065"/>
            <a:ext cx="914400" cy="914400"/>
          </a:xfrm>
          <a:prstGeom prst="rect">
            <a:avLst/>
          </a:prstGeom>
        </p:spPr>
      </p:pic>
      <p:pic>
        <p:nvPicPr>
          <p:cNvPr id="13" name="Graphic 12" descr="Basic Shapes with solid fill">
            <a:extLst>
              <a:ext uri="{FF2B5EF4-FFF2-40B4-BE49-F238E27FC236}">
                <a16:creationId xmlns:a16="http://schemas.microsoft.com/office/drawing/2014/main" id="{0620E4D6-50E1-214F-9E78-1F8244D5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2986" y="44880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59A0D32-38BB-19D4-F11B-AAA858456ED2}"/>
              </a:ext>
            </a:extLst>
          </p:cNvPr>
          <p:cNvSpPr/>
          <p:nvPr/>
        </p:nvSpPr>
        <p:spPr>
          <a:xfrm>
            <a:off x="536792" y="1653802"/>
            <a:ext cx="9218430" cy="1230701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Responses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8A4CC-F774-75FC-4142-1CA2501F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6EA1E-D68B-922B-7754-1BCD9D2451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67233-5CB5-9D86-FC57-836BDC0A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90125F-8B0C-2940-1438-E46315A11D33}"/>
              </a:ext>
            </a:extLst>
          </p:cNvPr>
          <p:cNvSpPr/>
          <p:nvPr/>
        </p:nvSpPr>
        <p:spPr>
          <a:xfrm>
            <a:off x="3768454" y="1651848"/>
            <a:ext cx="2682815" cy="123070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Responses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17A98B-75A9-94A4-56A2-E93D237804B7}"/>
              </a:ext>
            </a:extLst>
          </p:cNvPr>
          <p:cNvSpPr/>
          <p:nvPr/>
        </p:nvSpPr>
        <p:spPr>
          <a:xfrm>
            <a:off x="7093540" y="3167786"/>
            <a:ext cx="2682815" cy="2617930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/>
                <a:cs typeface="Calibri"/>
              </a:rPr>
              <a:t>System must be transportable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2FD850-8011-AA76-E070-7CAD63CFA2E2}"/>
              </a:ext>
            </a:extLst>
          </p:cNvPr>
          <p:cNvSpPr/>
          <p:nvPr/>
        </p:nvSpPr>
        <p:spPr>
          <a:xfrm>
            <a:off x="537488" y="3173154"/>
            <a:ext cx="2682815" cy="261793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Engaging to an audience aged K-12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598C86-DEF1-2A05-5D5E-18BAE459ED95}"/>
              </a:ext>
            </a:extLst>
          </p:cNvPr>
          <p:cNvSpPr/>
          <p:nvPr/>
        </p:nvSpPr>
        <p:spPr>
          <a:xfrm>
            <a:off x="545528" y="3163314"/>
            <a:ext cx="2682815" cy="2617931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/>
                <a:cs typeface="Arial"/>
              </a:rPr>
              <a:t>System must be safe to operate 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15697-C81C-F21F-0F7F-BFBEA0DD8359}"/>
              </a:ext>
            </a:extLst>
          </p:cNvPr>
          <p:cNvSpPr/>
          <p:nvPr/>
        </p:nvSpPr>
        <p:spPr>
          <a:xfrm>
            <a:off x="3768477" y="3168686"/>
            <a:ext cx="2682815" cy="261793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ea typeface="Calibri"/>
                <a:cs typeface="Calibri"/>
              </a:rPr>
              <a:t>Manufacture a product quickly and in iteration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E69E9C-51D5-0637-4C7A-249F59BAA021}"/>
              </a:ext>
            </a:extLst>
          </p:cNvPr>
          <p:cNvSpPr/>
          <p:nvPr/>
        </p:nvSpPr>
        <p:spPr>
          <a:xfrm>
            <a:off x="540700" y="1638171"/>
            <a:ext cx="9218430" cy="1241433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System Questions</a:t>
            </a:r>
          </a:p>
        </p:txBody>
      </p:sp>
      <p:pic>
        <p:nvPicPr>
          <p:cNvPr id="24" name="Graphic 23" descr="Box trolley with solid fill">
            <a:extLst>
              <a:ext uri="{FF2B5EF4-FFF2-40B4-BE49-F238E27FC236}">
                <a16:creationId xmlns:a16="http://schemas.microsoft.com/office/drawing/2014/main" id="{5529E72D-86BB-F1D3-2B9D-6AF37D49A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3646" y="4720492"/>
            <a:ext cx="914400" cy="9144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D85A48-8396-57C7-76B6-E8247627D1B7}"/>
              </a:ext>
            </a:extLst>
          </p:cNvPr>
          <p:cNvSpPr/>
          <p:nvPr/>
        </p:nvSpPr>
        <p:spPr>
          <a:xfrm>
            <a:off x="7089633" y="3154109"/>
            <a:ext cx="2692584" cy="2617930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cs typeface="Calibri"/>
              </a:rPr>
              <a:t>What are the size and weight restraints?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AA5E82-364C-54BB-32D3-C61DC668C84F}"/>
              </a:ext>
            </a:extLst>
          </p:cNvPr>
          <p:cNvSpPr/>
          <p:nvPr/>
        </p:nvSpPr>
        <p:spPr>
          <a:xfrm>
            <a:off x="3773439" y="3160375"/>
            <a:ext cx="2673046" cy="2627701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ea typeface="Calibri"/>
                <a:cs typeface="Calibri"/>
              </a:rPr>
              <a:t>System must be simple to assemble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23" name="Graphic 22" descr="Hammer with solid fill">
            <a:extLst>
              <a:ext uri="{FF2B5EF4-FFF2-40B4-BE49-F238E27FC236}">
                <a16:creationId xmlns:a16="http://schemas.microsoft.com/office/drawing/2014/main" id="{4EAF6730-A4A4-F1B6-ACB2-49D2EBB7E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8647" y="4818184"/>
            <a:ext cx="816708" cy="81670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1F2A10-DF8A-7A7D-19D9-75F04B0D5856}"/>
              </a:ext>
            </a:extLst>
          </p:cNvPr>
          <p:cNvSpPr/>
          <p:nvPr/>
        </p:nvSpPr>
        <p:spPr>
          <a:xfrm>
            <a:off x="3769531" y="3156468"/>
            <a:ext cx="2692584" cy="2617931"/>
          </a:xfrm>
          <a:prstGeom prst="roundRect">
            <a:avLst/>
          </a:prstGeom>
          <a:solidFill>
            <a:srgbClr val="EE7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ea typeface="Calibri"/>
                <a:cs typeface="Calibri"/>
              </a:rPr>
              <a:t>If modular, what should the expected assembly experience be?</a:t>
            </a:r>
          </a:p>
        </p:txBody>
      </p:sp>
      <p:pic>
        <p:nvPicPr>
          <p:cNvPr id="22" name="Graphic 21" descr="Construction worker male with solid fill">
            <a:extLst>
              <a:ext uri="{FF2B5EF4-FFF2-40B4-BE49-F238E27FC236}">
                <a16:creationId xmlns:a16="http://schemas.microsoft.com/office/drawing/2014/main" id="{08DC5AE4-CE03-FEA4-D3CB-4FAC1BFA3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9415" y="4769339"/>
            <a:ext cx="914400" cy="9144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EF1DC2-B8EC-9F8D-3999-FE23F9DAF926}"/>
              </a:ext>
            </a:extLst>
          </p:cNvPr>
          <p:cNvSpPr/>
          <p:nvPr/>
        </p:nvSpPr>
        <p:spPr>
          <a:xfrm>
            <a:off x="541620" y="3159407"/>
            <a:ext cx="2684741" cy="2617931"/>
          </a:xfrm>
          <a:prstGeom prst="roundRect">
            <a:avLst/>
          </a:prstGeom>
          <a:solidFill>
            <a:srgbClr val="EE7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What are some crucial assumptions for the final product?</a:t>
            </a:r>
          </a:p>
        </p:txBody>
      </p:sp>
    </p:spTree>
    <p:extLst>
      <p:ext uri="{BB962C8B-B14F-4D97-AF65-F5344CB8AC3E}">
        <p14:creationId xmlns:p14="http://schemas.microsoft.com/office/powerpoint/2010/main" val="13043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59A0D32-38BB-19D4-F11B-AAA858456ED2}"/>
              </a:ext>
            </a:extLst>
          </p:cNvPr>
          <p:cNvSpPr/>
          <p:nvPr/>
        </p:nvSpPr>
        <p:spPr>
          <a:xfrm>
            <a:off x="536792" y="1653802"/>
            <a:ext cx="9218430" cy="1230701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Responses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8A4CC-F774-75FC-4142-1CA2501F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6EA1E-D68B-922B-7754-1BCD9D2451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67233-5CB5-9D86-FC57-836BDC0A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90125F-8B0C-2940-1438-E46315A11D33}"/>
              </a:ext>
            </a:extLst>
          </p:cNvPr>
          <p:cNvSpPr/>
          <p:nvPr/>
        </p:nvSpPr>
        <p:spPr>
          <a:xfrm>
            <a:off x="3768454" y="1651848"/>
            <a:ext cx="2682815" cy="123070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Responses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17A98B-75A9-94A4-56A2-E93D237804B7}"/>
              </a:ext>
            </a:extLst>
          </p:cNvPr>
          <p:cNvSpPr/>
          <p:nvPr/>
        </p:nvSpPr>
        <p:spPr>
          <a:xfrm>
            <a:off x="7093540" y="3167786"/>
            <a:ext cx="2682815" cy="2617930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cs typeface="Calibri"/>
              </a:rPr>
              <a:t>The manufactured item will display Rockwell branding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2FD850-8011-AA76-E070-7CAD63CFA2E2}"/>
              </a:ext>
            </a:extLst>
          </p:cNvPr>
          <p:cNvSpPr/>
          <p:nvPr/>
        </p:nvSpPr>
        <p:spPr>
          <a:xfrm>
            <a:off x="537488" y="3173154"/>
            <a:ext cx="2682815" cy="261793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Engaging to an audience aged K-12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598C86-DEF1-2A05-5D5E-18BAE459ED95}"/>
              </a:ext>
            </a:extLst>
          </p:cNvPr>
          <p:cNvSpPr/>
          <p:nvPr/>
        </p:nvSpPr>
        <p:spPr>
          <a:xfrm>
            <a:off x="545528" y="3163314"/>
            <a:ext cx="2682815" cy="2617931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Manufacturing cycle will be continuous and iterative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15697-C81C-F21F-0F7F-BFBEA0DD8359}"/>
              </a:ext>
            </a:extLst>
          </p:cNvPr>
          <p:cNvSpPr/>
          <p:nvPr/>
        </p:nvSpPr>
        <p:spPr>
          <a:xfrm>
            <a:off x="3768477" y="3168686"/>
            <a:ext cx="2682815" cy="261793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ea typeface="Calibri"/>
                <a:cs typeface="Calibri"/>
              </a:rPr>
              <a:t>The system will manufacture the product quickly 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E69E9C-51D5-0637-4C7A-249F59BAA021}"/>
              </a:ext>
            </a:extLst>
          </p:cNvPr>
          <p:cNvSpPr/>
          <p:nvPr/>
        </p:nvSpPr>
        <p:spPr>
          <a:xfrm>
            <a:off x="540700" y="1638171"/>
            <a:ext cx="9218430" cy="1241433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Manufacturing Questions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D3A2D03-00DE-F538-9C4C-A47455E57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" r="75120" b="-805"/>
          <a:stretch/>
        </p:blipFill>
        <p:spPr>
          <a:xfrm>
            <a:off x="7981462" y="4699001"/>
            <a:ext cx="920745" cy="11887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D85A48-8396-57C7-76B6-E8247627D1B7}"/>
              </a:ext>
            </a:extLst>
          </p:cNvPr>
          <p:cNvSpPr/>
          <p:nvPr/>
        </p:nvSpPr>
        <p:spPr>
          <a:xfrm>
            <a:off x="7089633" y="3154109"/>
            <a:ext cx="2682815" cy="2617931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cs typeface="Calibri"/>
              </a:rPr>
              <a:t>Are there any requirements for the manufactured item?</a:t>
            </a:r>
          </a:p>
        </p:txBody>
      </p:sp>
      <p:pic>
        <p:nvPicPr>
          <p:cNvPr id="5" name="Graphic 4" descr="Stopwatch with solid fill">
            <a:extLst>
              <a:ext uri="{FF2B5EF4-FFF2-40B4-BE49-F238E27FC236}">
                <a16:creationId xmlns:a16="http://schemas.microsoft.com/office/drawing/2014/main" id="{571EAD2E-FFB6-C213-B185-DCE28924D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1184" y="4876800"/>
            <a:ext cx="914400" cy="914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1F2A10-DF8A-7A7D-19D9-75F04B0D5856}"/>
              </a:ext>
            </a:extLst>
          </p:cNvPr>
          <p:cNvSpPr/>
          <p:nvPr/>
        </p:nvSpPr>
        <p:spPr>
          <a:xfrm>
            <a:off x="3769531" y="3156468"/>
            <a:ext cx="2682815" cy="2617931"/>
          </a:xfrm>
          <a:prstGeom prst="roundRect">
            <a:avLst/>
          </a:prstGeom>
          <a:solidFill>
            <a:srgbClr val="EE7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Is there an ideal time range for the manufacturing time?   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Graphic 6" descr="Repeat with solid fill">
            <a:extLst>
              <a:ext uri="{FF2B5EF4-FFF2-40B4-BE49-F238E27FC236}">
                <a16:creationId xmlns:a16="http://schemas.microsoft.com/office/drawing/2014/main" id="{5BB48A36-3400-F14D-6CE1-46C6FBB44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261" y="4837723"/>
            <a:ext cx="914400" cy="9144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EF1DC2-B8EC-9F8D-3999-FE23F9DAF926}"/>
              </a:ext>
            </a:extLst>
          </p:cNvPr>
          <p:cNvSpPr/>
          <p:nvPr/>
        </p:nvSpPr>
        <p:spPr>
          <a:xfrm>
            <a:off x="541620" y="3159407"/>
            <a:ext cx="2684741" cy="2617931"/>
          </a:xfrm>
          <a:prstGeom prst="roundRect">
            <a:avLst/>
          </a:prstGeom>
          <a:solidFill>
            <a:srgbClr val="EE7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Is the system continuously producing the item?</a:t>
            </a:r>
          </a:p>
        </p:txBody>
      </p:sp>
    </p:spTree>
    <p:extLst>
      <p:ext uri="{BB962C8B-B14F-4D97-AF65-F5344CB8AC3E}">
        <p14:creationId xmlns:p14="http://schemas.microsoft.com/office/powerpoint/2010/main" val="16259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3B60A5-BF14-5189-7510-EA46AE68FA60}"/>
              </a:ext>
            </a:extLst>
          </p:cNvPr>
          <p:cNvSpPr/>
          <p:nvPr/>
        </p:nvSpPr>
        <p:spPr>
          <a:xfrm>
            <a:off x="536793" y="1624494"/>
            <a:ext cx="9218430" cy="1241433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Responses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8A4CC-F774-75FC-4142-1CA2501F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6EA1E-D68B-922B-7754-1BCD9D2451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67233-5CB5-9D86-FC57-836BDC0A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D1BD88-066C-0666-4244-E37B6B639BC4}"/>
              </a:ext>
            </a:extLst>
          </p:cNvPr>
          <p:cNvSpPr/>
          <p:nvPr/>
        </p:nvSpPr>
        <p:spPr>
          <a:xfrm>
            <a:off x="2128144" y="3173083"/>
            <a:ext cx="2682815" cy="2617931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Engaging to audiences age K-12</a:t>
            </a:r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200215-835B-73BC-C95F-8372AEB07B49}"/>
              </a:ext>
            </a:extLst>
          </p:cNvPr>
          <p:cNvSpPr/>
          <p:nvPr/>
        </p:nvSpPr>
        <p:spPr>
          <a:xfrm>
            <a:off x="5693017" y="3168686"/>
            <a:ext cx="2682815" cy="261793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rial"/>
                <a:ea typeface="Calibri"/>
                <a:cs typeface="Calibri"/>
              </a:rPr>
              <a:t>The system should showcase Rockwell software and hardware.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EF1B4F-DD7B-4EE7-86C7-C3155E432D5F}"/>
              </a:ext>
            </a:extLst>
          </p:cNvPr>
          <p:cNvSpPr/>
          <p:nvPr/>
        </p:nvSpPr>
        <p:spPr>
          <a:xfrm>
            <a:off x="540701" y="1628402"/>
            <a:ext cx="9218430" cy="1241434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Miscellaneous</a:t>
            </a:r>
          </a:p>
        </p:txBody>
      </p:sp>
      <p:pic>
        <p:nvPicPr>
          <p:cNvPr id="29" name="Picture 2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A0D052-0B76-80A0-E908-788976FA8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" r="75120" b="-805"/>
          <a:stretch/>
        </p:blipFill>
        <p:spPr>
          <a:xfrm>
            <a:off x="6652847" y="4884616"/>
            <a:ext cx="764438" cy="98356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AE41F09-F83D-E5ED-C95F-E4B0AACEDAAC}"/>
              </a:ext>
            </a:extLst>
          </p:cNvPr>
          <p:cNvSpPr/>
          <p:nvPr/>
        </p:nvSpPr>
        <p:spPr>
          <a:xfrm>
            <a:off x="5694071" y="3166238"/>
            <a:ext cx="2682815" cy="2617931"/>
          </a:xfrm>
          <a:prstGeom prst="roundRect">
            <a:avLst/>
          </a:prstGeom>
          <a:solidFill>
            <a:srgbClr val="EE7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Is there a preference for the type of resources used in the project?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7" name="Graphic 26" descr="Man with kid with solid fill">
            <a:extLst>
              <a:ext uri="{FF2B5EF4-FFF2-40B4-BE49-F238E27FC236}">
                <a16:creationId xmlns:a16="http://schemas.microsoft.com/office/drawing/2014/main" id="{97BCB1D0-CFAA-E8E4-F615-367F5D330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0877" y="4759569"/>
            <a:ext cx="914400" cy="9144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313C361-F61A-2941-7D36-E89EB7D78820}"/>
              </a:ext>
            </a:extLst>
          </p:cNvPr>
          <p:cNvSpPr/>
          <p:nvPr/>
        </p:nvSpPr>
        <p:spPr>
          <a:xfrm>
            <a:off x="2124236" y="3169177"/>
            <a:ext cx="2684739" cy="2617931"/>
          </a:xfrm>
          <a:prstGeom prst="roundRect">
            <a:avLst/>
          </a:prstGeom>
          <a:solidFill>
            <a:srgbClr val="EE7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What demographics should we seek to appeal to with the item? 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7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92A921C-C24D-964A-BB10-456C26A5CBCC}"/>
              </a:ext>
            </a:extLst>
          </p:cNvPr>
          <p:cNvSpPr/>
          <p:nvPr/>
        </p:nvSpPr>
        <p:spPr>
          <a:xfrm>
            <a:off x="232173" y="2290157"/>
            <a:ext cx="3767138" cy="2667606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BFA8D-0F9E-61A7-A2EE-95439E5D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Markets &amp; Stakeholders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47F26-D3AE-F7F9-9350-C167EE887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0ECB499-51B1-6F70-FA51-5A0D460C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D49385-F6DC-BA4E-539B-1F63333FF1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2505456"/>
            <a:ext cx="3200400" cy="2452307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primary market is Rockwell Automation</a:t>
            </a:r>
          </a:p>
        </p:txBody>
      </p:sp>
      <p:pic>
        <p:nvPicPr>
          <p:cNvPr id="7" name="Picture 6" descr="A building with a clock tower&#10;&#10;Description automatically generated">
            <a:extLst>
              <a:ext uri="{FF2B5EF4-FFF2-40B4-BE49-F238E27FC236}">
                <a16:creationId xmlns:a16="http://schemas.microsoft.com/office/drawing/2014/main" id="{740721CA-2C34-53E4-6C8F-64A5DE7D2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9" r="3" b="3"/>
          <a:stretch/>
        </p:blipFill>
        <p:spPr>
          <a:xfrm>
            <a:off x="4264821" y="1824228"/>
            <a:ext cx="5643562" cy="3931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3120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FA8D-0F9E-61A7-A2EE-95439E5D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Markets &amp; Stakeholders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47F26-D3AE-F7F9-9350-C167EE887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1DEE3-F4D2-DD8D-FF32-2A1D13FF9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55359CA-A871-8E4A-AB6B-5D1F8B28631A}"/>
              </a:ext>
            </a:extLst>
          </p:cNvPr>
          <p:cNvSpPr/>
          <p:nvPr/>
        </p:nvSpPr>
        <p:spPr>
          <a:xfrm>
            <a:off x="6515100" y="2643188"/>
            <a:ext cx="3800475" cy="1943100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D49385-F6DC-BA4E-539B-1F63333FF1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26784" y="2763039"/>
            <a:ext cx="3507816" cy="176911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secondary market is schools K-12</a:t>
            </a: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Multi-story School">
                <a:extLst>
                  <a:ext uri="{FF2B5EF4-FFF2-40B4-BE49-F238E27FC236}">
                    <a16:creationId xmlns:a16="http://schemas.microsoft.com/office/drawing/2014/main" id="{22316E93-A481-804B-8164-D98C92CC3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5983843"/>
                  </p:ext>
                </p:extLst>
              </p:nvPr>
            </p:nvGraphicFramePr>
            <p:xfrm>
              <a:off x="749689" y="1533521"/>
              <a:ext cx="5063344" cy="25605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63344" cy="2560519"/>
                    </a:xfrm>
                    <a:prstGeom prst="rect">
                      <a:avLst/>
                    </a:prstGeom>
                  </am3d:spPr>
                  <am3d:camera>
                    <am3d:pos x="0" y="0" z="563729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3156" d="1000000"/>
                    <am3d:preTrans dx="1" dy="-62158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71379" ay="273529" az="7931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Multi-story School">
                <a:extLst>
                  <a:ext uri="{FF2B5EF4-FFF2-40B4-BE49-F238E27FC236}">
                    <a16:creationId xmlns:a16="http://schemas.microsoft.com/office/drawing/2014/main" id="{22316E93-A481-804B-8164-D98C92CC3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9689" y="1533521"/>
                <a:ext cx="5063344" cy="2560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chool Bus">
                <a:extLst>
                  <a:ext uri="{FF2B5EF4-FFF2-40B4-BE49-F238E27FC236}">
                    <a16:creationId xmlns:a16="http://schemas.microsoft.com/office/drawing/2014/main" id="{342B3556-8F7D-6C44-ADE0-9EDE5AE53A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60242433"/>
                  </p:ext>
                </p:extLst>
              </p:nvPr>
            </p:nvGraphicFramePr>
            <p:xfrm>
              <a:off x="653933" y="3140952"/>
              <a:ext cx="4781955" cy="325984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81955" cy="3259848"/>
                    </a:xfrm>
                    <a:prstGeom prst="rect">
                      <a:avLst/>
                    </a:prstGeom>
                  </am3d:spPr>
                  <am3d:camera>
                    <am3d:pos x="0" y="0" z="558190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59189" d="1000000"/>
                    <am3d:preTrans dx="-3010" dy="-841298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4158" ay="2400827" az="34507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893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chool Bus">
                <a:extLst>
                  <a:ext uri="{FF2B5EF4-FFF2-40B4-BE49-F238E27FC236}">
                    <a16:creationId xmlns:a16="http://schemas.microsoft.com/office/drawing/2014/main" id="{342B3556-8F7D-6C44-ADE0-9EDE5AE53A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933" y="3140952"/>
                <a:ext cx="4781955" cy="32598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2847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6C5B-AD86-AC4F-9203-29717C943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61530-DCB7-6E44-8553-BE5452F2C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E3184-C3D9-DB4A-9842-853605CC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D2E3DC9-7738-124C-A5E5-61B209FC321A}"/>
              </a:ext>
            </a:extLst>
          </p:cNvPr>
          <p:cNvSpPr>
            <a:spLocks noChangeAspect="1"/>
          </p:cNvSpPr>
          <p:nvPr/>
        </p:nvSpPr>
        <p:spPr>
          <a:xfrm>
            <a:off x="533401" y="1579080"/>
            <a:ext cx="5273633" cy="1298052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adult will be supervising the process for the entire demonstration time.</a:t>
            </a:r>
          </a:p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79B8456-8BC6-AC4D-B683-E66123540328}"/>
              </a:ext>
            </a:extLst>
          </p:cNvPr>
          <p:cNvSpPr/>
          <p:nvPr/>
        </p:nvSpPr>
        <p:spPr>
          <a:xfrm>
            <a:off x="2505075" y="3038736"/>
            <a:ext cx="5273633" cy="1311843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Students might touch the system so it should be designed accordingly to maintain safety as a priority.</a:t>
            </a:r>
          </a:p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DF17CC-9C0B-D44B-969A-B1BB82CF80FB}"/>
              </a:ext>
            </a:extLst>
          </p:cNvPr>
          <p:cNvSpPr/>
          <p:nvPr/>
        </p:nvSpPr>
        <p:spPr>
          <a:xfrm>
            <a:off x="4897661" y="4512183"/>
            <a:ext cx="5517863" cy="1311843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The system must be mobile since it will be used to showcase in various locations.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Major Functions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C3E23B-800A-1ED8-508B-A915B2789472}"/>
              </a:ext>
            </a:extLst>
          </p:cNvPr>
          <p:cNvSpPr/>
          <p:nvPr/>
        </p:nvSpPr>
        <p:spPr>
          <a:xfrm>
            <a:off x="3711336" y="2180147"/>
            <a:ext cx="271157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  <a:cs typeface="Calibri"/>
              </a:rPr>
              <a:t>ROCKWELL AUTOMATED LEARNING TOOL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3A9A57-DD6A-78D2-62FC-6980A3400960}"/>
              </a:ext>
            </a:extLst>
          </p:cNvPr>
          <p:cNvSpPr/>
          <p:nvPr/>
        </p:nvSpPr>
        <p:spPr>
          <a:xfrm>
            <a:off x="590550" y="3947663"/>
            <a:ext cx="1892061" cy="133134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CONTROL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7AF667-8F80-9A14-E541-ED839D7DBB05}"/>
              </a:ext>
            </a:extLst>
          </p:cNvPr>
          <p:cNvSpPr/>
          <p:nvPr/>
        </p:nvSpPr>
        <p:spPr>
          <a:xfrm>
            <a:off x="2947538" y="3946765"/>
            <a:ext cx="1892061" cy="133134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SUPPORT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67F282-1082-BA37-E04D-6C6DE0A8E46E}"/>
              </a:ext>
            </a:extLst>
          </p:cNvPr>
          <p:cNvSpPr/>
          <p:nvPr/>
        </p:nvSpPr>
        <p:spPr>
          <a:xfrm>
            <a:off x="5318902" y="3945866"/>
            <a:ext cx="1892061" cy="1316966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EDUCATE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8190B6-B65A-E8C7-C854-A7260F2E6975}"/>
              </a:ext>
            </a:extLst>
          </p:cNvPr>
          <p:cNvSpPr/>
          <p:nvPr/>
        </p:nvSpPr>
        <p:spPr>
          <a:xfrm>
            <a:off x="7661515" y="3944968"/>
            <a:ext cx="2481531" cy="131696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MANUFACTURE</a:t>
            </a:r>
            <a:endParaRPr lang="en-US" sz="2000" b="1">
              <a:latin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E71118-0EC1-5E55-04EA-41BF9D865AFA}"/>
              </a:ext>
            </a:extLst>
          </p:cNvPr>
          <p:cNvCxnSpPr/>
          <p:nvPr/>
        </p:nvCxnSpPr>
        <p:spPr>
          <a:xfrm>
            <a:off x="5043039" y="3094907"/>
            <a:ext cx="8627" cy="55496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4387C9-7B08-0787-444A-3759E776AD04}"/>
              </a:ext>
            </a:extLst>
          </p:cNvPr>
          <p:cNvCxnSpPr/>
          <p:nvPr/>
        </p:nvCxnSpPr>
        <p:spPr>
          <a:xfrm>
            <a:off x="5042138" y="3625970"/>
            <a:ext cx="3789872" cy="862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E480CA-EA86-953A-50F1-9DA5349F54E5}"/>
              </a:ext>
            </a:extLst>
          </p:cNvPr>
          <p:cNvCxnSpPr/>
          <p:nvPr/>
        </p:nvCxnSpPr>
        <p:spPr>
          <a:xfrm flipH="1" flipV="1">
            <a:off x="1259433" y="3614770"/>
            <a:ext cx="3855028" cy="14939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AD8E99-5453-135D-6F74-E07FB5806E4F}"/>
              </a:ext>
            </a:extLst>
          </p:cNvPr>
          <p:cNvCxnSpPr/>
          <p:nvPr/>
        </p:nvCxnSpPr>
        <p:spPr>
          <a:xfrm>
            <a:off x="1258859" y="3595202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EF70C9-1E86-932A-EB9F-6F506123296E}"/>
              </a:ext>
            </a:extLst>
          </p:cNvPr>
          <p:cNvCxnSpPr>
            <a:cxnSpLocks/>
          </p:cNvCxnSpPr>
          <p:nvPr/>
        </p:nvCxnSpPr>
        <p:spPr>
          <a:xfrm>
            <a:off x="3860169" y="361490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2B5396-11EE-0D2E-0FF6-51939B88A743}"/>
              </a:ext>
            </a:extLst>
          </p:cNvPr>
          <p:cNvCxnSpPr>
            <a:cxnSpLocks/>
          </p:cNvCxnSpPr>
          <p:nvPr/>
        </p:nvCxnSpPr>
        <p:spPr>
          <a:xfrm>
            <a:off x="6264410" y="3614910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B18EDE-27D2-B962-4D71-DCF87C5287DC}"/>
              </a:ext>
            </a:extLst>
          </p:cNvPr>
          <p:cNvCxnSpPr>
            <a:cxnSpLocks/>
          </p:cNvCxnSpPr>
          <p:nvPr/>
        </p:nvCxnSpPr>
        <p:spPr>
          <a:xfrm>
            <a:off x="8832876" y="362147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3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Major Functions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C3E23B-800A-1ED8-508B-A915B2789472}"/>
              </a:ext>
            </a:extLst>
          </p:cNvPr>
          <p:cNvSpPr/>
          <p:nvPr/>
        </p:nvSpPr>
        <p:spPr>
          <a:xfrm>
            <a:off x="3711336" y="2180147"/>
            <a:ext cx="271157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  <a:cs typeface="Calibri"/>
              </a:rPr>
              <a:t>ROCKWELL AUTOMATED LEARNING TOOL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3A9A57-DD6A-78D2-62FC-6980A3400960}"/>
              </a:ext>
            </a:extLst>
          </p:cNvPr>
          <p:cNvSpPr/>
          <p:nvPr/>
        </p:nvSpPr>
        <p:spPr>
          <a:xfrm>
            <a:off x="590550" y="3947663"/>
            <a:ext cx="1892061" cy="1331343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CONTROL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7AF667-8F80-9A14-E541-ED839D7DBB05}"/>
              </a:ext>
            </a:extLst>
          </p:cNvPr>
          <p:cNvSpPr/>
          <p:nvPr/>
        </p:nvSpPr>
        <p:spPr>
          <a:xfrm>
            <a:off x="2947538" y="3946765"/>
            <a:ext cx="1892061" cy="1331343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SUPPORT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67F282-1082-BA37-E04D-6C6DE0A8E46E}"/>
              </a:ext>
            </a:extLst>
          </p:cNvPr>
          <p:cNvSpPr/>
          <p:nvPr/>
        </p:nvSpPr>
        <p:spPr>
          <a:xfrm>
            <a:off x="5318902" y="3945866"/>
            <a:ext cx="1892061" cy="1316966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EDUCATE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8190B6-B65A-E8C7-C854-A7260F2E6975}"/>
              </a:ext>
            </a:extLst>
          </p:cNvPr>
          <p:cNvSpPr/>
          <p:nvPr/>
        </p:nvSpPr>
        <p:spPr>
          <a:xfrm>
            <a:off x="7661515" y="3944968"/>
            <a:ext cx="2481531" cy="1316965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MANUFACTURE</a:t>
            </a:r>
            <a:endParaRPr lang="en-US" sz="2000" b="1">
              <a:latin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E71118-0EC1-5E55-04EA-41BF9D865AFA}"/>
              </a:ext>
            </a:extLst>
          </p:cNvPr>
          <p:cNvCxnSpPr/>
          <p:nvPr/>
        </p:nvCxnSpPr>
        <p:spPr>
          <a:xfrm>
            <a:off x="5043039" y="3094907"/>
            <a:ext cx="8627" cy="55496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4387C9-7B08-0787-444A-3759E776AD04}"/>
              </a:ext>
            </a:extLst>
          </p:cNvPr>
          <p:cNvCxnSpPr/>
          <p:nvPr/>
        </p:nvCxnSpPr>
        <p:spPr>
          <a:xfrm>
            <a:off x="5042138" y="3625970"/>
            <a:ext cx="3789872" cy="862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E480CA-EA86-953A-50F1-9DA5349F54E5}"/>
              </a:ext>
            </a:extLst>
          </p:cNvPr>
          <p:cNvCxnSpPr/>
          <p:nvPr/>
        </p:nvCxnSpPr>
        <p:spPr>
          <a:xfrm flipH="1" flipV="1">
            <a:off x="1259433" y="3614770"/>
            <a:ext cx="3855028" cy="14939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AD8E99-5453-135D-6F74-E07FB5806E4F}"/>
              </a:ext>
            </a:extLst>
          </p:cNvPr>
          <p:cNvCxnSpPr/>
          <p:nvPr/>
        </p:nvCxnSpPr>
        <p:spPr>
          <a:xfrm>
            <a:off x="1258859" y="3595202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EF70C9-1E86-932A-EB9F-6F506123296E}"/>
              </a:ext>
            </a:extLst>
          </p:cNvPr>
          <p:cNvCxnSpPr>
            <a:cxnSpLocks/>
          </p:cNvCxnSpPr>
          <p:nvPr/>
        </p:nvCxnSpPr>
        <p:spPr>
          <a:xfrm>
            <a:off x="3860169" y="361490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2B5396-11EE-0D2E-0FF6-51939B88A743}"/>
              </a:ext>
            </a:extLst>
          </p:cNvPr>
          <p:cNvCxnSpPr>
            <a:cxnSpLocks/>
          </p:cNvCxnSpPr>
          <p:nvPr/>
        </p:nvCxnSpPr>
        <p:spPr>
          <a:xfrm>
            <a:off x="6264410" y="3614910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B18EDE-27D2-B962-4D71-DCF87C5287DC}"/>
              </a:ext>
            </a:extLst>
          </p:cNvPr>
          <p:cNvCxnSpPr>
            <a:cxnSpLocks/>
          </p:cNvCxnSpPr>
          <p:nvPr/>
        </p:nvCxnSpPr>
        <p:spPr>
          <a:xfrm>
            <a:off x="8832876" y="362147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EC106B-AB3E-AD62-D3AA-907BFC8AB39A}"/>
              </a:ext>
            </a:extLst>
          </p:cNvPr>
          <p:cNvSpPr/>
          <p:nvPr/>
        </p:nvSpPr>
        <p:spPr>
          <a:xfrm>
            <a:off x="590550" y="3947663"/>
            <a:ext cx="1892061" cy="1331343"/>
          </a:xfrm>
          <a:prstGeom prst="roundRect">
            <a:avLst/>
          </a:prstGeom>
          <a:solidFill>
            <a:srgbClr val="782F4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CONTROL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4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90938" y="1586203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Functions - Control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3A9A57-DD6A-78D2-62FC-6980A3400960}"/>
              </a:ext>
            </a:extLst>
          </p:cNvPr>
          <p:cNvSpPr/>
          <p:nvPr/>
        </p:nvSpPr>
        <p:spPr>
          <a:xfrm>
            <a:off x="748241" y="3762140"/>
            <a:ext cx="2198676" cy="142518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CONTROL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64CD32-C9EB-AC7E-340D-B4EC099548C3}"/>
              </a:ext>
            </a:extLst>
          </p:cNvPr>
          <p:cNvSpPr/>
          <p:nvPr/>
        </p:nvSpPr>
        <p:spPr>
          <a:xfrm>
            <a:off x="4354307" y="2442303"/>
            <a:ext cx="2702906" cy="7354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Analyze and compute data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51C6E49-2EB5-8593-C9B5-65331A6A9562}"/>
              </a:ext>
            </a:extLst>
          </p:cNvPr>
          <p:cNvSpPr/>
          <p:nvPr/>
        </p:nvSpPr>
        <p:spPr>
          <a:xfrm>
            <a:off x="4332210" y="3494442"/>
            <a:ext cx="2707722" cy="7257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Receive information from sensors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4FE080-7DD1-C558-C214-56D22F979496}"/>
              </a:ext>
            </a:extLst>
          </p:cNvPr>
          <p:cNvSpPr/>
          <p:nvPr/>
        </p:nvSpPr>
        <p:spPr>
          <a:xfrm>
            <a:off x="4349746" y="5579319"/>
            <a:ext cx="2700307" cy="72668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Calibri"/>
              </a:rPr>
              <a:t>Send instructions to output device</a:t>
            </a:r>
            <a:endParaRPr lang="en-US" sz="1500" b="1">
              <a:latin typeface="Arial"/>
              <a:cs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36316DB-2990-CE8F-85F7-044155C6EBA4}"/>
              </a:ext>
            </a:extLst>
          </p:cNvPr>
          <p:cNvSpPr/>
          <p:nvPr/>
        </p:nvSpPr>
        <p:spPr>
          <a:xfrm>
            <a:off x="4332209" y="4536881"/>
            <a:ext cx="2707722" cy="7257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Checks Quality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F1E8B6-D905-4028-E918-F50E4E9AE728}"/>
              </a:ext>
            </a:extLst>
          </p:cNvPr>
          <p:cNvCxnSpPr/>
          <p:nvPr/>
        </p:nvCxnSpPr>
        <p:spPr>
          <a:xfrm flipV="1">
            <a:off x="2919117" y="4474734"/>
            <a:ext cx="1008216" cy="6182"/>
          </a:xfrm>
          <a:prstGeom prst="straightConnector1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B337E5C-A4CC-AC94-1FB1-E10453E5380A}"/>
              </a:ext>
            </a:extLst>
          </p:cNvPr>
          <p:cNvCxnSpPr>
            <a:cxnSpLocks/>
          </p:cNvCxnSpPr>
          <p:nvPr/>
        </p:nvCxnSpPr>
        <p:spPr>
          <a:xfrm flipH="1" flipV="1">
            <a:off x="3914195" y="2805844"/>
            <a:ext cx="19320" cy="3153176"/>
          </a:xfrm>
          <a:prstGeom prst="straightConnector1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44B29D5-1E3E-0B9F-8686-4B94D1F3DABC}"/>
              </a:ext>
            </a:extLst>
          </p:cNvPr>
          <p:cNvCxnSpPr/>
          <p:nvPr/>
        </p:nvCxnSpPr>
        <p:spPr>
          <a:xfrm flipV="1">
            <a:off x="3897672" y="2805743"/>
            <a:ext cx="320371" cy="868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BDE7EB-8E98-A2F5-5F34-8957AF4B2E43}"/>
              </a:ext>
            </a:extLst>
          </p:cNvPr>
          <p:cNvCxnSpPr>
            <a:cxnSpLocks/>
          </p:cNvCxnSpPr>
          <p:nvPr/>
        </p:nvCxnSpPr>
        <p:spPr>
          <a:xfrm flipV="1">
            <a:off x="3929970" y="3859565"/>
            <a:ext cx="291619" cy="1587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264907A-44AD-88D8-550A-52F82A1CCC79}"/>
              </a:ext>
            </a:extLst>
          </p:cNvPr>
          <p:cNvCxnSpPr>
            <a:cxnSpLocks/>
          </p:cNvCxnSpPr>
          <p:nvPr/>
        </p:nvCxnSpPr>
        <p:spPr>
          <a:xfrm flipV="1">
            <a:off x="3922830" y="4905429"/>
            <a:ext cx="298808" cy="149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D5D455D-FB95-B2D3-BE1E-457C907CF37A}"/>
              </a:ext>
            </a:extLst>
          </p:cNvPr>
          <p:cNvCxnSpPr>
            <a:cxnSpLocks/>
          </p:cNvCxnSpPr>
          <p:nvPr/>
        </p:nvCxnSpPr>
        <p:spPr>
          <a:xfrm flipV="1">
            <a:off x="3926425" y="5936058"/>
            <a:ext cx="291619" cy="1587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md Terminal with solid fill">
            <a:extLst>
              <a:ext uri="{FF2B5EF4-FFF2-40B4-BE49-F238E27FC236}">
                <a16:creationId xmlns:a16="http://schemas.microsoft.com/office/drawing/2014/main" id="{3FD0A471-591A-A459-F6E9-251D7C53A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43262" y="2639647"/>
            <a:ext cx="3503246" cy="34934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452D7B-34C8-E495-04CF-228F22B2D799}"/>
              </a:ext>
            </a:extLst>
          </p:cNvPr>
          <p:cNvSpPr/>
          <p:nvPr/>
        </p:nvSpPr>
        <p:spPr>
          <a:xfrm>
            <a:off x="7855527" y="3931721"/>
            <a:ext cx="1913906" cy="11815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Morse Code with solid fill">
            <a:extLst>
              <a:ext uri="{FF2B5EF4-FFF2-40B4-BE49-F238E27FC236}">
                <a16:creationId xmlns:a16="http://schemas.microsoft.com/office/drawing/2014/main" id="{7999323F-3F32-E35B-C76A-C4A01F20E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7189" y="3654631"/>
            <a:ext cx="1755567" cy="17654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C73ED6-390B-2FA9-185D-401B2BFB3867}"/>
              </a:ext>
            </a:extLst>
          </p:cNvPr>
          <p:cNvSpPr/>
          <p:nvPr/>
        </p:nvSpPr>
        <p:spPr>
          <a:xfrm>
            <a:off x="7780688" y="3926155"/>
            <a:ext cx="1933698" cy="12607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6697F3-A8CF-5D61-E01F-8671DB6112D3}"/>
              </a:ext>
            </a:extLst>
          </p:cNvPr>
          <p:cNvSpPr/>
          <p:nvPr/>
        </p:nvSpPr>
        <p:spPr>
          <a:xfrm>
            <a:off x="7241969" y="2803565"/>
            <a:ext cx="3299361" cy="292330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Warning with solid fill">
            <a:extLst>
              <a:ext uri="{FF2B5EF4-FFF2-40B4-BE49-F238E27FC236}">
                <a16:creationId xmlns:a16="http://schemas.microsoft.com/office/drawing/2014/main" id="{F6469A17-2919-1F39-4189-3DA2DB9C4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9995" y="2447306"/>
            <a:ext cx="2794658" cy="28144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C8C205-CA3E-EDA7-1CF5-E223097C0311}"/>
              </a:ext>
            </a:extLst>
          </p:cNvPr>
          <p:cNvSpPr/>
          <p:nvPr/>
        </p:nvSpPr>
        <p:spPr>
          <a:xfrm>
            <a:off x="7236031" y="2441368"/>
            <a:ext cx="3299361" cy="292330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lipboard Checked with solid fill">
            <a:extLst>
              <a:ext uri="{FF2B5EF4-FFF2-40B4-BE49-F238E27FC236}">
                <a16:creationId xmlns:a16="http://schemas.microsoft.com/office/drawing/2014/main" id="{9F4E7870-85CA-B54F-184C-838DD8E23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3840" y="2239489"/>
            <a:ext cx="3497281" cy="348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10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23" grpId="0" animBg="1"/>
      <p:bldP spid="36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Mark Hanna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71497B-DA04-B9FE-AE2B-26F70795273C}"/>
              </a:ext>
            </a:extLst>
          </p:cNvPr>
          <p:cNvGrpSpPr/>
          <p:nvPr/>
        </p:nvGrpSpPr>
        <p:grpSpPr>
          <a:xfrm>
            <a:off x="360844" y="3879754"/>
            <a:ext cx="6660329" cy="1200329"/>
            <a:chOff x="375105" y="3879754"/>
            <a:chExt cx="6724151" cy="12003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2ABEFD-13E1-DD75-3047-1E1D4D2E52C4}"/>
                </a:ext>
              </a:extLst>
            </p:cNvPr>
            <p:cNvSpPr txBox="1"/>
            <p:nvPr/>
          </p:nvSpPr>
          <p:spPr>
            <a:xfrm>
              <a:off x="375105" y="3879754"/>
              <a:ext cx="128746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dirty="0"/>
                <a:t>Luis Garcia</a:t>
              </a:r>
              <a:endParaRPr lang="en-US" dirty="0">
                <a:ea typeface="Calibri"/>
                <a:cs typeface="Calibri"/>
              </a:endParaRPr>
            </a:p>
            <a:p>
              <a:r>
                <a:rPr lang="en-US" i="1" dirty="0">
                  <a:ea typeface="Calibri"/>
                  <a:cs typeface="Calibri"/>
                </a:rPr>
                <a:t>Systems/</a:t>
              </a:r>
            </a:p>
            <a:p>
              <a:r>
                <a:rPr lang="en-US" i="1" dirty="0">
                  <a:ea typeface="Calibri"/>
                  <a:cs typeface="Calibri"/>
                </a:rPr>
                <a:t>Dynamics</a:t>
              </a:r>
            </a:p>
            <a:p>
              <a:r>
                <a:rPr lang="en-US" i="1" dirty="0"/>
                <a:t>Engineer</a:t>
              </a:r>
              <a:endParaRPr lang="en-US" i="1" dirty="0">
                <a:ea typeface="Calibri"/>
                <a:cs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F7B994-970E-2825-D149-6089A60523D1}"/>
                </a:ext>
              </a:extLst>
            </p:cNvPr>
            <p:cNvSpPr txBox="1"/>
            <p:nvPr/>
          </p:nvSpPr>
          <p:spPr>
            <a:xfrm>
              <a:off x="5706502" y="3879754"/>
              <a:ext cx="1392754" cy="9233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/>
                <a:t>Chloe Keiran</a:t>
              </a:r>
            </a:p>
            <a:p>
              <a:r>
                <a:rPr lang="en-US" i="1"/>
                <a:t>Design</a:t>
              </a:r>
              <a:endParaRPr lang="en-US" i="1">
                <a:ea typeface="Calibri"/>
                <a:cs typeface="Calibri"/>
              </a:endParaRPr>
            </a:p>
            <a:p>
              <a:r>
                <a:rPr lang="en-US" i="1"/>
                <a:t>Engineer</a:t>
              </a:r>
              <a:endParaRPr lang="en-US" i="1">
                <a:ea typeface="Calibri"/>
                <a:cs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32CCC-9B1E-6138-F1E1-EA3047830F2E}"/>
                </a:ext>
              </a:extLst>
            </p:cNvPr>
            <p:cNvSpPr txBox="1"/>
            <p:nvPr/>
          </p:nvSpPr>
          <p:spPr>
            <a:xfrm>
              <a:off x="1836361" y="3879754"/>
              <a:ext cx="15875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dirty="0"/>
                <a:t>Caleb Mears</a:t>
              </a:r>
              <a:endParaRPr lang="en-US" dirty="0">
                <a:ea typeface="Calibri"/>
                <a:cs typeface="Calibri"/>
              </a:endParaRPr>
            </a:p>
            <a:p>
              <a:r>
                <a:rPr lang="en-US" i="1" dirty="0"/>
                <a:t>Manufacturing</a:t>
              </a:r>
              <a:endParaRPr lang="en-US" i="1" dirty="0">
                <a:ea typeface="Calibri"/>
                <a:cs typeface="Calibri"/>
              </a:endParaRPr>
            </a:p>
            <a:p>
              <a:r>
                <a:rPr lang="en-US" i="1" dirty="0"/>
                <a:t>Engineer</a:t>
              </a:r>
              <a:endParaRPr lang="en-US" i="1" dirty="0">
                <a:ea typeface="Calibri"/>
                <a:cs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359946-B9A4-5A99-8626-5D56DB8756F2}"/>
                </a:ext>
              </a:extLst>
            </p:cNvPr>
            <p:cNvSpPr txBox="1"/>
            <p:nvPr/>
          </p:nvSpPr>
          <p:spPr>
            <a:xfrm>
              <a:off x="3775417" y="3879754"/>
              <a:ext cx="1437495" cy="9233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dirty="0">
                  <a:ea typeface="Calibri"/>
                  <a:cs typeface="Calibri"/>
                </a:rPr>
                <a:t>Maria Rojas</a:t>
              </a:r>
            </a:p>
            <a:p>
              <a:r>
                <a:rPr lang="en-US" i="1" dirty="0"/>
                <a:t>Test Engineer</a:t>
              </a:r>
              <a:endParaRPr lang="en-US" i="1" dirty="0">
                <a:ea typeface="Calibri"/>
                <a:cs typeface="Calibri"/>
              </a:endParaRPr>
            </a:p>
            <a:p>
              <a:endParaRPr lang="en-US"/>
            </a:p>
          </p:txBody>
        </p:sp>
      </p:grpSp>
      <p:pic>
        <p:nvPicPr>
          <p:cNvPr id="2" name="Picture 1" descr="A person leaning on a railing&#10;&#10;Description automatically generated">
            <a:extLst>
              <a:ext uri="{FF2B5EF4-FFF2-40B4-BE49-F238E27FC236}">
                <a16:creationId xmlns:a16="http://schemas.microsoft.com/office/drawing/2014/main" id="{FDED0E5A-A7E5-DDCF-326B-955C858E2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2" t="14236" r="20278" b="25347"/>
          <a:stretch/>
        </p:blipFill>
        <p:spPr>
          <a:xfrm>
            <a:off x="231425" y="1793672"/>
            <a:ext cx="1404669" cy="1931121"/>
          </a:xfrm>
          <a:prstGeom prst="rect">
            <a:avLst/>
          </a:prstGeom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0EC34D6A-A31A-AEE3-E3E2-5AC9B1BF6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8" t="10160" r="15581" b="19283"/>
          <a:stretch/>
        </p:blipFill>
        <p:spPr>
          <a:xfrm>
            <a:off x="1905463" y="1791130"/>
            <a:ext cx="1475274" cy="1933663"/>
          </a:xfrm>
          <a:prstGeom prst="rect">
            <a:avLst/>
          </a:prstGeom>
        </p:spPr>
      </p:pic>
      <p:pic>
        <p:nvPicPr>
          <p:cNvPr id="7" name="Picture 6" descr="A person with long curly hair smiling&#10;&#10;Description automatically generated">
            <a:extLst>
              <a:ext uri="{FF2B5EF4-FFF2-40B4-BE49-F238E27FC236}">
                <a16:creationId xmlns:a16="http://schemas.microsoft.com/office/drawing/2014/main" id="{35223F47-331A-4987-3B9E-FD40801BC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" t="479" r="-429" b="24070"/>
          <a:stretch/>
        </p:blipFill>
        <p:spPr>
          <a:xfrm>
            <a:off x="3591308" y="1783470"/>
            <a:ext cx="1685483" cy="1948982"/>
          </a:xfrm>
          <a:prstGeom prst="rect">
            <a:avLst/>
          </a:pr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6FCE3BBD-8863-5FA7-EAED-F8A5357C11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8" t="24425" r="897" b="-287"/>
          <a:stretch/>
        </p:blipFill>
        <p:spPr>
          <a:xfrm>
            <a:off x="5489331" y="1791130"/>
            <a:ext cx="1684147" cy="1947961"/>
          </a:xfrm>
          <a:prstGeom prst="rect">
            <a:avLst/>
          </a:prstGeom>
        </p:spPr>
      </p:pic>
      <p:pic>
        <p:nvPicPr>
          <p:cNvPr id="10" name="Picture 9" descr="A person in a suit&#10;&#10;Description automatically generated">
            <a:extLst>
              <a:ext uri="{FF2B5EF4-FFF2-40B4-BE49-F238E27FC236}">
                <a16:creationId xmlns:a16="http://schemas.microsoft.com/office/drawing/2014/main" id="{2D034523-F7ED-2CA7-3D5E-142BA0A949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466"/>
          <a:stretch/>
        </p:blipFill>
        <p:spPr>
          <a:xfrm>
            <a:off x="7437699" y="1809648"/>
            <a:ext cx="1338157" cy="1929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7219D-EE5D-7A93-BF43-7743247B952B}"/>
              </a:ext>
            </a:extLst>
          </p:cNvPr>
          <p:cNvSpPr txBox="1"/>
          <p:nvPr/>
        </p:nvSpPr>
        <p:spPr>
          <a:xfrm>
            <a:off x="7228584" y="3879754"/>
            <a:ext cx="175638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Caden Schwartz</a:t>
            </a:r>
          </a:p>
          <a:p>
            <a:r>
              <a:rPr lang="en-US" i="1">
                <a:cs typeface="Calibri"/>
              </a:rPr>
              <a:t>Electrical Systems Engineer</a:t>
            </a:r>
            <a:endParaRPr lang="en-US"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10E41C-9126-DED0-A068-EC2B7773A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949" y="1809648"/>
            <a:ext cx="1298641" cy="19479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CBB312-31AD-AD56-0563-44728C6B05F6}"/>
              </a:ext>
            </a:extLst>
          </p:cNvPr>
          <p:cNvSpPr txBox="1"/>
          <p:nvPr/>
        </p:nvSpPr>
        <p:spPr>
          <a:xfrm>
            <a:off x="9048949" y="3879754"/>
            <a:ext cx="1438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Mark Hanna</a:t>
            </a:r>
          </a:p>
          <a:p>
            <a:r>
              <a:rPr lang="en-US" i="1"/>
              <a:t>Computer/</a:t>
            </a:r>
          </a:p>
          <a:p>
            <a:r>
              <a:rPr lang="en-US" i="1"/>
              <a:t>Software</a:t>
            </a:r>
          </a:p>
          <a:p>
            <a:r>
              <a:rPr lang="en-US" i="1"/>
              <a:t>Engineer</a:t>
            </a:r>
          </a:p>
        </p:txBody>
      </p:sp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Major Functions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C3E23B-800A-1ED8-508B-A915B2789472}"/>
              </a:ext>
            </a:extLst>
          </p:cNvPr>
          <p:cNvSpPr/>
          <p:nvPr/>
        </p:nvSpPr>
        <p:spPr>
          <a:xfrm>
            <a:off x="3711336" y="2180147"/>
            <a:ext cx="271157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  <a:cs typeface="Calibri"/>
              </a:rPr>
              <a:t>ROCKWELL AUTOMATED LEARNING TOOL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3A9A57-DD6A-78D2-62FC-6980A3400960}"/>
              </a:ext>
            </a:extLst>
          </p:cNvPr>
          <p:cNvSpPr/>
          <p:nvPr/>
        </p:nvSpPr>
        <p:spPr>
          <a:xfrm>
            <a:off x="590550" y="3947663"/>
            <a:ext cx="1892061" cy="1331343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CONTROL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7AF667-8F80-9A14-E541-ED839D7DBB05}"/>
              </a:ext>
            </a:extLst>
          </p:cNvPr>
          <p:cNvSpPr/>
          <p:nvPr/>
        </p:nvSpPr>
        <p:spPr>
          <a:xfrm>
            <a:off x="2947538" y="3946765"/>
            <a:ext cx="1892061" cy="1331343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SUPPORT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67F282-1082-BA37-E04D-6C6DE0A8E46E}"/>
              </a:ext>
            </a:extLst>
          </p:cNvPr>
          <p:cNvSpPr/>
          <p:nvPr/>
        </p:nvSpPr>
        <p:spPr>
          <a:xfrm>
            <a:off x="5318902" y="3945866"/>
            <a:ext cx="1892061" cy="1316966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EDUCATE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8190B6-B65A-E8C7-C854-A7260F2E6975}"/>
              </a:ext>
            </a:extLst>
          </p:cNvPr>
          <p:cNvSpPr/>
          <p:nvPr/>
        </p:nvSpPr>
        <p:spPr>
          <a:xfrm>
            <a:off x="7661515" y="3944968"/>
            <a:ext cx="2481531" cy="1316965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MANUFACTURE</a:t>
            </a:r>
            <a:endParaRPr lang="en-US" sz="2000" b="1">
              <a:latin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E71118-0EC1-5E55-04EA-41BF9D865AFA}"/>
              </a:ext>
            </a:extLst>
          </p:cNvPr>
          <p:cNvCxnSpPr/>
          <p:nvPr/>
        </p:nvCxnSpPr>
        <p:spPr>
          <a:xfrm>
            <a:off x="5043039" y="3094907"/>
            <a:ext cx="8627" cy="55496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4387C9-7B08-0787-444A-3759E776AD04}"/>
              </a:ext>
            </a:extLst>
          </p:cNvPr>
          <p:cNvCxnSpPr/>
          <p:nvPr/>
        </p:nvCxnSpPr>
        <p:spPr>
          <a:xfrm>
            <a:off x="5042138" y="3625970"/>
            <a:ext cx="3789872" cy="862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E480CA-EA86-953A-50F1-9DA5349F54E5}"/>
              </a:ext>
            </a:extLst>
          </p:cNvPr>
          <p:cNvCxnSpPr/>
          <p:nvPr/>
        </p:nvCxnSpPr>
        <p:spPr>
          <a:xfrm flipH="1" flipV="1">
            <a:off x="1259433" y="3614770"/>
            <a:ext cx="3855028" cy="14939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AD8E99-5453-135D-6F74-E07FB5806E4F}"/>
              </a:ext>
            </a:extLst>
          </p:cNvPr>
          <p:cNvCxnSpPr/>
          <p:nvPr/>
        </p:nvCxnSpPr>
        <p:spPr>
          <a:xfrm>
            <a:off x="1258859" y="3595202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EF70C9-1E86-932A-EB9F-6F506123296E}"/>
              </a:ext>
            </a:extLst>
          </p:cNvPr>
          <p:cNvCxnSpPr>
            <a:cxnSpLocks/>
          </p:cNvCxnSpPr>
          <p:nvPr/>
        </p:nvCxnSpPr>
        <p:spPr>
          <a:xfrm>
            <a:off x="3860169" y="361490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2B5396-11EE-0D2E-0FF6-51939B88A743}"/>
              </a:ext>
            </a:extLst>
          </p:cNvPr>
          <p:cNvCxnSpPr>
            <a:cxnSpLocks/>
          </p:cNvCxnSpPr>
          <p:nvPr/>
        </p:nvCxnSpPr>
        <p:spPr>
          <a:xfrm>
            <a:off x="6264410" y="3614910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B18EDE-27D2-B962-4D71-DCF87C5287DC}"/>
              </a:ext>
            </a:extLst>
          </p:cNvPr>
          <p:cNvCxnSpPr>
            <a:cxnSpLocks/>
          </p:cNvCxnSpPr>
          <p:nvPr/>
        </p:nvCxnSpPr>
        <p:spPr>
          <a:xfrm>
            <a:off x="8832876" y="362147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9FA131-AC00-10BD-8EA3-00B9E0DD88F7}"/>
              </a:ext>
            </a:extLst>
          </p:cNvPr>
          <p:cNvSpPr/>
          <p:nvPr/>
        </p:nvSpPr>
        <p:spPr>
          <a:xfrm>
            <a:off x="2947538" y="3946765"/>
            <a:ext cx="1892061" cy="1331343"/>
          </a:xfrm>
          <a:prstGeom prst="roundRect">
            <a:avLst/>
          </a:prstGeom>
          <a:solidFill>
            <a:srgbClr val="782F4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SUPPORT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0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dirty="0" smtClean="0"/>
              <a:pPr/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708" y="6172786"/>
            <a:ext cx="4274813" cy="274320"/>
          </a:xfrm>
        </p:spPr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Arial"/>
              </a:rPr>
              <a:t>Functions - Support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64CD32-C9EB-AC7E-340D-B4EC099548C3}"/>
              </a:ext>
            </a:extLst>
          </p:cNvPr>
          <p:cNvSpPr/>
          <p:nvPr/>
        </p:nvSpPr>
        <p:spPr>
          <a:xfrm>
            <a:off x="6718323" y="2442303"/>
            <a:ext cx="2702906" cy="7354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Maintains stability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51C6E49-2EB5-8593-C9B5-65331A6A9562}"/>
              </a:ext>
            </a:extLst>
          </p:cNvPr>
          <p:cNvSpPr/>
          <p:nvPr/>
        </p:nvSpPr>
        <p:spPr>
          <a:xfrm>
            <a:off x="6715764" y="3497698"/>
            <a:ext cx="2707722" cy="7257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Maintains rigidity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4FE080-7DD1-C558-C214-56D22F979496}"/>
              </a:ext>
            </a:extLst>
          </p:cNvPr>
          <p:cNvSpPr/>
          <p:nvPr/>
        </p:nvSpPr>
        <p:spPr>
          <a:xfrm>
            <a:off x="6718471" y="5589088"/>
            <a:ext cx="2700307" cy="72668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Calibri"/>
              </a:rPr>
              <a:t>Mobile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36316DB-2990-CE8F-85F7-044155C6EBA4}"/>
              </a:ext>
            </a:extLst>
          </p:cNvPr>
          <p:cNvSpPr/>
          <p:nvPr/>
        </p:nvSpPr>
        <p:spPr>
          <a:xfrm>
            <a:off x="6715763" y="4543393"/>
            <a:ext cx="2707722" cy="7257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Showcase Rockwell Hardware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BBDA02-462A-ACF6-3B6A-B586ABAF0965}"/>
              </a:ext>
            </a:extLst>
          </p:cNvPr>
          <p:cNvSpPr/>
          <p:nvPr/>
        </p:nvSpPr>
        <p:spPr>
          <a:xfrm>
            <a:off x="2905024" y="3758861"/>
            <a:ext cx="2448296" cy="138345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SUPPORT</a:t>
            </a:r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4E15D7-2A3E-9DAA-A6CA-325EF19AEFD3}"/>
              </a:ext>
            </a:extLst>
          </p:cNvPr>
          <p:cNvCxnSpPr/>
          <p:nvPr/>
        </p:nvCxnSpPr>
        <p:spPr>
          <a:xfrm flipV="1">
            <a:off x="5302809" y="4450588"/>
            <a:ext cx="1008216" cy="6182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9D56B55-CD7E-1C65-06FB-63978B7B3E73}"/>
              </a:ext>
            </a:extLst>
          </p:cNvPr>
          <p:cNvCxnSpPr>
            <a:cxnSpLocks/>
          </p:cNvCxnSpPr>
          <p:nvPr/>
        </p:nvCxnSpPr>
        <p:spPr>
          <a:xfrm flipH="1" flipV="1">
            <a:off x="6297887" y="2796075"/>
            <a:ext cx="19320" cy="3153176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E4A653-1800-7179-1FCC-A05446E61E98}"/>
              </a:ext>
            </a:extLst>
          </p:cNvPr>
          <p:cNvCxnSpPr/>
          <p:nvPr/>
        </p:nvCxnSpPr>
        <p:spPr>
          <a:xfrm flipV="1">
            <a:off x="6281364" y="2795974"/>
            <a:ext cx="320371" cy="8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780621-7924-57A5-13A2-9A19FDC93DB1}"/>
              </a:ext>
            </a:extLst>
          </p:cNvPr>
          <p:cNvCxnSpPr>
            <a:cxnSpLocks/>
          </p:cNvCxnSpPr>
          <p:nvPr/>
        </p:nvCxnSpPr>
        <p:spPr>
          <a:xfrm flipV="1">
            <a:off x="6306472" y="3969349"/>
            <a:ext cx="291619" cy="158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0BE192-E6C0-6178-92E1-C332257644D0}"/>
              </a:ext>
            </a:extLst>
          </p:cNvPr>
          <p:cNvCxnSpPr>
            <a:cxnSpLocks/>
          </p:cNvCxnSpPr>
          <p:nvPr/>
        </p:nvCxnSpPr>
        <p:spPr>
          <a:xfrm flipV="1">
            <a:off x="6306472" y="4906712"/>
            <a:ext cx="298808" cy="1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10B4A6-20F5-2950-6D29-2CE605B9370D}"/>
              </a:ext>
            </a:extLst>
          </p:cNvPr>
          <p:cNvCxnSpPr>
            <a:cxnSpLocks/>
          </p:cNvCxnSpPr>
          <p:nvPr/>
        </p:nvCxnSpPr>
        <p:spPr>
          <a:xfrm flipV="1">
            <a:off x="6310117" y="5926289"/>
            <a:ext cx="291619" cy="158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Weights Uneven with solid fill">
            <a:extLst>
              <a:ext uri="{FF2B5EF4-FFF2-40B4-BE49-F238E27FC236}">
                <a16:creationId xmlns:a16="http://schemas.microsoft.com/office/drawing/2014/main" id="{9C7F5CA9-81A8-BCE7-3EC7-91AF70427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1816" y="2590802"/>
            <a:ext cx="3239475" cy="3249244"/>
          </a:xfrm>
          <a:prstGeom prst="rect">
            <a:avLst/>
          </a:prstGeom>
        </p:spPr>
      </p:pic>
      <p:pic>
        <p:nvPicPr>
          <p:cNvPr id="9" name="Graphic 8" descr="Weights Uneven with solid fill">
            <a:extLst>
              <a:ext uri="{FF2B5EF4-FFF2-40B4-BE49-F238E27FC236}">
                <a16:creationId xmlns:a16="http://schemas.microsoft.com/office/drawing/2014/main" id="{3A3DCF13-6779-9083-02BE-81D287DFC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260908" y="2590802"/>
            <a:ext cx="3235735" cy="32492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D81606-F078-DE59-5671-9EF05DB9B31E}"/>
              </a:ext>
            </a:extLst>
          </p:cNvPr>
          <p:cNvSpPr/>
          <p:nvPr/>
        </p:nvSpPr>
        <p:spPr>
          <a:xfrm>
            <a:off x="1954" y="2444263"/>
            <a:ext cx="2731477" cy="3141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Weights Uneven with solid fill">
            <a:extLst>
              <a:ext uri="{FF2B5EF4-FFF2-40B4-BE49-F238E27FC236}">
                <a16:creationId xmlns:a16="http://schemas.microsoft.com/office/drawing/2014/main" id="{23DFF5FE-9E5C-BEC9-491A-20700315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2696" y="2592672"/>
            <a:ext cx="3239475" cy="32492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F395B2-2A81-98B6-DEF1-AED4BB315E38}"/>
              </a:ext>
            </a:extLst>
          </p:cNvPr>
          <p:cNvSpPr/>
          <p:nvPr/>
        </p:nvSpPr>
        <p:spPr>
          <a:xfrm>
            <a:off x="1954" y="2698260"/>
            <a:ext cx="2731476" cy="288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Scales of justice with solid fill">
            <a:extLst>
              <a:ext uri="{FF2B5EF4-FFF2-40B4-BE49-F238E27FC236}">
                <a16:creationId xmlns:a16="http://schemas.microsoft.com/office/drawing/2014/main" id="{D5245EF3-3124-7E57-3C3F-AF2690B3B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61815" y="2590800"/>
            <a:ext cx="3239474" cy="324924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AD0A0B1-B546-EC62-DA0E-3F6456E803DC}"/>
              </a:ext>
            </a:extLst>
          </p:cNvPr>
          <p:cNvSpPr/>
          <p:nvPr/>
        </p:nvSpPr>
        <p:spPr>
          <a:xfrm>
            <a:off x="535598" y="5547214"/>
            <a:ext cx="406400" cy="406400"/>
          </a:xfrm>
          <a:prstGeom prst="ellips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92EB75-3C96-689A-738D-39D6A53510FF}"/>
              </a:ext>
            </a:extLst>
          </p:cNvPr>
          <p:cNvSpPr/>
          <p:nvPr/>
        </p:nvSpPr>
        <p:spPr>
          <a:xfrm>
            <a:off x="1805597" y="5547213"/>
            <a:ext cx="406400" cy="406400"/>
          </a:xfrm>
          <a:prstGeom prst="ellips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5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23" grpId="0" animBg="1"/>
      <p:bldP spid="36" grpId="0" animBg="1"/>
      <p:bldP spid="10" grpId="0" animBg="1"/>
      <p:bldP spid="13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dirty="0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Major Functions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C3E23B-800A-1ED8-508B-A915B2789472}"/>
              </a:ext>
            </a:extLst>
          </p:cNvPr>
          <p:cNvSpPr/>
          <p:nvPr/>
        </p:nvSpPr>
        <p:spPr>
          <a:xfrm>
            <a:off x="3711336" y="2180147"/>
            <a:ext cx="271157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  <a:cs typeface="Calibri"/>
              </a:rPr>
              <a:t>ROCKWELL AUTOMATED LEARNING TOOL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3A9A57-DD6A-78D2-62FC-6980A3400960}"/>
              </a:ext>
            </a:extLst>
          </p:cNvPr>
          <p:cNvSpPr/>
          <p:nvPr/>
        </p:nvSpPr>
        <p:spPr>
          <a:xfrm>
            <a:off x="590550" y="3947663"/>
            <a:ext cx="1892061" cy="1331343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CONTROL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7AF667-8F80-9A14-E541-ED839D7DBB05}"/>
              </a:ext>
            </a:extLst>
          </p:cNvPr>
          <p:cNvSpPr/>
          <p:nvPr/>
        </p:nvSpPr>
        <p:spPr>
          <a:xfrm>
            <a:off x="2947538" y="3946765"/>
            <a:ext cx="1892061" cy="1331343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SUPPORT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67F282-1082-BA37-E04D-6C6DE0A8E46E}"/>
              </a:ext>
            </a:extLst>
          </p:cNvPr>
          <p:cNvSpPr/>
          <p:nvPr/>
        </p:nvSpPr>
        <p:spPr>
          <a:xfrm>
            <a:off x="5318902" y="3945866"/>
            <a:ext cx="1892061" cy="1316966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EDUCATE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8190B6-B65A-E8C7-C854-A7260F2E6975}"/>
              </a:ext>
            </a:extLst>
          </p:cNvPr>
          <p:cNvSpPr/>
          <p:nvPr/>
        </p:nvSpPr>
        <p:spPr>
          <a:xfrm>
            <a:off x="7661515" y="3944968"/>
            <a:ext cx="2481531" cy="1316965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MANUFACTURE</a:t>
            </a:r>
            <a:endParaRPr lang="en-US" sz="2000" b="1">
              <a:latin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E71118-0EC1-5E55-04EA-41BF9D865AFA}"/>
              </a:ext>
            </a:extLst>
          </p:cNvPr>
          <p:cNvCxnSpPr/>
          <p:nvPr/>
        </p:nvCxnSpPr>
        <p:spPr>
          <a:xfrm>
            <a:off x="5043039" y="3094907"/>
            <a:ext cx="8627" cy="55496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4387C9-7B08-0787-444A-3759E776AD04}"/>
              </a:ext>
            </a:extLst>
          </p:cNvPr>
          <p:cNvCxnSpPr/>
          <p:nvPr/>
        </p:nvCxnSpPr>
        <p:spPr>
          <a:xfrm>
            <a:off x="5042138" y="3625970"/>
            <a:ext cx="3789872" cy="862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E480CA-EA86-953A-50F1-9DA5349F54E5}"/>
              </a:ext>
            </a:extLst>
          </p:cNvPr>
          <p:cNvCxnSpPr/>
          <p:nvPr/>
        </p:nvCxnSpPr>
        <p:spPr>
          <a:xfrm flipH="1" flipV="1">
            <a:off x="1259433" y="3614770"/>
            <a:ext cx="3855028" cy="14939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AD8E99-5453-135D-6F74-E07FB5806E4F}"/>
              </a:ext>
            </a:extLst>
          </p:cNvPr>
          <p:cNvCxnSpPr/>
          <p:nvPr/>
        </p:nvCxnSpPr>
        <p:spPr>
          <a:xfrm>
            <a:off x="1258859" y="3595202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EF70C9-1E86-932A-EB9F-6F506123296E}"/>
              </a:ext>
            </a:extLst>
          </p:cNvPr>
          <p:cNvCxnSpPr>
            <a:cxnSpLocks/>
          </p:cNvCxnSpPr>
          <p:nvPr/>
        </p:nvCxnSpPr>
        <p:spPr>
          <a:xfrm>
            <a:off x="3860169" y="361490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2B5396-11EE-0D2E-0FF6-51939B88A743}"/>
              </a:ext>
            </a:extLst>
          </p:cNvPr>
          <p:cNvCxnSpPr>
            <a:cxnSpLocks/>
          </p:cNvCxnSpPr>
          <p:nvPr/>
        </p:nvCxnSpPr>
        <p:spPr>
          <a:xfrm>
            <a:off x="6264410" y="3614910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B18EDE-27D2-B962-4D71-DCF87C5287DC}"/>
              </a:ext>
            </a:extLst>
          </p:cNvPr>
          <p:cNvCxnSpPr>
            <a:cxnSpLocks/>
          </p:cNvCxnSpPr>
          <p:nvPr/>
        </p:nvCxnSpPr>
        <p:spPr>
          <a:xfrm>
            <a:off x="8832876" y="362147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49B5A28-D209-1B6B-882F-5A2FA832D420}"/>
              </a:ext>
            </a:extLst>
          </p:cNvPr>
          <p:cNvSpPr/>
          <p:nvPr/>
        </p:nvSpPr>
        <p:spPr>
          <a:xfrm>
            <a:off x="5318902" y="3945866"/>
            <a:ext cx="1892061" cy="1316966"/>
          </a:xfrm>
          <a:prstGeom prst="roundRect">
            <a:avLst/>
          </a:prstGeom>
          <a:solidFill>
            <a:srgbClr val="782F4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EDUCATE</a:t>
            </a:r>
          </a:p>
        </p:txBody>
      </p:sp>
    </p:spTree>
    <p:extLst>
      <p:ext uri="{BB962C8B-B14F-4D97-AF65-F5344CB8AC3E}">
        <p14:creationId xmlns:p14="http://schemas.microsoft.com/office/powerpoint/2010/main" val="3005283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7" y="457200"/>
            <a:ext cx="9601200" cy="960276"/>
          </a:xfrm>
        </p:spPr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dirty="0" smtClean="0"/>
              <a:pPr/>
              <a:t>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13EA9E-9FBA-1720-4C02-98209929A1A5}"/>
              </a:ext>
            </a:extLst>
          </p:cNvPr>
          <p:cNvSpPr/>
          <p:nvPr/>
        </p:nvSpPr>
        <p:spPr>
          <a:xfrm>
            <a:off x="4862720" y="3684425"/>
            <a:ext cx="2348243" cy="12951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EDUCATE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E7D88B-BE5B-24EA-512F-AB7EA9FD2FBB}"/>
              </a:ext>
            </a:extLst>
          </p:cNvPr>
          <p:cNvSpPr/>
          <p:nvPr/>
        </p:nvSpPr>
        <p:spPr>
          <a:xfrm>
            <a:off x="745526" y="3020266"/>
            <a:ext cx="2707722" cy="7257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Displays Manufacturing Process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58AE55-B508-126D-AB98-686AFBECC2EA}"/>
              </a:ext>
            </a:extLst>
          </p:cNvPr>
          <p:cNvSpPr/>
          <p:nvPr/>
        </p:nvSpPr>
        <p:spPr>
          <a:xfrm>
            <a:off x="748233" y="4915011"/>
            <a:ext cx="2700307" cy="72668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Calibri"/>
              </a:rPr>
              <a:t>Engaging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AA1CA0-DD62-8421-D441-5BAC1FAA8495}"/>
              </a:ext>
            </a:extLst>
          </p:cNvPr>
          <p:cNvSpPr/>
          <p:nvPr/>
        </p:nvSpPr>
        <p:spPr>
          <a:xfrm>
            <a:off x="744525" y="3967639"/>
            <a:ext cx="2707722" cy="7257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Reinforcement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6400E3-D315-678F-9D90-FBEB52A2EB7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Arial"/>
              </a:rPr>
              <a:t>Functions - Educate</a:t>
            </a:r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5BDF12-4D03-D3A8-34DE-EC03CA1772BD}"/>
              </a:ext>
            </a:extLst>
          </p:cNvPr>
          <p:cNvCxnSpPr>
            <a:cxnSpLocks/>
          </p:cNvCxnSpPr>
          <p:nvPr/>
        </p:nvCxnSpPr>
        <p:spPr>
          <a:xfrm flipV="1">
            <a:off x="3854504" y="4325266"/>
            <a:ext cx="1008216" cy="6182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4D2599-3F0A-815A-866D-6410DA82AF1A}"/>
              </a:ext>
            </a:extLst>
          </p:cNvPr>
          <p:cNvCxnSpPr>
            <a:cxnSpLocks/>
          </p:cNvCxnSpPr>
          <p:nvPr/>
        </p:nvCxnSpPr>
        <p:spPr>
          <a:xfrm flipH="1" flipV="1">
            <a:off x="3855581" y="3383126"/>
            <a:ext cx="1382" cy="18947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00ACC6-E78D-D16A-2456-FE55F3E441F6}"/>
              </a:ext>
            </a:extLst>
          </p:cNvPr>
          <p:cNvCxnSpPr>
            <a:cxnSpLocks/>
          </p:cNvCxnSpPr>
          <p:nvPr/>
        </p:nvCxnSpPr>
        <p:spPr>
          <a:xfrm flipH="1">
            <a:off x="3514659" y="5277913"/>
            <a:ext cx="343381" cy="3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AD4BC3-1066-70B7-AFBD-76D6D1CF6AFE}"/>
              </a:ext>
            </a:extLst>
          </p:cNvPr>
          <p:cNvCxnSpPr>
            <a:cxnSpLocks/>
          </p:cNvCxnSpPr>
          <p:nvPr/>
        </p:nvCxnSpPr>
        <p:spPr>
          <a:xfrm flipH="1">
            <a:off x="3510584" y="4328357"/>
            <a:ext cx="343381" cy="3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22E9A8-6C2C-CD2B-C17F-21999096EFB2}"/>
              </a:ext>
            </a:extLst>
          </p:cNvPr>
          <p:cNvCxnSpPr>
            <a:cxnSpLocks/>
          </p:cNvCxnSpPr>
          <p:nvPr/>
        </p:nvCxnSpPr>
        <p:spPr>
          <a:xfrm flipH="1">
            <a:off x="3514659" y="3383126"/>
            <a:ext cx="343381" cy="3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lassroom with solid fill">
            <a:extLst>
              <a:ext uri="{FF2B5EF4-FFF2-40B4-BE49-F238E27FC236}">
                <a16:creationId xmlns:a16="http://schemas.microsoft.com/office/drawing/2014/main" id="{3074B2AE-60DD-FB06-E12E-F2EE6FDB3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7262" y="2747108"/>
            <a:ext cx="3161322" cy="31515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5D282E-BE11-75DA-8571-3CA88E2F163C}"/>
              </a:ext>
            </a:extLst>
          </p:cNvPr>
          <p:cNvSpPr/>
          <p:nvPr/>
        </p:nvSpPr>
        <p:spPr>
          <a:xfrm rot="-2880000">
            <a:off x="8720964" y="3449538"/>
            <a:ext cx="728785" cy="6604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Factory with solid fill">
            <a:extLst>
              <a:ext uri="{FF2B5EF4-FFF2-40B4-BE49-F238E27FC236}">
                <a16:creationId xmlns:a16="http://schemas.microsoft.com/office/drawing/2014/main" id="{52F97D3A-F7DB-8B22-E185-D95619C5A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5878" y="3255108"/>
            <a:ext cx="1080477" cy="1090247"/>
          </a:xfrm>
          <a:prstGeom prst="rect">
            <a:avLst/>
          </a:prstGeom>
        </p:spPr>
      </p:pic>
      <p:pic>
        <p:nvPicPr>
          <p:cNvPr id="13" name="Graphic 12" descr="Smoking with solid fill">
            <a:extLst>
              <a:ext uri="{FF2B5EF4-FFF2-40B4-BE49-F238E27FC236}">
                <a16:creationId xmlns:a16="http://schemas.microsoft.com/office/drawing/2014/main" id="{A5FFD7E6-5EBD-AD89-28C3-82638682F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917354" y="3108570"/>
            <a:ext cx="502139" cy="4454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AB36B8-4C17-2BA9-1872-DEB6BD9D5F25}"/>
              </a:ext>
            </a:extLst>
          </p:cNvPr>
          <p:cNvSpPr/>
          <p:nvPr/>
        </p:nvSpPr>
        <p:spPr>
          <a:xfrm rot="21300000">
            <a:off x="8988398" y="3363718"/>
            <a:ext cx="513861" cy="17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C3DFF05D-F96D-FA84-D984-537FB169FF22}"/>
              </a:ext>
            </a:extLst>
          </p:cNvPr>
          <p:cNvSpPr/>
          <p:nvPr/>
        </p:nvSpPr>
        <p:spPr>
          <a:xfrm flipH="1">
            <a:off x="8243276" y="2976138"/>
            <a:ext cx="2348524" cy="1716571"/>
          </a:xfrm>
          <a:prstGeom prst="cloudCallou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C651425-4B70-1EA9-672D-3832F4F2AE1E}"/>
              </a:ext>
            </a:extLst>
          </p:cNvPr>
          <p:cNvSpPr/>
          <p:nvPr/>
        </p:nvSpPr>
        <p:spPr>
          <a:xfrm>
            <a:off x="9271733" y="4699734"/>
            <a:ext cx="191478" cy="21101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86D561B-3AE5-7C71-25E5-869B02B4F80F}"/>
              </a:ext>
            </a:extLst>
          </p:cNvPr>
          <p:cNvSpPr/>
          <p:nvPr/>
        </p:nvSpPr>
        <p:spPr>
          <a:xfrm>
            <a:off x="9242425" y="4553195"/>
            <a:ext cx="259862" cy="269631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BD0D271-70D8-C753-CFDA-C6A574CCAB85}"/>
              </a:ext>
            </a:extLst>
          </p:cNvPr>
          <p:cNvSpPr/>
          <p:nvPr/>
        </p:nvSpPr>
        <p:spPr>
          <a:xfrm>
            <a:off x="8724655" y="4611810"/>
            <a:ext cx="191478" cy="21101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B13CAC1-07F8-968C-2CC6-F8F2ADC09CF8}"/>
              </a:ext>
            </a:extLst>
          </p:cNvPr>
          <p:cNvSpPr/>
          <p:nvPr/>
        </p:nvSpPr>
        <p:spPr>
          <a:xfrm>
            <a:off x="8724655" y="4416425"/>
            <a:ext cx="259862" cy="269631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E6B9E9-7595-4964-1301-37739F90DACB}"/>
              </a:ext>
            </a:extLst>
          </p:cNvPr>
          <p:cNvSpPr txBox="1"/>
          <p:nvPr/>
        </p:nvSpPr>
        <p:spPr>
          <a:xfrm>
            <a:off x="8736134" y="3367943"/>
            <a:ext cx="1270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 Black"/>
                <a:cs typeface="Calibri"/>
              </a:rPr>
              <a:t>INPUT</a:t>
            </a:r>
            <a:endParaRPr lang="en-US">
              <a:latin typeface="Arial Black"/>
            </a:endParaRPr>
          </a:p>
          <a:p>
            <a:pPr algn="ctr"/>
            <a:endParaRPr lang="en-US" dirty="0">
              <a:latin typeface="Arial Black"/>
              <a:cs typeface="Calibri"/>
            </a:endParaRPr>
          </a:p>
          <a:p>
            <a:pPr algn="ctr"/>
            <a:r>
              <a:rPr lang="en-US" dirty="0">
                <a:latin typeface="Arial Black"/>
                <a:cs typeface="Calibri"/>
              </a:rPr>
              <a:t>OUTPUT</a:t>
            </a:r>
          </a:p>
        </p:txBody>
      </p:sp>
      <p:pic>
        <p:nvPicPr>
          <p:cNvPr id="33" name="Graphic 32" descr="Arrow Down with solid fill">
            <a:extLst>
              <a:ext uri="{FF2B5EF4-FFF2-40B4-BE49-F238E27FC236}">
                <a16:creationId xmlns:a16="http://schemas.microsoft.com/office/drawing/2014/main" id="{57BD1ABF-BCAE-A00B-164E-CB6F49607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14338" y="3655646"/>
            <a:ext cx="289170" cy="28917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B32932C-801D-2305-1D91-C874BB8D8353}"/>
              </a:ext>
            </a:extLst>
          </p:cNvPr>
          <p:cNvSpPr/>
          <p:nvPr/>
        </p:nvSpPr>
        <p:spPr>
          <a:xfrm flipV="1">
            <a:off x="7328877" y="1414584"/>
            <a:ext cx="3327400" cy="467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 descr="Classroom with solid fill">
            <a:extLst>
              <a:ext uri="{FF2B5EF4-FFF2-40B4-BE49-F238E27FC236}">
                <a16:creationId xmlns:a16="http://schemas.microsoft.com/office/drawing/2014/main" id="{C1C1B53C-028B-10E3-64DC-E4BECACE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7262" y="2747109"/>
            <a:ext cx="3161322" cy="3151552"/>
          </a:xfrm>
          <a:prstGeom prst="rect">
            <a:avLst/>
          </a:prstGeom>
        </p:spPr>
      </p:pic>
      <p:pic>
        <p:nvPicPr>
          <p:cNvPr id="36" name="Graphic 35" descr="Smiling face outline with solid fill">
            <a:extLst>
              <a:ext uri="{FF2B5EF4-FFF2-40B4-BE49-F238E27FC236}">
                <a16:creationId xmlns:a16="http://schemas.microsoft.com/office/drawing/2014/main" id="{87A0D83D-DB68-E1B6-CE67-E8192D785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23569" y="3167184"/>
            <a:ext cx="1207477" cy="12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34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9" grpId="0" animBg="1"/>
      <p:bldP spid="28" grpId="0" animBg="1"/>
      <p:bldP spid="30" grpId="0" animBg="1"/>
      <p:bldP spid="31" grpId="0" animBg="1"/>
      <p:bldP spid="32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Major Functions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C3E23B-800A-1ED8-508B-A915B2789472}"/>
              </a:ext>
            </a:extLst>
          </p:cNvPr>
          <p:cNvSpPr/>
          <p:nvPr/>
        </p:nvSpPr>
        <p:spPr>
          <a:xfrm>
            <a:off x="3711336" y="2180147"/>
            <a:ext cx="271157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  <a:cs typeface="Calibri"/>
              </a:rPr>
              <a:t>ROCKWELL AUTOMATED LEARNING TOOL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3A9A57-DD6A-78D2-62FC-6980A3400960}"/>
              </a:ext>
            </a:extLst>
          </p:cNvPr>
          <p:cNvSpPr/>
          <p:nvPr/>
        </p:nvSpPr>
        <p:spPr>
          <a:xfrm>
            <a:off x="590550" y="3947663"/>
            <a:ext cx="1892061" cy="1331343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CONTROL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7AF667-8F80-9A14-E541-ED839D7DBB05}"/>
              </a:ext>
            </a:extLst>
          </p:cNvPr>
          <p:cNvSpPr/>
          <p:nvPr/>
        </p:nvSpPr>
        <p:spPr>
          <a:xfrm>
            <a:off x="2947538" y="3946765"/>
            <a:ext cx="1892061" cy="1331343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SUPPORT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67F282-1082-BA37-E04D-6C6DE0A8E46E}"/>
              </a:ext>
            </a:extLst>
          </p:cNvPr>
          <p:cNvSpPr/>
          <p:nvPr/>
        </p:nvSpPr>
        <p:spPr>
          <a:xfrm>
            <a:off x="5318902" y="3945866"/>
            <a:ext cx="1892061" cy="1316966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EDUCATE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8190B6-B65A-E8C7-C854-A7260F2E6975}"/>
              </a:ext>
            </a:extLst>
          </p:cNvPr>
          <p:cNvSpPr/>
          <p:nvPr/>
        </p:nvSpPr>
        <p:spPr>
          <a:xfrm>
            <a:off x="7661515" y="3944968"/>
            <a:ext cx="2481531" cy="1316965"/>
          </a:xfrm>
          <a:prstGeom prst="roundRect">
            <a:avLst/>
          </a:prstGeom>
          <a:solidFill>
            <a:srgbClr val="EE762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MANUFACTURE</a:t>
            </a:r>
            <a:endParaRPr lang="en-US" sz="2000" b="1">
              <a:latin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E71118-0EC1-5E55-04EA-41BF9D865AFA}"/>
              </a:ext>
            </a:extLst>
          </p:cNvPr>
          <p:cNvCxnSpPr/>
          <p:nvPr/>
        </p:nvCxnSpPr>
        <p:spPr>
          <a:xfrm>
            <a:off x="5043039" y="3094907"/>
            <a:ext cx="8627" cy="55496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4387C9-7B08-0787-444A-3759E776AD04}"/>
              </a:ext>
            </a:extLst>
          </p:cNvPr>
          <p:cNvCxnSpPr/>
          <p:nvPr/>
        </p:nvCxnSpPr>
        <p:spPr>
          <a:xfrm>
            <a:off x="5042138" y="3625970"/>
            <a:ext cx="3789872" cy="862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E480CA-EA86-953A-50F1-9DA5349F54E5}"/>
              </a:ext>
            </a:extLst>
          </p:cNvPr>
          <p:cNvCxnSpPr/>
          <p:nvPr/>
        </p:nvCxnSpPr>
        <p:spPr>
          <a:xfrm flipH="1" flipV="1">
            <a:off x="1259433" y="3614770"/>
            <a:ext cx="3855028" cy="14939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AD8E99-5453-135D-6F74-E07FB5806E4F}"/>
              </a:ext>
            </a:extLst>
          </p:cNvPr>
          <p:cNvCxnSpPr/>
          <p:nvPr/>
        </p:nvCxnSpPr>
        <p:spPr>
          <a:xfrm>
            <a:off x="1258859" y="3595202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EF70C9-1E86-932A-EB9F-6F506123296E}"/>
              </a:ext>
            </a:extLst>
          </p:cNvPr>
          <p:cNvCxnSpPr>
            <a:cxnSpLocks/>
          </p:cNvCxnSpPr>
          <p:nvPr/>
        </p:nvCxnSpPr>
        <p:spPr>
          <a:xfrm>
            <a:off x="3860169" y="361490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2B5396-11EE-0D2E-0FF6-51939B88A743}"/>
              </a:ext>
            </a:extLst>
          </p:cNvPr>
          <p:cNvCxnSpPr>
            <a:cxnSpLocks/>
          </p:cNvCxnSpPr>
          <p:nvPr/>
        </p:nvCxnSpPr>
        <p:spPr>
          <a:xfrm>
            <a:off x="6264410" y="3614910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B18EDE-27D2-B962-4D71-DCF87C5287DC}"/>
              </a:ext>
            </a:extLst>
          </p:cNvPr>
          <p:cNvCxnSpPr>
            <a:cxnSpLocks/>
          </p:cNvCxnSpPr>
          <p:nvPr/>
        </p:nvCxnSpPr>
        <p:spPr>
          <a:xfrm>
            <a:off x="8832876" y="362147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9DA27DB-4A0B-7C8F-2ADE-14B44FBA57DF}"/>
              </a:ext>
            </a:extLst>
          </p:cNvPr>
          <p:cNvSpPr/>
          <p:nvPr/>
        </p:nvSpPr>
        <p:spPr>
          <a:xfrm>
            <a:off x="7661515" y="3944967"/>
            <a:ext cx="2481531" cy="1316965"/>
          </a:xfrm>
          <a:prstGeom prst="roundRect">
            <a:avLst/>
          </a:prstGeom>
          <a:solidFill>
            <a:srgbClr val="782F4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MANUFACTURE</a:t>
            </a:r>
            <a:endParaRPr lang="en-US" sz="2000" b="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967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1B26C-EE38-18BC-C332-E1FD44F9F156}"/>
              </a:ext>
            </a:extLst>
          </p:cNvPr>
          <p:cNvSpPr txBox="1"/>
          <p:nvPr/>
        </p:nvSpPr>
        <p:spPr>
          <a:xfrm>
            <a:off x="537276" y="1414485"/>
            <a:ext cx="60698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Arial"/>
              </a:rPr>
              <a:t>Functions - Manufacture</a:t>
            </a:r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9369A6-F8A1-2C12-79FA-5ED035D82FC0}"/>
              </a:ext>
            </a:extLst>
          </p:cNvPr>
          <p:cNvCxnSpPr/>
          <p:nvPr/>
        </p:nvCxnSpPr>
        <p:spPr>
          <a:xfrm>
            <a:off x="6201377" y="4556378"/>
            <a:ext cx="992504" cy="9528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91984C-72D8-5B9E-1569-1C100229A478}"/>
              </a:ext>
            </a:extLst>
          </p:cNvPr>
          <p:cNvCxnSpPr>
            <a:cxnSpLocks/>
          </p:cNvCxnSpPr>
          <p:nvPr/>
        </p:nvCxnSpPr>
        <p:spPr>
          <a:xfrm flipH="1" flipV="1">
            <a:off x="5835507" y="5584870"/>
            <a:ext cx="414081" cy="120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75FAEE-D3A1-969B-3F62-5462793547AF}"/>
              </a:ext>
            </a:extLst>
          </p:cNvPr>
          <p:cNvCxnSpPr>
            <a:cxnSpLocks/>
          </p:cNvCxnSpPr>
          <p:nvPr/>
        </p:nvCxnSpPr>
        <p:spPr>
          <a:xfrm flipH="1">
            <a:off x="5874784" y="3605302"/>
            <a:ext cx="343381" cy="3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832742-D592-A489-E68C-FA105903AFB4}"/>
              </a:ext>
            </a:extLst>
          </p:cNvPr>
          <p:cNvCxnSpPr>
            <a:cxnSpLocks/>
          </p:cNvCxnSpPr>
          <p:nvPr/>
        </p:nvCxnSpPr>
        <p:spPr>
          <a:xfrm flipH="1" flipV="1">
            <a:off x="6198081" y="3608431"/>
            <a:ext cx="19319" cy="1982683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C55C94-12CA-C273-4D69-C8E12C48E0C0}"/>
              </a:ext>
            </a:extLst>
          </p:cNvPr>
          <p:cNvSpPr/>
          <p:nvPr/>
        </p:nvSpPr>
        <p:spPr>
          <a:xfrm>
            <a:off x="3133986" y="3240721"/>
            <a:ext cx="2702906" cy="7354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Receive Raw Materials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F62DF20-DC64-78C1-770D-E3998B6570D3}"/>
              </a:ext>
            </a:extLst>
          </p:cNvPr>
          <p:cNvSpPr/>
          <p:nvPr/>
        </p:nvSpPr>
        <p:spPr>
          <a:xfrm>
            <a:off x="3131578" y="4153700"/>
            <a:ext cx="2707722" cy="7257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Manipulate raw materials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709B282-F672-B19E-D2E4-D221F35D38DA}"/>
              </a:ext>
            </a:extLst>
          </p:cNvPr>
          <p:cNvSpPr/>
          <p:nvPr/>
        </p:nvSpPr>
        <p:spPr>
          <a:xfrm>
            <a:off x="3131578" y="5069087"/>
            <a:ext cx="2707722" cy="7257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Arial"/>
                <a:cs typeface="Arial"/>
              </a:rPr>
              <a:t>Eject final object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EFA653-D742-7BC9-0A49-E016D704FB88}"/>
              </a:ext>
            </a:extLst>
          </p:cNvPr>
          <p:cNvSpPr/>
          <p:nvPr/>
        </p:nvSpPr>
        <p:spPr>
          <a:xfrm>
            <a:off x="7193881" y="3808212"/>
            <a:ext cx="2949165" cy="145372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MANUFACTURE</a:t>
            </a:r>
            <a:endParaRPr lang="en-US" sz="2000" b="1">
              <a:latin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D82C6B-E92C-C453-93EA-113E7B11E9BA}"/>
              </a:ext>
            </a:extLst>
          </p:cNvPr>
          <p:cNvCxnSpPr>
            <a:cxnSpLocks/>
          </p:cNvCxnSpPr>
          <p:nvPr/>
        </p:nvCxnSpPr>
        <p:spPr>
          <a:xfrm flipH="1">
            <a:off x="5862217" y="4555254"/>
            <a:ext cx="374803" cy="115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Factory with solid fill">
            <a:extLst>
              <a:ext uri="{FF2B5EF4-FFF2-40B4-BE49-F238E27FC236}">
                <a16:creationId xmlns:a16="http://schemas.microsoft.com/office/drawing/2014/main" id="{FED7F149-9A2C-94FD-538D-06F3E956D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4584" y="2414954"/>
            <a:ext cx="3444630" cy="3473938"/>
          </a:xfrm>
          <a:prstGeom prst="rect">
            <a:avLst/>
          </a:prstGeom>
        </p:spPr>
      </p:pic>
      <p:pic>
        <p:nvPicPr>
          <p:cNvPr id="10" name="Graphic 9" descr="Smoking with solid fill">
            <a:extLst>
              <a:ext uri="{FF2B5EF4-FFF2-40B4-BE49-F238E27FC236}">
                <a16:creationId xmlns:a16="http://schemas.microsoft.com/office/drawing/2014/main" id="{E6027B18-DB35-0990-7656-0DC9C6295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76738" y="1936262"/>
            <a:ext cx="1586522" cy="14321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F71048-A85E-BC08-66F3-5650FCA3A882}"/>
              </a:ext>
            </a:extLst>
          </p:cNvPr>
          <p:cNvSpPr/>
          <p:nvPr/>
        </p:nvSpPr>
        <p:spPr>
          <a:xfrm rot="-300000">
            <a:off x="783840" y="2752674"/>
            <a:ext cx="1402861" cy="924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Box trolley with solid fill">
            <a:extLst>
              <a:ext uri="{FF2B5EF4-FFF2-40B4-BE49-F238E27FC236}">
                <a16:creationId xmlns:a16="http://schemas.microsoft.com/office/drawing/2014/main" id="{B8B142EE-1F54-B55C-D044-52D69A9FC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819283" y="5017150"/>
            <a:ext cx="839637" cy="921588"/>
          </a:xfrm>
          <a:prstGeom prst="rect">
            <a:avLst/>
          </a:prstGeom>
        </p:spPr>
      </p:pic>
      <p:pic>
        <p:nvPicPr>
          <p:cNvPr id="15" name="Graphic 14" descr="Man with cane with solid fill">
            <a:extLst>
              <a:ext uri="{FF2B5EF4-FFF2-40B4-BE49-F238E27FC236}">
                <a16:creationId xmlns:a16="http://schemas.microsoft.com/office/drawing/2014/main" id="{695DAB08-B1B6-E88B-A719-2F409F3AC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40000" flipH="1">
            <a:off x="2239992" y="4783347"/>
            <a:ext cx="839637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AF1D43-6683-AD78-5D6B-3F62CAC85E5F}"/>
              </a:ext>
            </a:extLst>
          </p:cNvPr>
          <p:cNvSpPr/>
          <p:nvPr/>
        </p:nvSpPr>
        <p:spPr>
          <a:xfrm>
            <a:off x="348714" y="2035999"/>
            <a:ext cx="1666503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Present with solid fill">
            <a:extLst>
              <a:ext uri="{FF2B5EF4-FFF2-40B4-BE49-F238E27FC236}">
                <a16:creationId xmlns:a16="http://schemas.microsoft.com/office/drawing/2014/main" id="{E63B4F62-E63A-8F2B-AEC9-E03118E327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5345" y="54260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94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9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9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6EA0-49FC-76F8-028E-E128AAEA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637"/>
            <a:ext cx="9601200" cy="960276"/>
          </a:xfrm>
        </p:spPr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Major Functions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C3E23B-800A-1ED8-508B-A915B2789472}"/>
              </a:ext>
            </a:extLst>
          </p:cNvPr>
          <p:cNvSpPr/>
          <p:nvPr/>
        </p:nvSpPr>
        <p:spPr>
          <a:xfrm>
            <a:off x="3711336" y="2180147"/>
            <a:ext cx="271157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  <a:cs typeface="Calibri"/>
              </a:rPr>
              <a:t>ROCKWELL AUTOMATED LEARNING TOOL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3A9A57-DD6A-78D2-62FC-6980A3400960}"/>
              </a:ext>
            </a:extLst>
          </p:cNvPr>
          <p:cNvSpPr/>
          <p:nvPr/>
        </p:nvSpPr>
        <p:spPr>
          <a:xfrm>
            <a:off x="590550" y="3947663"/>
            <a:ext cx="1892061" cy="133134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CONTROL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7AF667-8F80-9A14-E541-ED839D7DBB05}"/>
              </a:ext>
            </a:extLst>
          </p:cNvPr>
          <p:cNvSpPr/>
          <p:nvPr/>
        </p:nvSpPr>
        <p:spPr>
          <a:xfrm>
            <a:off x="2947538" y="3946765"/>
            <a:ext cx="1892061" cy="133134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SUPPORT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67F282-1082-BA37-E04D-6C6DE0A8E46E}"/>
              </a:ext>
            </a:extLst>
          </p:cNvPr>
          <p:cNvSpPr/>
          <p:nvPr/>
        </p:nvSpPr>
        <p:spPr>
          <a:xfrm>
            <a:off x="5318902" y="3945866"/>
            <a:ext cx="1892061" cy="1316966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/>
                <a:cs typeface="Arial"/>
              </a:rPr>
              <a:t>EDUCATE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E71118-0EC1-5E55-04EA-41BF9D865AFA}"/>
              </a:ext>
            </a:extLst>
          </p:cNvPr>
          <p:cNvCxnSpPr/>
          <p:nvPr/>
        </p:nvCxnSpPr>
        <p:spPr>
          <a:xfrm>
            <a:off x="5043039" y="3094907"/>
            <a:ext cx="8627" cy="55496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4387C9-7B08-0787-444A-3759E776AD04}"/>
              </a:ext>
            </a:extLst>
          </p:cNvPr>
          <p:cNvCxnSpPr/>
          <p:nvPr/>
        </p:nvCxnSpPr>
        <p:spPr>
          <a:xfrm>
            <a:off x="5042138" y="3625970"/>
            <a:ext cx="3789872" cy="8626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E480CA-EA86-953A-50F1-9DA5349F54E5}"/>
              </a:ext>
            </a:extLst>
          </p:cNvPr>
          <p:cNvCxnSpPr/>
          <p:nvPr/>
        </p:nvCxnSpPr>
        <p:spPr>
          <a:xfrm flipH="1" flipV="1">
            <a:off x="1259433" y="3614770"/>
            <a:ext cx="3855028" cy="14939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AD8E99-5453-135D-6F74-E07FB5806E4F}"/>
              </a:ext>
            </a:extLst>
          </p:cNvPr>
          <p:cNvCxnSpPr/>
          <p:nvPr/>
        </p:nvCxnSpPr>
        <p:spPr>
          <a:xfrm>
            <a:off x="1258859" y="3595202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EF70C9-1E86-932A-EB9F-6F506123296E}"/>
              </a:ext>
            </a:extLst>
          </p:cNvPr>
          <p:cNvCxnSpPr>
            <a:cxnSpLocks/>
          </p:cNvCxnSpPr>
          <p:nvPr/>
        </p:nvCxnSpPr>
        <p:spPr>
          <a:xfrm>
            <a:off x="3860169" y="361490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2B5396-11EE-0D2E-0FF6-51939B88A743}"/>
              </a:ext>
            </a:extLst>
          </p:cNvPr>
          <p:cNvCxnSpPr>
            <a:cxnSpLocks/>
          </p:cNvCxnSpPr>
          <p:nvPr/>
        </p:nvCxnSpPr>
        <p:spPr>
          <a:xfrm>
            <a:off x="6264410" y="3614910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B18EDE-27D2-B962-4D71-DCF87C5287DC}"/>
              </a:ext>
            </a:extLst>
          </p:cNvPr>
          <p:cNvCxnSpPr>
            <a:cxnSpLocks/>
          </p:cNvCxnSpPr>
          <p:nvPr/>
        </p:nvCxnSpPr>
        <p:spPr>
          <a:xfrm>
            <a:off x="8832876" y="3621479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57CAD37-456E-0796-313D-3DC5FD0CE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921496"/>
              </p:ext>
            </p:extLst>
          </p:nvPr>
        </p:nvGraphicFramePr>
        <p:xfrm>
          <a:off x="533042" y="956973"/>
          <a:ext cx="9144000" cy="5304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63687755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151501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22758976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950537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305971919"/>
                    </a:ext>
                  </a:extLst>
                </a:gridCol>
              </a:tblGrid>
              <a:tr h="630528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effectLst/>
                          <a:latin typeface="Times New Roman"/>
                        </a:rPr>
                        <a:t>SYSTEM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763198"/>
                  </a:ext>
                </a:extLst>
              </a:tr>
              <a:tr h="550035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1" i="0">
                          <a:effectLst/>
                          <a:latin typeface="Times New Roman"/>
                        </a:rPr>
                        <a:t>FUNCTION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CONTROL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SUPPORT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EDUCATE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MANUFACTURE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6332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Receives Information from Sensors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X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9627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Analyzes and Computes Data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X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7103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Sends Instructions to Output Devices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X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15121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Checks Quality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X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X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8891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Maintains Stability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X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735551"/>
                  </a:ext>
                </a:extLst>
              </a:tr>
              <a:tr h="630528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Maintains Rigidity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X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22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417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Major Functions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0C8C150-301F-F174-74D3-349035D54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36431"/>
              </p:ext>
            </p:extLst>
          </p:nvPr>
        </p:nvGraphicFramePr>
        <p:xfrm>
          <a:off x="536619" y="21464"/>
          <a:ext cx="9143998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588">
                  <a:extLst>
                    <a:ext uri="{9D8B030D-6E8A-4147-A177-3AD203B41FA5}">
                      <a16:colId xmlns:a16="http://schemas.microsoft.com/office/drawing/2014/main" val="1918086041"/>
                    </a:ext>
                  </a:extLst>
                </a:gridCol>
                <a:gridCol w="1408627">
                  <a:extLst>
                    <a:ext uri="{9D8B030D-6E8A-4147-A177-3AD203B41FA5}">
                      <a16:colId xmlns:a16="http://schemas.microsoft.com/office/drawing/2014/main" val="1575107141"/>
                    </a:ext>
                  </a:extLst>
                </a:gridCol>
                <a:gridCol w="1197614">
                  <a:extLst>
                    <a:ext uri="{9D8B030D-6E8A-4147-A177-3AD203B41FA5}">
                      <a16:colId xmlns:a16="http://schemas.microsoft.com/office/drawing/2014/main" val="494756054"/>
                    </a:ext>
                  </a:extLst>
                </a:gridCol>
                <a:gridCol w="1863244">
                  <a:extLst>
                    <a:ext uri="{9D8B030D-6E8A-4147-A177-3AD203B41FA5}">
                      <a16:colId xmlns:a16="http://schemas.microsoft.com/office/drawing/2014/main" val="539002709"/>
                    </a:ext>
                  </a:extLst>
                </a:gridCol>
                <a:gridCol w="2350925">
                  <a:extLst>
                    <a:ext uri="{9D8B030D-6E8A-4147-A177-3AD203B41FA5}">
                      <a16:colId xmlns:a16="http://schemas.microsoft.com/office/drawing/2014/main" val="1974096319"/>
                    </a:ext>
                  </a:extLst>
                </a:gridCol>
              </a:tblGrid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SYSTEM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948146"/>
                  </a:ext>
                </a:extLst>
              </a:tr>
              <a:tr h="323193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FUNCTION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CONTROL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SUPPORT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EDUCATE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MANUFACTURE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4665888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Mobile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085050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Showcase Rockwell Hardware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988256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Display Manufacturing Process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268969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Reinforcement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791537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Engaging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451605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Receive Raw Materials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561606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Manipulate Raw Materials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121887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Eject Final Object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060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919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B7CEC-0250-0B44-3FC8-9F902315A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ADB8-1C17-A5F7-8751-248BBA7F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Luis Garcia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18FF-8482-71C6-C4AB-D67841C2391F}"/>
              </a:ext>
            </a:extLst>
          </p:cNvPr>
          <p:cNvSpPr txBox="1"/>
          <p:nvPr/>
        </p:nvSpPr>
        <p:spPr>
          <a:xfrm>
            <a:off x="537276" y="1414485"/>
            <a:ext cx="4711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782F40"/>
                </a:solidFill>
                <a:latin typeface="Arial"/>
                <a:cs typeface="Calibri"/>
              </a:rPr>
              <a:t>Major Functions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0C8C150-301F-F174-74D3-349035D54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935314"/>
              </p:ext>
            </p:extLst>
          </p:nvPr>
        </p:nvGraphicFramePr>
        <p:xfrm>
          <a:off x="536619" y="21464"/>
          <a:ext cx="9143998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588">
                  <a:extLst>
                    <a:ext uri="{9D8B030D-6E8A-4147-A177-3AD203B41FA5}">
                      <a16:colId xmlns:a16="http://schemas.microsoft.com/office/drawing/2014/main" val="1918086041"/>
                    </a:ext>
                  </a:extLst>
                </a:gridCol>
                <a:gridCol w="1408627">
                  <a:extLst>
                    <a:ext uri="{9D8B030D-6E8A-4147-A177-3AD203B41FA5}">
                      <a16:colId xmlns:a16="http://schemas.microsoft.com/office/drawing/2014/main" val="1575107141"/>
                    </a:ext>
                  </a:extLst>
                </a:gridCol>
                <a:gridCol w="1197614">
                  <a:extLst>
                    <a:ext uri="{9D8B030D-6E8A-4147-A177-3AD203B41FA5}">
                      <a16:colId xmlns:a16="http://schemas.microsoft.com/office/drawing/2014/main" val="494756054"/>
                    </a:ext>
                  </a:extLst>
                </a:gridCol>
                <a:gridCol w="1863244">
                  <a:extLst>
                    <a:ext uri="{9D8B030D-6E8A-4147-A177-3AD203B41FA5}">
                      <a16:colId xmlns:a16="http://schemas.microsoft.com/office/drawing/2014/main" val="539002709"/>
                    </a:ext>
                  </a:extLst>
                </a:gridCol>
                <a:gridCol w="2350925">
                  <a:extLst>
                    <a:ext uri="{9D8B030D-6E8A-4147-A177-3AD203B41FA5}">
                      <a16:colId xmlns:a16="http://schemas.microsoft.com/office/drawing/2014/main" val="1974096319"/>
                    </a:ext>
                  </a:extLst>
                </a:gridCol>
              </a:tblGrid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SYSTEM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948146"/>
                  </a:ext>
                </a:extLst>
              </a:tr>
              <a:tr h="323193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FUNCTION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CONTROL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SUPPORT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EDUCATE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MANUFACTURE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4665888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Mobile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085050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Showcase Rockwell Hardware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988256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Display Manufacturing Process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268969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Reinforcement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791537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Engaging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451605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Receive Raw Materials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561606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Manipulate Raw Materials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121887"/>
                  </a:ext>
                </a:extLst>
              </a:tr>
              <a:tr h="370489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Eject Final Object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060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856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5754200"/>
            <a:ext cx="9585948" cy="1905121"/>
          </a:xfrm>
        </p:spPr>
        <p:txBody>
          <a:bodyPr/>
          <a:lstStyle/>
          <a:p>
            <a:r>
              <a:rPr lang="en-US" dirty="0"/>
              <a:t>Thank you </a:t>
            </a:r>
            <a:br>
              <a:rPr lang="en-US" dirty="0"/>
            </a:br>
            <a:r>
              <a:rPr lang="en-US" sz="2500" b="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When you invest in Team 522 solutions, you invest in the future of educational manufacturing.</a:t>
            </a:r>
          </a:p>
          <a:p>
            <a:endParaRPr lang="en-US" sz="3200" b="0" dirty="0">
              <a:solidFill>
                <a:srgbClr val="000000"/>
              </a:solidFill>
              <a:latin typeface="Arial"/>
              <a:cs typeface="Arial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Hanna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 and Advisor</a:t>
            </a:r>
          </a:p>
        </p:txBody>
      </p:sp>
      <p:pic>
        <p:nvPicPr>
          <p:cNvPr id="9" name="Content Placeholder 11" descr="A person in a suit with his arms crossed&#10;&#10;Description automatically generated">
            <a:extLst>
              <a:ext uri="{FF2B5EF4-FFF2-40B4-BE49-F238E27FC236}">
                <a16:creationId xmlns:a16="http://schemas.microsoft.com/office/drawing/2014/main" id="{A03A2715-FBE2-9DE0-2DCB-75E42C16E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3731" y="2890550"/>
            <a:ext cx="2102309" cy="2044800"/>
          </a:xfrm>
        </p:spPr>
      </p:pic>
      <p:pic>
        <p:nvPicPr>
          <p:cNvPr id="10" name="Content Placeholder 1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304EFD2-EA70-A86A-6299-444DA2494638}"/>
              </a:ext>
            </a:extLst>
          </p:cNvPr>
          <p:cNvPicPr preferRelativeResize="0">
            <a:picLocks noGrp="1" noChangeAspect="1"/>
          </p:cNvPicPr>
          <p:nvPr>
            <p:ph sz="half" idx="2"/>
          </p:nvPr>
        </p:nvPicPr>
        <p:blipFill rotWithShape="1">
          <a:blip r:embed="rId3"/>
          <a:srcRect l="8367" r="8367"/>
          <a:stretch/>
        </p:blipFill>
        <p:spPr>
          <a:xfrm>
            <a:off x="7616553" y="2833589"/>
            <a:ext cx="1706513" cy="204310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1515695" y="5059124"/>
            <a:ext cx="2171235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u="sng">
                <a:cs typeface="Calibri"/>
              </a:rPr>
              <a:t>Industry Sponsor</a:t>
            </a:r>
            <a:endParaRPr lang="en-US" u="sng"/>
          </a:p>
          <a:p>
            <a:r>
              <a:rPr lang="en-US" err="1"/>
              <a:t>Tajaey</a:t>
            </a:r>
            <a:r>
              <a:rPr lang="en-US" dirty="0"/>
              <a:t> Young</a:t>
            </a:r>
            <a:endParaRPr lang="en-US" dirty="0">
              <a:ea typeface="Calibri"/>
              <a:cs typeface="Calibri"/>
            </a:endParaRPr>
          </a:p>
          <a:p>
            <a:r>
              <a:rPr lang="en-US" i="1" dirty="0"/>
              <a:t>Rockwell Automation</a:t>
            </a:r>
            <a:endParaRPr lang="en-US" i="1" dirty="0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7566268" y="5049248"/>
            <a:ext cx="2568332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u="sng" dirty="0"/>
              <a:t>Academic Advisor</a:t>
            </a:r>
          </a:p>
          <a:p>
            <a:r>
              <a:rPr lang="en-US" dirty="0"/>
              <a:t>Shayne McConomy, Ph.D.</a:t>
            </a:r>
            <a:endParaRPr lang="en-US" dirty="0">
              <a:cs typeface="Calibri"/>
            </a:endParaRPr>
          </a:p>
          <a:p>
            <a:r>
              <a:rPr lang="en-US" i="1" dirty="0"/>
              <a:t>Professor/Advisor</a:t>
            </a:r>
            <a:endParaRPr lang="en-US" i="1" dirty="0">
              <a:ea typeface="Calibri"/>
              <a:cs typeface="Calibri"/>
            </a:endParaRPr>
          </a:p>
        </p:txBody>
      </p:sp>
      <p:pic>
        <p:nvPicPr>
          <p:cNvPr id="2" name="Picture 1" descr="A few logos of college of engineering&#10;&#10;Description automatically generated">
            <a:extLst>
              <a:ext uri="{FF2B5EF4-FFF2-40B4-BE49-F238E27FC236}">
                <a16:creationId xmlns:a16="http://schemas.microsoft.com/office/drawing/2014/main" id="{658C9119-6B75-D3D9-8596-067E1721D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17" y="936764"/>
            <a:ext cx="1905000" cy="1905000"/>
          </a:xfrm>
          <a:prstGeom prst="rect">
            <a:avLst/>
          </a:prstGeom>
        </p:spPr>
      </p:pic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7A36337F-BEF0-17A8-14A9-EE0B46D20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012" y="2833589"/>
            <a:ext cx="1581744" cy="2044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986E3-D60F-6701-E555-382E92BBDF8E}"/>
              </a:ext>
            </a:extLst>
          </p:cNvPr>
          <p:cNvSpPr txBox="1"/>
          <p:nvPr/>
        </p:nvSpPr>
        <p:spPr>
          <a:xfrm>
            <a:off x="4348034" y="5059124"/>
            <a:ext cx="2171235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u="sng" dirty="0">
                <a:cs typeface="Calibri"/>
              </a:rPr>
              <a:t>Industry Sponsor</a:t>
            </a:r>
            <a:endParaRPr lang="en-US" u="sng" dirty="0"/>
          </a:p>
          <a:p>
            <a:r>
              <a:rPr lang="en-US" dirty="0">
                <a:ea typeface="Calibri"/>
                <a:cs typeface="Calibri"/>
              </a:rPr>
              <a:t>Amanda Eason</a:t>
            </a:r>
          </a:p>
          <a:p>
            <a:r>
              <a:rPr lang="en-US" i="1" dirty="0"/>
              <a:t>Rockwell Automation</a:t>
            </a:r>
            <a:endParaRPr lang="en-US" i="1" dirty="0">
              <a:ea typeface="Calibri"/>
              <a:cs typeface="Calibri"/>
            </a:endParaRPr>
          </a:p>
        </p:txBody>
      </p:sp>
      <p:pic>
        <p:nvPicPr>
          <p:cNvPr id="14" name="Picture 1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1866D5E-F322-A9FA-5069-81F8AA2C8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943" y="1993080"/>
            <a:ext cx="3520226" cy="84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68D9B8-F9D7-D816-7ED4-53764B7BF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80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813E5B-8698-434E-937F-6A30374916E4}"/>
              </a:ext>
            </a:extLst>
          </p:cNvPr>
          <p:cNvSpPr/>
          <p:nvPr/>
        </p:nvSpPr>
        <p:spPr>
          <a:xfrm>
            <a:off x="648882" y="2265218"/>
            <a:ext cx="9585950" cy="2327564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82" y="838057"/>
            <a:ext cx="9585948" cy="104533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82F40"/>
                </a:solidFill>
              </a:rPr>
              <a:t>Objective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882" y="2546907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Create a system that can demonstrate the automated manufacturing process and create an educational item.</a:t>
            </a:r>
            <a:endParaRPr lang="en-US" sz="4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Hanna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FAD5D-42FF-11F8-B223-BEDF3018D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E7DF2-F069-4921-4C4C-24AB2D9E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Hanna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D0DE5-F2F7-D639-AD8E-9BDC4080C3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111422" y="3492281"/>
            <a:ext cx="4724400" cy="147103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Global leaders of </a:t>
            </a:r>
            <a:r>
              <a:rPr lang="en-US" b="1">
                <a:cs typeface="Calibri"/>
              </a:rPr>
              <a:t>automation in the manufacturing industry</a:t>
            </a:r>
            <a:r>
              <a:rPr lang="en-US">
                <a:cs typeface="Calibri"/>
              </a:rPr>
              <a:t> and </a:t>
            </a:r>
            <a:r>
              <a:rPr lang="en-US" b="1">
                <a:cs typeface="Calibri"/>
              </a:rPr>
              <a:t>digital transformation services</a:t>
            </a:r>
            <a:r>
              <a:rPr lang="en-US">
                <a:cs typeface="Calibri"/>
              </a:rPr>
              <a:t>.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FECBF7F-5001-16F0-A1E1-057DFDA94B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52" y="5237536"/>
            <a:ext cx="9588613" cy="400910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2500" i="1">
                <a:ea typeface="+mn-lt"/>
                <a:cs typeface="+mn-lt"/>
              </a:rPr>
              <a:t>When you invest in Rockwell Automation technology and solutions, you invest in the future of manufacturing.</a:t>
            </a:r>
          </a:p>
          <a:p>
            <a:pPr marL="0" indent="0">
              <a:buNone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A4DE8C0C-0873-DC5F-67FF-19600B20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753" y="1720090"/>
            <a:ext cx="7609267" cy="176640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81A30CF-9A75-25BF-18FB-1F83C5C6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172004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FA8D-0F9E-61A7-A2EE-95439E5D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Project </a:t>
            </a:r>
            <a:r>
              <a:rPr lang="en-US"/>
              <a:t>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47F26-D3AE-F7F9-9350-C167EE887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CA6945C-A0A8-C373-74AA-ACFBB8AC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/>
              <a:t>Mark Hanna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D49385-F6DC-BA4E-539B-1F63333FF1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399" y="1620719"/>
            <a:ext cx="6418843" cy="435254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>
                <a:latin typeface="Arial"/>
                <a:cs typeface="Arial"/>
              </a:rPr>
              <a:t>Rockwell Automation is interested in </a:t>
            </a:r>
            <a:r>
              <a:rPr lang="en-US" sz="3200" b="1">
                <a:latin typeface="Arial"/>
                <a:cs typeface="Arial"/>
              </a:rPr>
              <a:t>engaging wider demographics</a:t>
            </a:r>
            <a:r>
              <a:rPr lang="en-US" sz="3200">
                <a:latin typeface="Arial"/>
                <a:cs typeface="Arial"/>
              </a:rPr>
              <a:t> </a:t>
            </a:r>
            <a:r>
              <a:rPr lang="en-US" sz="3200" b="1">
                <a:latin typeface="Arial"/>
                <a:cs typeface="Arial"/>
              </a:rPr>
              <a:t>on automated manufacturing. 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>
              <a:latin typeface="Arial"/>
              <a:cs typeface="Arial"/>
            </a:endParaRPr>
          </a:p>
        </p:txBody>
      </p:sp>
      <p:pic>
        <p:nvPicPr>
          <p:cNvPr id="6" name="Picture 5" descr="A white robot with a blue handle&#10;&#10;Description automatically generated">
            <a:extLst>
              <a:ext uri="{FF2B5EF4-FFF2-40B4-BE49-F238E27FC236}">
                <a16:creationId xmlns:a16="http://schemas.microsoft.com/office/drawing/2014/main" id="{D5099D51-2380-C73D-1FDE-73D03DFE8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5" r="4146" b="495"/>
          <a:stretch/>
        </p:blipFill>
        <p:spPr>
          <a:xfrm>
            <a:off x="6898580" y="1082950"/>
            <a:ext cx="3635387" cy="2721376"/>
          </a:xfrm>
          <a:prstGeom prst="rect">
            <a:avLst/>
          </a:prstGeom>
          <a:noFill/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8DD7719-DE69-9B4E-7C71-22E802C21702}"/>
              </a:ext>
            </a:extLst>
          </p:cNvPr>
          <p:cNvSpPr txBox="1">
            <a:spLocks/>
          </p:cNvSpPr>
          <p:nvPr/>
        </p:nvSpPr>
        <p:spPr>
          <a:xfrm>
            <a:off x="534582" y="2856816"/>
            <a:ext cx="9541690" cy="32900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Arial"/>
                <a:cs typeface="Arial"/>
              </a:rPr>
              <a:t>Project aims to develop an aid system to </a:t>
            </a:r>
            <a:r>
              <a:rPr lang="en-US" sz="3200" b="1" dirty="0">
                <a:latin typeface="Arial"/>
                <a:cs typeface="Arial"/>
              </a:rPr>
              <a:t>demonstrate automated manufacturing </a:t>
            </a:r>
            <a:r>
              <a:rPr lang="en-US" sz="3200" dirty="0">
                <a:latin typeface="Arial"/>
                <a:cs typeface="Arial"/>
              </a:rPr>
              <a:t>and </a:t>
            </a:r>
            <a:r>
              <a:rPr lang="en-US" sz="3200" b="1" dirty="0">
                <a:latin typeface="Arial"/>
                <a:cs typeface="Arial"/>
              </a:rPr>
              <a:t>create an educational item through process.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8" name="Picture 7" descr="A machine in a factory&#10;&#10;Description automatically generated">
            <a:extLst>
              <a:ext uri="{FF2B5EF4-FFF2-40B4-BE49-F238E27FC236}">
                <a16:creationId xmlns:a16="http://schemas.microsoft.com/office/drawing/2014/main" id="{FFE44951-8024-7A12-F1FF-EA41883C5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0" t="6671" r="-141" b="368"/>
          <a:stretch/>
        </p:blipFill>
        <p:spPr>
          <a:xfrm>
            <a:off x="6906405" y="1092582"/>
            <a:ext cx="3645769" cy="27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FA8D-0F9E-61A7-A2EE-95439E5D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Key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47F26-D3AE-F7F9-9350-C167EE887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63E38A7-74C9-E764-289C-705361B4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8D3EB3-1840-C74F-BA06-38FE0E6CABC7}"/>
              </a:ext>
            </a:extLst>
          </p:cNvPr>
          <p:cNvSpPr/>
          <p:nvPr/>
        </p:nvSpPr>
        <p:spPr>
          <a:xfrm>
            <a:off x="533400" y="1959179"/>
            <a:ext cx="2743200" cy="36576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9203A0-8E6F-6845-88CD-5ADE940708D1}"/>
              </a:ext>
            </a:extLst>
          </p:cNvPr>
          <p:cNvSpPr/>
          <p:nvPr/>
        </p:nvSpPr>
        <p:spPr>
          <a:xfrm>
            <a:off x="4140993" y="1959178"/>
            <a:ext cx="2743200" cy="36576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734297-6BFB-2444-B48D-A383B88E1E1A}"/>
              </a:ext>
            </a:extLst>
          </p:cNvPr>
          <p:cNvSpPr/>
          <p:nvPr/>
        </p:nvSpPr>
        <p:spPr>
          <a:xfrm>
            <a:off x="7748586" y="1959178"/>
            <a:ext cx="2743200" cy="36576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 descr="Workflow with solid fill">
            <a:extLst>
              <a:ext uri="{FF2B5EF4-FFF2-40B4-BE49-F238E27FC236}">
                <a16:creationId xmlns:a16="http://schemas.microsoft.com/office/drawing/2014/main" id="{3C95CEE5-AA72-884F-B71A-4488CCCE9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00" y="2873578"/>
            <a:ext cx="1828800" cy="1828800"/>
          </a:xfrm>
          <a:prstGeom prst="rect">
            <a:avLst/>
          </a:prstGeom>
        </p:spPr>
      </p:pic>
      <p:pic>
        <p:nvPicPr>
          <p:cNvPr id="13" name="Graphic 12" descr="Classroom with solid fill">
            <a:extLst>
              <a:ext uri="{FF2B5EF4-FFF2-40B4-BE49-F238E27FC236}">
                <a16:creationId xmlns:a16="http://schemas.microsoft.com/office/drawing/2014/main" id="{96BBB149-FA72-5A42-A140-0B95FA9DF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8193" y="2873578"/>
            <a:ext cx="1828800" cy="1828800"/>
          </a:xfrm>
          <a:prstGeom prst="rect">
            <a:avLst/>
          </a:prstGeom>
        </p:spPr>
      </p:pic>
      <p:pic>
        <p:nvPicPr>
          <p:cNvPr id="17" name="Graphic 16" descr="Basic Shapes with solid fill">
            <a:extLst>
              <a:ext uri="{FF2B5EF4-FFF2-40B4-BE49-F238E27FC236}">
                <a16:creationId xmlns:a16="http://schemas.microsoft.com/office/drawing/2014/main" id="{AF3D7BE5-28AE-2C49-9658-4526AAA52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5786" y="287357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FA8D-0F9E-61A7-A2EE-95439E5D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Key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47F26-D3AE-F7F9-9350-C167EE887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63E38A7-74C9-E764-289C-705361B4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8D3EB3-1840-C74F-BA06-38FE0E6CABC7}"/>
              </a:ext>
            </a:extLst>
          </p:cNvPr>
          <p:cNvSpPr/>
          <p:nvPr/>
        </p:nvSpPr>
        <p:spPr>
          <a:xfrm>
            <a:off x="533400" y="1959179"/>
            <a:ext cx="2743200" cy="3657600"/>
          </a:xfrm>
          <a:prstGeom prst="roundRect">
            <a:avLst/>
          </a:prstGeom>
          <a:solidFill>
            <a:srgbClr val="782F40">
              <a:alpha val="4993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Simulate an automated manufacturing process</a:t>
            </a:r>
          </a:p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9203A0-8E6F-6845-88CD-5ADE940708D1}"/>
              </a:ext>
            </a:extLst>
          </p:cNvPr>
          <p:cNvSpPr/>
          <p:nvPr/>
        </p:nvSpPr>
        <p:spPr>
          <a:xfrm>
            <a:off x="4140993" y="1959178"/>
            <a:ext cx="2743200" cy="36576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734297-6BFB-2444-B48D-A383B88E1E1A}"/>
              </a:ext>
            </a:extLst>
          </p:cNvPr>
          <p:cNvSpPr/>
          <p:nvPr/>
        </p:nvSpPr>
        <p:spPr>
          <a:xfrm>
            <a:off x="7748586" y="1959178"/>
            <a:ext cx="2743200" cy="36576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 descr="Classroom with solid fill">
            <a:extLst>
              <a:ext uri="{FF2B5EF4-FFF2-40B4-BE49-F238E27FC236}">
                <a16:creationId xmlns:a16="http://schemas.microsoft.com/office/drawing/2014/main" id="{96BBB149-FA72-5A42-A140-0B95FA9D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8193" y="2873578"/>
            <a:ext cx="1828800" cy="1828800"/>
          </a:xfrm>
          <a:prstGeom prst="rect">
            <a:avLst/>
          </a:prstGeom>
        </p:spPr>
      </p:pic>
      <p:pic>
        <p:nvPicPr>
          <p:cNvPr id="17" name="Graphic 16" descr="Basic Shapes with solid fill">
            <a:extLst>
              <a:ext uri="{FF2B5EF4-FFF2-40B4-BE49-F238E27FC236}">
                <a16:creationId xmlns:a16="http://schemas.microsoft.com/office/drawing/2014/main" id="{AF3D7BE5-28AE-2C49-9658-4526AAA52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5786" y="2873578"/>
            <a:ext cx="1828800" cy="1828800"/>
          </a:xfrm>
          <a:prstGeom prst="rect">
            <a:avLst/>
          </a:prstGeom>
        </p:spPr>
      </p:pic>
      <p:pic>
        <p:nvPicPr>
          <p:cNvPr id="14" name="Graphic 13" descr="Workflow with solid fill">
            <a:extLst>
              <a:ext uri="{FF2B5EF4-FFF2-40B4-BE49-F238E27FC236}">
                <a16:creationId xmlns:a16="http://schemas.microsoft.com/office/drawing/2014/main" id="{1B9D1873-ADF5-224D-9380-90D9283E9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7800" y="44880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71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FA8D-0F9E-61A7-A2EE-95439E5D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Key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47F26-D3AE-F7F9-9350-C167EE887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63E38A7-74C9-E764-289C-705361B4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/>
              <a:t>Caleb Mears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8D3EB3-1840-C74F-BA06-38FE0E6CABC7}"/>
              </a:ext>
            </a:extLst>
          </p:cNvPr>
          <p:cNvSpPr/>
          <p:nvPr/>
        </p:nvSpPr>
        <p:spPr>
          <a:xfrm>
            <a:off x="533400" y="1959179"/>
            <a:ext cx="2743200" cy="3657600"/>
          </a:xfrm>
          <a:prstGeom prst="roundRect">
            <a:avLst/>
          </a:prstGeom>
          <a:solidFill>
            <a:srgbClr val="782F40">
              <a:alpha val="4993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Simulate an automated manufacturing process</a:t>
            </a:r>
          </a:p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9203A0-8E6F-6845-88CD-5ADE940708D1}"/>
              </a:ext>
            </a:extLst>
          </p:cNvPr>
          <p:cNvSpPr/>
          <p:nvPr/>
        </p:nvSpPr>
        <p:spPr>
          <a:xfrm>
            <a:off x="4140993" y="1959178"/>
            <a:ext cx="2743200" cy="3657600"/>
          </a:xfrm>
          <a:prstGeom prst="roundRect">
            <a:avLst/>
          </a:prstGeom>
          <a:solidFill>
            <a:srgbClr val="782F4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Provide an educational experience</a:t>
            </a:r>
            <a:endParaRPr lang="en-US" sz="25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734297-6BFB-2444-B48D-A383B88E1E1A}"/>
              </a:ext>
            </a:extLst>
          </p:cNvPr>
          <p:cNvSpPr/>
          <p:nvPr/>
        </p:nvSpPr>
        <p:spPr>
          <a:xfrm>
            <a:off x="7748586" y="1959178"/>
            <a:ext cx="2743200" cy="36576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Basic Shapes with solid fill">
            <a:extLst>
              <a:ext uri="{FF2B5EF4-FFF2-40B4-BE49-F238E27FC236}">
                <a16:creationId xmlns:a16="http://schemas.microsoft.com/office/drawing/2014/main" id="{AF3D7BE5-28AE-2C49-9658-4526AAA52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5786" y="2873578"/>
            <a:ext cx="1828800" cy="1828800"/>
          </a:xfrm>
          <a:prstGeom prst="rect">
            <a:avLst/>
          </a:prstGeom>
        </p:spPr>
      </p:pic>
      <p:pic>
        <p:nvPicPr>
          <p:cNvPr id="12" name="Graphic 11" descr="Workflow with solid fill">
            <a:extLst>
              <a:ext uri="{FF2B5EF4-FFF2-40B4-BE49-F238E27FC236}">
                <a16:creationId xmlns:a16="http://schemas.microsoft.com/office/drawing/2014/main" id="{83BE2E1B-2DFF-0F4F-9D16-386220FD5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7800" y="4488065"/>
            <a:ext cx="914400" cy="914400"/>
          </a:xfrm>
          <a:prstGeom prst="rect">
            <a:avLst/>
          </a:prstGeom>
        </p:spPr>
      </p:pic>
      <p:pic>
        <p:nvPicPr>
          <p:cNvPr id="14" name="Graphic 13" descr="Classroom with solid fill">
            <a:extLst>
              <a:ext uri="{FF2B5EF4-FFF2-40B4-BE49-F238E27FC236}">
                <a16:creationId xmlns:a16="http://schemas.microsoft.com/office/drawing/2014/main" id="{34D11CE7-93A0-B544-8F46-E624DDEAA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5393" y="44880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12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1319</Words>
  <Application>Microsoft Office PowerPoint</Application>
  <PresentationFormat>Widescreen</PresentationFormat>
  <Paragraphs>610</Paragraphs>
  <Slides>42</Slides>
  <Notes>5</Notes>
  <HiddenSlides>10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Orange with Logo</vt:lpstr>
      <vt:lpstr>Garnet with Logo</vt:lpstr>
      <vt:lpstr>PowerPoint Presentation</vt:lpstr>
      <vt:lpstr>Team Introductions</vt:lpstr>
      <vt:lpstr>Sponsor and Advisor</vt:lpstr>
      <vt:lpstr>Objective</vt:lpstr>
      <vt:lpstr>Project Background</vt:lpstr>
      <vt:lpstr>Project Background</vt:lpstr>
      <vt:lpstr>Key Goals</vt:lpstr>
      <vt:lpstr>Key Goals</vt:lpstr>
      <vt:lpstr>Key Goals</vt:lpstr>
      <vt:lpstr>Key Goals</vt:lpstr>
      <vt:lpstr>Customer Needs</vt:lpstr>
      <vt:lpstr>Customer Needs</vt:lpstr>
      <vt:lpstr>Customer Needs</vt:lpstr>
      <vt:lpstr>Markets &amp; Stakeholders</vt:lpstr>
      <vt:lpstr>Markets &amp; Stakeholders</vt:lpstr>
      <vt:lpstr>Assumptions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PowerPoint Presentation</vt:lpstr>
      <vt:lpstr>PowerPoint Presentation</vt:lpstr>
      <vt:lpstr>Thank you  When you invest in Team 522 solutions, you invest in the future of educational manufacturing.   </vt:lpstr>
      <vt:lpstr>PowerPoint Presentation</vt:lpstr>
      <vt:lpstr>PowerPoint Presentation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Maria Rojas</cp:lastModifiedBy>
  <cp:revision>823</cp:revision>
  <dcterms:created xsi:type="dcterms:W3CDTF">2023-10-03T17:48:03Z</dcterms:created>
  <dcterms:modified xsi:type="dcterms:W3CDTF">2023-10-17T04:36:22Z</dcterms:modified>
</cp:coreProperties>
</file>