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
  </p:notesMasterIdLst>
  <p:sldIdLst>
    <p:sldId id="256" r:id="rId5"/>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44F5AF-CA5B-856B-22E4-43B5F45E8F09}" name="Tripp Lappalainen" initials="TL" userId="S::tl19g@fsu.edu::776f62fe-657c-4ed4-8f4b-38e759b9c49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AFABAB"/>
    <a:srgbClr val="5A1B2C"/>
    <a:srgbClr val="E0C89B"/>
    <a:srgbClr val="D9C394"/>
    <a:srgbClr val="5A1C2B"/>
    <a:srgbClr val="941100"/>
    <a:srgbClr val="941651"/>
    <a:srgbClr val="8B0301"/>
    <a:srgbClr val="96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38AB67-318D-4422-9A1F-71DB481434CB}" v="1" dt="2024-03-29T18:25:34.8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4" d="100"/>
          <a:sy n="34" d="100"/>
        </p:scale>
        <p:origin x="13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pp Lappalainen" userId="S::tl19g@fsu.edu::776f62fe-657c-4ed4-8f4b-38e759b9c494" providerId="AD" clId="Web-{C9F74589-1D1C-1C2A-677A-5E32D90FCC3B}"/>
    <pc:docChg chg="mod">
      <pc:chgData name="Tripp Lappalainen" userId="S::tl19g@fsu.edu::776f62fe-657c-4ed4-8f4b-38e759b9c494" providerId="AD" clId="Web-{C9F74589-1D1C-1C2A-677A-5E32D90FCC3B}" dt="2024-02-21T18:34:40.420" v="3"/>
      <pc:docMkLst>
        <pc:docMk/>
      </pc:docMkLst>
      <pc:sldChg chg="addCm">
        <pc:chgData name="Tripp Lappalainen" userId="S::tl19g@fsu.edu::776f62fe-657c-4ed4-8f4b-38e759b9c494" providerId="AD" clId="Web-{C9F74589-1D1C-1C2A-677A-5E32D90FCC3B}" dt="2024-02-21T18:34:40.420" v="3"/>
        <pc:sldMkLst>
          <pc:docMk/>
          <pc:sldMk cId="3218619762" sldId="256"/>
        </pc:sldMkLst>
        <pc:extLst>
          <p:ext xmlns:p="http://schemas.openxmlformats.org/presentationml/2006/main" uri="{D6D511B9-2390-475A-947B-AFAB55BFBCF1}">
            <pc226:cmChg xmlns:pc226="http://schemas.microsoft.com/office/powerpoint/2022/06/main/command" chg="add">
              <pc226:chgData name="Tripp Lappalainen" userId="S::tl19g@fsu.edu::776f62fe-657c-4ed4-8f4b-38e759b9c494" providerId="AD" clId="Web-{C9F74589-1D1C-1C2A-677A-5E32D90FCC3B}" dt="2024-02-21T18:33:05.558" v="1"/>
              <pc2:cmMkLst xmlns:pc2="http://schemas.microsoft.com/office/powerpoint/2019/9/main/command">
                <pc:docMk/>
                <pc:sldMk cId="3218619762" sldId="256"/>
                <pc2:cmMk id="{C21A0152-6FFB-4E02-8897-0338E30C126C}"/>
              </pc2:cmMkLst>
            </pc226:cmChg>
            <pc226:cmChg xmlns:pc226="http://schemas.microsoft.com/office/powerpoint/2022/06/main/command" chg="add">
              <pc226:chgData name="Tripp Lappalainen" userId="S::tl19g@fsu.edu::776f62fe-657c-4ed4-8f4b-38e759b9c494" providerId="AD" clId="Web-{C9F74589-1D1C-1C2A-677A-5E32D90FCC3B}" dt="2024-02-21T18:33:45.981" v="2"/>
              <pc2:cmMkLst xmlns:pc2="http://schemas.microsoft.com/office/powerpoint/2019/9/main/command">
                <pc:docMk/>
                <pc:sldMk cId="3218619762" sldId="256"/>
                <pc2:cmMk id="{62D9FE60-A4FA-421F-877E-325F98A5119D}"/>
              </pc2:cmMkLst>
            </pc226:cmChg>
            <pc226:cmChg xmlns:pc226="http://schemas.microsoft.com/office/powerpoint/2022/06/main/command" chg="add">
              <pc226:chgData name="Tripp Lappalainen" userId="S::tl19g@fsu.edu::776f62fe-657c-4ed4-8f4b-38e759b9c494" providerId="AD" clId="Web-{C9F74589-1D1C-1C2A-677A-5E32D90FCC3B}" dt="2024-02-21T18:34:40.420" v="3"/>
              <pc2:cmMkLst xmlns:pc2="http://schemas.microsoft.com/office/powerpoint/2019/9/main/command">
                <pc:docMk/>
                <pc:sldMk cId="3218619762" sldId="256"/>
                <pc2:cmMk id="{DC3603FA-E5D0-4B8C-BDBA-64279655E61C}"/>
              </pc2:cmMkLst>
            </pc226:cmChg>
          </p:ext>
        </pc:extLst>
      </pc:sldChg>
    </pc:docChg>
  </pc:docChgLst>
  <pc:docChgLst>
    <pc:chgData name="Kyle Evans" userId="S::kme21e@fsu.edu::45503240-6b50-4af3-8d02-30d9d29e0464" providerId="AD" clId="Web-{651835D5-9161-476D-9C92-FC560190297A}"/>
    <pc:docChg chg="modSld">
      <pc:chgData name="Kyle Evans" userId="S::kme21e@fsu.edu::45503240-6b50-4af3-8d02-30d9d29e0464" providerId="AD" clId="Web-{651835D5-9161-476D-9C92-FC560190297A}" dt="2023-12-03T23:12:04.472" v="3" actId="1076"/>
      <pc:docMkLst>
        <pc:docMk/>
      </pc:docMkLst>
      <pc:sldChg chg="modSp">
        <pc:chgData name="Kyle Evans" userId="S::kme21e@fsu.edu::45503240-6b50-4af3-8d02-30d9d29e0464" providerId="AD" clId="Web-{651835D5-9161-476D-9C92-FC560190297A}" dt="2023-12-03T23:12:04.472" v="3" actId="1076"/>
        <pc:sldMkLst>
          <pc:docMk/>
          <pc:sldMk cId="4144809504" sldId="258"/>
        </pc:sldMkLst>
        <pc:spChg chg="mod">
          <ac:chgData name="Kyle Evans" userId="S::kme21e@fsu.edu::45503240-6b50-4af3-8d02-30d9d29e0464" providerId="AD" clId="Web-{651835D5-9161-476D-9C92-FC560190297A}" dt="2023-12-03T23:11:51.487" v="2" actId="20577"/>
          <ac:spMkLst>
            <pc:docMk/>
            <pc:sldMk cId="4144809504" sldId="258"/>
            <ac:spMk id="19" creationId="{C84108AD-8347-5D36-0DF0-DFC8616FA119}"/>
          </ac:spMkLst>
        </pc:spChg>
        <pc:picChg chg="mod">
          <ac:chgData name="Kyle Evans" userId="S::kme21e@fsu.edu::45503240-6b50-4af3-8d02-30d9d29e0464" providerId="AD" clId="Web-{651835D5-9161-476D-9C92-FC560190297A}" dt="2023-12-03T23:12:04.472" v="3" actId="1076"/>
          <ac:picMkLst>
            <pc:docMk/>
            <pc:sldMk cId="4144809504" sldId="258"/>
            <ac:picMk id="1028" creationId="{583D83EB-F8AC-DECE-5F09-74461C811456}"/>
          </ac:picMkLst>
        </pc:picChg>
      </pc:sldChg>
    </pc:docChg>
  </pc:docChgLst>
  <pc:docChgLst>
    <pc:chgData name="Lauren Mcnealy" userId="S::ldm20ce@fsu.edu::19aaf750-815e-421d-a41b-df0062c20d0a" providerId="AD" clId="Web-{41A0D73B-313B-4729-879B-478CAFFEF02A}"/>
    <pc:docChg chg="modSld">
      <pc:chgData name="Lauren Mcnealy" userId="S::ldm20ce@fsu.edu::19aaf750-815e-421d-a41b-df0062c20d0a" providerId="AD" clId="Web-{41A0D73B-313B-4729-879B-478CAFFEF02A}" dt="2023-12-03T19:04:21.833" v="169" actId="20577"/>
      <pc:docMkLst>
        <pc:docMk/>
      </pc:docMkLst>
      <pc:sldChg chg="addSp delSp modSp">
        <pc:chgData name="Lauren Mcnealy" userId="S::ldm20ce@fsu.edu::19aaf750-815e-421d-a41b-df0062c20d0a" providerId="AD" clId="Web-{41A0D73B-313B-4729-879B-478CAFFEF02A}" dt="2023-12-03T19:04:21.833" v="169" actId="20577"/>
        <pc:sldMkLst>
          <pc:docMk/>
          <pc:sldMk cId="4144809504" sldId="258"/>
        </pc:sldMkLst>
        <pc:spChg chg="mod">
          <ac:chgData name="Lauren Mcnealy" userId="S::ldm20ce@fsu.edu::19aaf750-815e-421d-a41b-df0062c20d0a" providerId="AD" clId="Web-{41A0D73B-313B-4729-879B-478CAFFEF02A}" dt="2023-12-03T19:01:29.327" v="153" actId="20577"/>
          <ac:spMkLst>
            <pc:docMk/>
            <pc:sldMk cId="4144809504" sldId="258"/>
            <ac:spMk id="2" creationId="{685B6F61-2373-4BEB-BBC4-1C82AF1A5473}"/>
          </ac:spMkLst>
        </pc:spChg>
        <pc:spChg chg="add del mod">
          <ac:chgData name="Lauren Mcnealy" userId="S::ldm20ce@fsu.edu::19aaf750-815e-421d-a41b-df0062c20d0a" providerId="AD" clId="Web-{41A0D73B-313B-4729-879B-478CAFFEF02A}" dt="2023-12-03T19:02:31.939" v="165" actId="20577"/>
          <ac:spMkLst>
            <pc:docMk/>
            <pc:sldMk cId="4144809504" sldId="258"/>
            <ac:spMk id="4" creationId="{9616A181-5C0B-49F6-1289-AFB23FDF25F9}"/>
          </ac:spMkLst>
        </pc:spChg>
        <pc:spChg chg="add del mod">
          <ac:chgData name="Lauren Mcnealy" userId="S::ldm20ce@fsu.edu::19aaf750-815e-421d-a41b-df0062c20d0a" providerId="AD" clId="Web-{41A0D73B-313B-4729-879B-478CAFFEF02A}" dt="2023-12-03T18:53:26.278" v="15"/>
          <ac:spMkLst>
            <pc:docMk/>
            <pc:sldMk cId="4144809504" sldId="258"/>
            <ac:spMk id="5" creationId="{5F472E27-811B-D3CE-F200-C64D1A5FAA4D}"/>
          </ac:spMkLst>
        </pc:spChg>
        <pc:spChg chg="add mod">
          <ac:chgData name="Lauren Mcnealy" userId="S::ldm20ce@fsu.edu::19aaf750-815e-421d-a41b-df0062c20d0a" providerId="AD" clId="Web-{41A0D73B-313B-4729-879B-478CAFFEF02A}" dt="2023-12-03T19:04:21.833" v="169" actId="20577"/>
          <ac:spMkLst>
            <pc:docMk/>
            <pc:sldMk cId="4144809504" sldId="258"/>
            <ac:spMk id="19" creationId="{C84108AD-8347-5D36-0DF0-DFC8616FA119}"/>
          </ac:spMkLst>
        </pc:spChg>
      </pc:sldChg>
    </pc:docChg>
  </pc:docChgLst>
  <pc:docChgLst>
    <pc:chgData name="Tripp Lappalainen" userId="S::tl19g@fsu.edu::776f62fe-657c-4ed4-8f4b-38e759b9c494" providerId="AD" clId="Web-{F908345B-5184-F92C-B576-5B5E6CD7B227}"/>
    <pc:docChg chg="modSld">
      <pc:chgData name="Tripp Lappalainen" userId="S::tl19g@fsu.edu::776f62fe-657c-4ed4-8f4b-38e759b9c494" providerId="AD" clId="Web-{F908345B-5184-F92C-B576-5B5E6CD7B227}" dt="2023-12-03T17:20:15.998" v="1" actId="1076"/>
      <pc:docMkLst>
        <pc:docMk/>
      </pc:docMkLst>
      <pc:sldChg chg="modSp">
        <pc:chgData name="Tripp Lappalainen" userId="S::tl19g@fsu.edu::776f62fe-657c-4ed4-8f4b-38e759b9c494" providerId="AD" clId="Web-{F908345B-5184-F92C-B576-5B5E6CD7B227}" dt="2023-12-03T17:20:15.998" v="1" actId="1076"/>
        <pc:sldMkLst>
          <pc:docMk/>
          <pc:sldMk cId="3218619762" sldId="256"/>
        </pc:sldMkLst>
        <pc:picChg chg="mod">
          <ac:chgData name="Tripp Lappalainen" userId="S::tl19g@fsu.edu::776f62fe-657c-4ed4-8f4b-38e759b9c494" providerId="AD" clId="Web-{F908345B-5184-F92C-B576-5B5E6CD7B227}" dt="2023-12-03T17:20:15.998" v="1" actId="1076"/>
          <ac:picMkLst>
            <pc:docMk/>
            <pc:sldMk cId="3218619762" sldId="256"/>
            <ac:picMk id="38" creationId="{59E926C9-FA84-33DB-DCA5-6DADA6CE275B}"/>
          </ac:picMkLst>
        </pc:picChg>
      </pc:sldChg>
    </pc:docChg>
  </pc:docChgLst>
  <pc:docChgLst>
    <pc:chgData name="Kyle Evans" userId="45503240-6b50-4af3-8d02-30d9d29e0464" providerId="ADAL" clId="{D936E9E6-49D8-4E48-B975-2518066128DB}"/>
    <pc:docChg chg="undo custSel modSld">
      <pc:chgData name="Kyle Evans" userId="45503240-6b50-4af3-8d02-30d9d29e0464" providerId="ADAL" clId="{D936E9E6-49D8-4E48-B975-2518066128DB}" dt="2024-02-22T23:10:53.391" v="201" actId="14100"/>
      <pc:docMkLst>
        <pc:docMk/>
      </pc:docMkLst>
      <pc:sldChg chg="delSp modSp mod">
        <pc:chgData name="Kyle Evans" userId="45503240-6b50-4af3-8d02-30d9d29e0464" providerId="ADAL" clId="{D936E9E6-49D8-4E48-B975-2518066128DB}" dt="2024-02-22T23:10:53.391" v="201" actId="14100"/>
        <pc:sldMkLst>
          <pc:docMk/>
          <pc:sldMk cId="3218619762" sldId="256"/>
        </pc:sldMkLst>
        <pc:spChg chg="mod">
          <ac:chgData name="Kyle Evans" userId="45503240-6b50-4af3-8d02-30d9d29e0464" providerId="ADAL" clId="{D936E9E6-49D8-4E48-B975-2518066128DB}" dt="2024-02-22T22:54:34.607" v="95" actId="20577"/>
          <ac:spMkLst>
            <pc:docMk/>
            <pc:sldMk cId="3218619762" sldId="256"/>
            <ac:spMk id="3" creationId="{F6FA8005-87EF-F0BC-2788-D914A84A3683}"/>
          </ac:spMkLst>
        </pc:spChg>
        <pc:spChg chg="mod">
          <ac:chgData name="Kyle Evans" userId="45503240-6b50-4af3-8d02-30d9d29e0464" providerId="ADAL" clId="{D936E9E6-49D8-4E48-B975-2518066128DB}" dt="2024-02-22T23:04:29.377" v="190" actId="14100"/>
          <ac:spMkLst>
            <pc:docMk/>
            <pc:sldMk cId="3218619762" sldId="256"/>
            <ac:spMk id="4" creationId="{9616A181-5C0B-49F6-1289-AFB23FDF25F9}"/>
          </ac:spMkLst>
        </pc:spChg>
        <pc:spChg chg="mod">
          <ac:chgData name="Kyle Evans" userId="45503240-6b50-4af3-8d02-30d9d29e0464" providerId="ADAL" clId="{D936E9E6-49D8-4E48-B975-2518066128DB}" dt="2024-02-22T22:50:20.642" v="69" actId="478"/>
          <ac:spMkLst>
            <pc:docMk/>
            <pc:sldMk cId="3218619762" sldId="256"/>
            <ac:spMk id="6" creationId="{373648F6-7D5D-EB80-3B00-575FF894ADBC}"/>
          </ac:spMkLst>
        </pc:spChg>
        <pc:spChg chg="mod">
          <ac:chgData name="Kyle Evans" userId="45503240-6b50-4af3-8d02-30d9d29e0464" providerId="ADAL" clId="{D936E9E6-49D8-4E48-B975-2518066128DB}" dt="2024-02-22T22:48:16.393" v="57" actId="14100"/>
          <ac:spMkLst>
            <pc:docMk/>
            <pc:sldMk cId="3218619762" sldId="256"/>
            <ac:spMk id="8" creationId="{517AEE8E-FBB8-D499-890A-C7E57524391E}"/>
          </ac:spMkLst>
        </pc:spChg>
        <pc:spChg chg="mod">
          <ac:chgData name="Kyle Evans" userId="45503240-6b50-4af3-8d02-30d9d29e0464" providerId="ADAL" clId="{D936E9E6-49D8-4E48-B975-2518066128DB}" dt="2024-02-22T22:50:20.642" v="69" actId="478"/>
          <ac:spMkLst>
            <pc:docMk/>
            <pc:sldMk cId="3218619762" sldId="256"/>
            <ac:spMk id="14" creationId="{5ED9742E-B7C4-CEC8-BFF0-A006D6EB3243}"/>
          </ac:spMkLst>
        </pc:spChg>
        <pc:spChg chg="mod">
          <ac:chgData name="Kyle Evans" userId="45503240-6b50-4af3-8d02-30d9d29e0464" providerId="ADAL" clId="{D936E9E6-49D8-4E48-B975-2518066128DB}" dt="2024-02-22T22:51:24.341" v="77" actId="14100"/>
          <ac:spMkLst>
            <pc:docMk/>
            <pc:sldMk cId="3218619762" sldId="256"/>
            <ac:spMk id="17" creationId="{0A0E0157-ABB5-0C46-93D8-FE560C28294B}"/>
          </ac:spMkLst>
        </pc:spChg>
        <pc:spChg chg="mod">
          <ac:chgData name="Kyle Evans" userId="45503240-6b50-4af3-8d02-30d9d29e0464" providerId="ADAL" clId="{D936E9E6-49D8-4E48-B975-2518066128DB}" dt="2024-02-22T22:50:42.842" v="72" actId="14100"/>
          <ac:spMkLst>
            <pc:docMk/>
            <pc:sldMk cId="3218619762" sldId="256"/>
            <ac:spMk id="20" creationId="{241BBA08-955D-0532-6038-069FF227481B}"/>
          </ac:spMkLst>
        </pc:spChg>
        <pc:spChg chg="mod">
          <ac:chgData name="Kyle Evans" userId="45503240-6b50-4af3-8d02-30d9d29e0464" providerId="ADAL" clId="{D936E9E6-49D8-4E48-B975-2518066128DB}" dt="2024-02-22T23:10:53.391" v="201" actId="14100"/>
          <ac:spMkLst>
            <pc:docMk/>
            <pc:sldMk cId="3218619762" sldId="256"/>
            <ac:spMk id="23" creationId="{0F64A82E-1D1D-3D40-8574-3F2F1AF42624}"/>
          </ac:spMkLst>
        </pc:spChg>
        <pc:spChg chg="mod">
          <ac:chgData name="Kyle Evans" userId="45503240-6b50-4af3-8d02-30d9d29e0464" providerId="ADAL" clId="{D936E9E6-49D8-4E48-B975-2518066128DB}" dt="2024-02-22T22:51:57.312" v="81" actId="1076"/>
          <ac:spMkLst>
            <pc:docMk/>
            <pc:sldMk cId="3218619762" sldId="256"/>
            <ac:spMk id="25" creationId="{64155D9F-87E8-91E4-0AB3-2CE19CDB6997}"/>
          </ac:spMkLst>
        </pc:spChg>
        <pc:spChg chg="mod">
          <ac:chgData name="Kyle Evans" userId="45503240-6b50-4af3-8d02-30d9d29e0464" providerId="ADAL" clId="{D936E9E6-49D8-4E48-B975-2518066128DB}" dt="2024-02-22T22:48:05.790" v="56" actId="14100"/>
          <ac:spMkLst>
            <pc:docMk/>
            <pc:sldMk cId="3218619762" sldId="256"/>
            <ac:spMk id="33" creationId="{A46CA0CE-D8A6-FC49-BE6C-8A2083EA9BB1}"/>
          </ac:spMkLst>
        </pc:spChg>
        <pc:spChg chg="mod">
          <ac:chgData name="Kyle Evans" userId="45503240-6b50-4af3-8d02-30d9d29e0464" providerId="ADAL" clId="{D936E9E6-49D8-4E48-B975-2518066128DB}" dt="2024-02-22T22:49:17.733" v="65" actId="14100"/>
          <ac:spMkLst>
            <pc:docMk/>
            <pc:sldMk cId="3218619762" sldId="256"/>
            <ac:spMk id="51" creationId="{441DA0E4-222F-F812-1E65-633DE1165378}"/>
          </ac:spMkLst>
        </pc:spChg>
        <pc:spChg chg="mod">
          <ac:chgData name="Kyle Evans" userId="45503240-6b50-4af3-8d02-30d9d29e0464" providerId="ADAL" clId="{D936E9E6-49D8-4E48-B975-2518066128DB}" dt="2024-02-22T23:06:16.014" v="199" actId="20577"/>
          <ac:spMkLst>
            <pc:docMk/>
            <pc:sldMk cId="3218619762" sldId="256"/>
            <ac:spMk id="53" creationId="{58CC7202-AB92-01C8-1C19-08B290E30B3A}"/>
          </ac:spMkLst>
        </pc:spChg>
        <pc:spChg chg="mod">
          <ac:chgData name="Kyle Evans" userId="45503240-6b50-4af3-8d02-30d9d29e0464" providerId="ADAL" clId="{D936E9E6-49D8-4E48-B975-2518066128DB}" dt="2024-02-22T22:51:14.599" v="76" actId="14100"/>
          <ac:spMkLst>
            <pc:docMk/>
            <pc:sldMk cId="3218619762" sldId="256"/>
            <ac:spMk id="1172" creationId="{32748819-0871-6A21-0CE0-C2C3653A0605}"/>
          </ac:spMkLst>
        </pc:spChg>
        <pc:grpChg chg="mod">
          <ac:chgData name="Kyle Evans" userId="45503240-6b50-4af3-8d02-30d9d29e0464" providerId="ADAL" clId="{D936E9E6-49D8-4E48-B975-2518066128DB}" dt="2024-02-22T22:52:07.794" v="84" actId="14100"/>
          <ac:grpSpMkLst>
            <pc:docMk/>
            <pc:sldMk cId="3218619762" sldId="256"/>
            <ac:grpSpMk id="16" creationId="{6A9FD7E7-9FD8-876C-2A95-DA79DDF4BDD2}"/>
          </ac:grpSpMkLst>
        </pc:grpChg>
        <pc:grpChg chg="mod">
          <ac:chgData name="Kyle Evans" userId="45503240-6b50-4af3-8d02-30d9d29e0464" providerId="ADAL" clId="{D936E9E6-49D8-4E48-B975-2518066128DB}" dt="2024-02-22T22:50:48.941" v="73" actId="14100"/>
          <ac:grpSpMkLst>
            <pc:docMk/>
            <pc:sldMk cId="3218619762" sldId="256"/>
            <ac:grpSpMk id="1046" creationId="{A07831CF-34CE-80E1-40F2-A07D786613DE}"/>
          </ac:grpSpMkLst>
        </pc:grpChg>
        <pc:picChg chg="mod modCrop">
          <ac:chgData name="Kyle Evans" userId="45503240-6b50-4af3-8d02-30d9d29e0464" providerId="ADAL" clId="{D936E9E6-49D8-4E48-B975-2518066128DB}" dt="2024-02-20T23:11:06.459" v="50" actId="1076"/>
          <ac:picMkLst>
            <pc:docMk/>
            <pc:sldMk cId="3218619762" sldId="256"/>
            <ac:picMk id="5" creationId="{CC7E2CA8-47D0-2E59-A6EC-53E7B8B4B66F}"/>
          </ac:picMkLst>
        </pc:picChg>
        <pc:picChg chg="mod">
          <ac:chgData name="Kyle Evans" userId="45503240-6b50-4af3-8d02-30d9d29e0464" providerId="ADAL" clId="{D936E9E6-49D8-4E48-B975-2518066128DB}" dt="2024-02-22T22:49:06.989" v="64" actId="1076"/>
          <ac:picMkLst>
            <pc:docMk/>
            <pc:sldMk cId="3218619762" sldId="256"/>
            <ac:picMk id="7" creationId="{29D487E2-2F0F-AC03-CC14-9CF0AD282DE2}"/>
          </ac:picMkLst>
        </pc:picChg>
        <pc:picChg chg="mod">
          <ac:chgData name="Kyle Evans" userId="45503240-6b50-4af3-8d02-30d9d29e0464" providerId="ADAL" clId="{D936E9E6-49D8-4E48-B975-2518066128DB}" dt="2024-02-22T22:48:21.502" v="59" actId="1076"/>
          <ac:picMkLst>
            <pc:docMk/>
            <pc:sldMk cId="3218619762" sldId="256"/>
            <ac:picMk id="22" creationId="{A013D00A-0DEC-820D-593A-DEC5ECD4E213}"/>
          </ac:picMkLst>
        </pc:picChg>
        <pc:picChg chg="del mod">
          <ac:chgData name="Kyle Evans" userId="45503240-6b50-4af3-8d02-30d9d29e0464" providerId="ADAL" clId="{D936E9E6-49D8-4E48-B975-2518066128DB}" dt="2024-02-22T22:50:20.642" v="69" actId="478"/>
          <ac:picMkLst>
            <pc:docMk/>
            <pc:sldMk cId="3218619762" sldId="256"/>
            <ac:picMk id="1033" creationId="{F2940081-0159-AB08-5F85-5F0044A43679}"/>
          </ac:picMkLst>
        </pc:picChg>
        <pc:cxnChg chg="mod">
          <ac:chgData name="Kyle Evans" userId="45503240-6b50-4af3-8d02-30d9d29e0464" providerId="ADAL" clId="{D936E9E6-49D8-4E48-B975-2518066128DB}" dt="2024-02-22T22:51:00.567" v="75" actId="14100"/>
          <ac:cxnSpMkLst>
            <pc:docMk/>
            <pc:sldMk cId="3218619762" sldId="256"/>
            <ac:cxnSpMk id="1031" creationId="{EB4A5DBD-2DBE-21C3-C691-9903317B76C5}"/>
          </ac:cxnSpMkLst>
        </pc:cxnChg>
      </pc:sldChg>
    </pc:docChg>
  </pc:docChgLst>
  <pc:docChgLst>
    <pc:chgData name="Chelsea Kiselewski" userId="S::cek19f@fsu.edu::2edeb59c-4867-48b7-8448-17c2eaec392a" providerId="AD" clId="Web-{2FEB38EA-5A2E-4A12-B53C-D7B3F5D26C79}"/>
    <pc:docChg chg="modSld">
      <pc:chgData name="Chelsea Kiselewski" userId="S::cek19f@fsu.edu::2edeb59c-4867-48b7-8448-17c2eaec392a" providerId="AD" clId="Web-{2FEB38EA-5A2E-4A12-B53C-D7B3F5D26C79}" dt="2023-11-28T00:47:09.934" v="0" actId="20577"/>
      <pc:docMkLst>
        <pc:docMk/>
      </pc:docMkLst>
      <pc:sldChg chg="modSp">
        <pc:chgData name="Chelsea Kiselewski" userId="S::cek19f@fsu.edu::2edeb59c-4867-48b7-8448-17c2eaec392a" providerId="AD" clId="Web-{2FEB38EA-5A2E-4A12-B53C-D7B3F5D26C79}" dt="2023-11-28T00:47:09.934" v="0" actId="20577"/>
        <pc:sldMkLst>
          <pc:docMk/>
          <pc:sldMk cId="3218619762" sldId="256"/>
        </pc:sldMkLst>
        <pc:spChg chg="mod">
          <ac:chgData name="Chelsea Kiselewski" userId="S::cek19f@fsu.edu::2edeb59c-4867-48b7-8448-17c2eaec392a" providerId="AD" clId="Web-{2FEB38EA-5A2E-4A12-B53C-D7B3F5D26C79}" dt="2023-11-28T00:47:09.934" v="0" actId="20577"/>
          <ac:spMkLst>
            <pc:docMk/>
            <pc:sldMk cId="3218619762" sldId="256"/>
            <ac:spMk id="18" creationId="{49B465EC-72F5-D9A4-E3B6-2CA75EA3E1F2}"/>
          </ac:spMkLst>
        </pc:spChg>
      </pc:sldChg>
    </pc:docChg>
  </pc:docChgLst>
  <pc:docChgLst>
    <pc:chgData name="Chelsea Kiselewski" userId="S::cek19f@fsu.edu::2edeb59c-4867-48b7-8448-17c2eaec392a" providerId="AD" clId="Web-{059752EA-1CAE-4B71-9D84-B2AE9F662C7F}"/>
    <pc:docChg chg="modSld">
      <pc:chgData name="Chelsea Kiselewski" userId="S::cek19f@fsu.edu::2edeb59c-4867-48b7-8448-17c2eaec392a" providerId="AD" clId="Web-{059752EA-1CAE-4B71-9D84-B2AE9F662C7F}" dt="2023-12-04T01:45:26.473" v="298" actId="1076"/>
      <pc:docMkLst>
        <pc:docMk/>
      </pc:docMkLst>
      <pc:sldChg chg="addSp delSp modSp">
        <pc:chgData name="Chelsea Kiselewski" userId="S::cek19f@fsu.edu::2edeb59c-4867-48b7-8448-17c2eaec392a" providerId="AD" clId="Web-{059752EA-1CAE-4B71-9D84-B2AE9F662C7F}" dt="2023-12-04T01:45:26.473" v="298" actId="1076"/>
        <pc:sldMkLst>
          <pc:docMk/>
          <pc:sldMk cId="3218619762" sldId="256"/>
        </pc:sldMkLst>
        <pc:spChg chg="mod">
          <ac:chgData name="Chelsea Kiselewski" userId="S::cek19f@fsu.edu::2edeb59c-4867-48b7-8448-17c2eaec392a" providerId="AD" clId="Web-{059752EA-1CAE-4B71-9D84-B2AE9F662C7F}" dt="2023-12-04T01:28:13.102" v="185" actId="1076"/>
          <ac:spMkLst>
            <pc:docMk/>
            <pc:sldMk cId="3218619762" sldId="256"/>
            <ac:spMk id="6" creationId="{E443D0C9-F9C3-9B22-169C-FF9E0656C3D7}"/>
          </ac:spMkLst>
        </pc:spChg>
        <pc:spChg chg="mod">
          <ac:chgData name="Chelsea Kiselewski" userId="S::cek19f@fsu.edu::2edeb59c-4867-48b7-8448-17c2eaec392a" providerId="AD" clId="Web-{059752EA-1CAE-4B71-9D84-B2AE9F662C7F}" dt="2023-12-04T01:30:38.668" v="208" actId="20577"/>
          <ac:spMkLst>
            <pc:docMk/>
            <pc:sldMk cId="3218619762" sldId="256"/>
            <ac:spMk id="8" creationId="{517AEE8E-FBB8-D499-890A-C7E57524391E}"/>
          </ac:spMkLst>
        </pc:spChg>
        <pc:spChg chg="add mod">
          <ac:chgData name="Chelsea Kiselewski" userId="S::cek19f@fsu.edu::2edeb59c-4867-48b7-8448-17c2eaec392a" providerId="AD" clId="Web-{059752EA-1CAE-4B71-9D84-B2AE9F662C7F}" dt="2023-12-04T01:36:32.646" v="266" actId="1076"/>
          <ac:spMkLst>
            <pc:docMk/>
            <pc:sldMk cId="3218619762" sldId="256"/>
            <ac:spMk id="10" creationId="{965DA95B-822A-068B-7E2A-1D2AAE044718}"/>
          </ac:spMkLst>
        </pc:spChg>
        <pc:spChg chg="mod">
          <ac:chgData name="Chelsea Kiselewski" userId="S::cek19f@fsu.edu::2edeb59c-4867-48b7-8448-17c2eaec392a" providerId="AD" clId="Web-{059752EA-1CAE-4B71-9D84-B2AE9F662C7F}" dt="2023-12-04T00:59:08.961" v="67" actId="1076"/>
          <ac:spMkLst>
            <pc:docMk/>
            <pc:sldMk cId="3218619762" sldId="256"/>
            <ac:spMk id="23" creationId="{0F64A82E-1D1D-3D40-8574-3F2F1AF42624}"/>
          </ac:spMkLst>
        </pc:spChg>
        <pc:spChg chg="mod">
          <ac:chgData name="Chelsea Kiselewski" userId="S::cek19f@fsu.edu::2edeb59c-4867-48b7-8448-17c2eaec392a" providerId="AD" clId="Web-{059752EA-1CAE-4B71-9D84-B2AE9F662C7F}" dt="2023-12-04T00:46:45.019" v="41" actId="1076"/>
          <ac:spMkLst>
            <pc:docMk/>
            <pc:sldMk cId="3218619762" sldId="256"/>
            <ac:spMk id="25" creationId="{64155D9F-87E8-91E4-0AB3-2CE19CDB6997}"/>
          </ac:spMkLst>
        </pc:spChg>
        <pc:spChg chg="add mod">
          <ac:chgData name="Chelsea Kiselewski" userId="S::cek19f@fsu.edu::2edeb59c-4867-48b7-8448-17c2eaec392a" providerId="AD" clId="Web-{059752EA-1CAE-4B71-9D84-B2AE9F662C7F}" dt="2023-12-04T01:37:48.367" v="269" actId="14100"/>
          <ac:spMkLst>
            <pc:docMk/>
            <pc:sldMk cId="3218619762" sldId="256"/>
            <ac:spMk id="26" creationId="{EC8FABF1-6B48-0872-5647-DE3B3EA91684}"/>
          </ac:spMkLst>
        </pc:spChg>
        <pc:spChg chg="add mod">
          <ac:chgData name="Chelsea Kiselewski" userId="S::cek19f@fsu.edu::2edeb59c-4867-48b7-8448-17c2eaec392a" providerId="AD" clId="Web-{059752EA-1CAE-4B71-9D84-B2AE9F662C7F}" dt="2023-12-04T01:35:08.722" v="254" actId="14100"/>
          <ac:spMkLst>
            <pc:docMk/>
            <pc:sldMk cId="3218619762" sldId="256"/>
            <ac:spMk id="28" creationId="{A585F714-1AD6-153F-EDCE-98CD4D408CF2}"/>
          </ac:spMkLst>
        </pc:spChg>
        <pc:spChg chg="mod">
          <ac:chgData name="Chelsea Kiselewski" userId="S::cek19f@fsu.edu::2edeb59c-4867-48b7-8448-17c2eaec392a" providerId="AD" clId="Web-{059752EA-1CAE-4B71-9D84-B2AE9F662C7F}" dt="2023-12-04T00:49:31.008" v="47" actId="20577"/>
          <ac:spMkLst>
            <pc:docMk/>
            <pc:sldMk cId="3218619762" sldId="256"/>
            <ac:spMk id="39" creationId="{D9088E0A-2B03-BDA5-D186-8DAE024A2BAD}"/>
          </ac:spMkLst>
        </pc:spChg>
        <pc:spChg chg="mod">
          <ac:chgData name="Chelsea Kiselewski" userId="S::cek19f@fsu.edu::2edeb59c-4867-48b7-8448-17c2eaec392a" providerId="AD" clId="Web-{059752EA-1CAE-4B71-9D84-B2AE9F662C7F}" dt="2023-12-04T00:58:03.396" v="65" actId="20577"/>
          <ac:spMkLst>
            <pc:docMk/>
            <pc:sldMk cId="3218619762" sldId="256"/>
            <ac:spMk id="43" creationId="{7DA9FB94-54CE-0971-23E9-511C67F37FEC}"/>
          </ac:spMkLst>
        </pc:spChg>
        <pc:spChg chg="mod">
          <ac:chgData name="Chelsea Kiselewski" userId="S::cek19f@fsu.edu::2edeb59c-4867-48b7-8448-17c2eaec392a" providerId="AD" clId="Web-{059752EA-1CAE-4B71-9D84-B2AE9F662C7F}" dt="2023-12-04T00:33:40.826" v="18" actId="1076"/>
          <ac:spMkLst>
            <pc:docMk/>
            <pc:sldMk cId="3218619762" sldId="256"/>
            <ac:spMk id="44" creationId="{D53CE277-22B9-E7F2-B12B-0CEE2731DE14}"/>
          </ac:spMkLst>
        </pc:spChg>
        <pc:spChg chg="add">
          <ac:chgData name="Chelsea Kiselewski" userId="S::cek19f@fsu.edu::2edeb59c-4867-48b7-8448-17c2eaec392a" providerId="AD" clId="Web-{059752EA-1CAE-4B71-9D84-B2AE9F662C7F}" dt="2023-12-04T01:43:58.033" v="285"/>
          <ac:spMkLst>
            <pc:docMk/>
            <pc:sldMk cId="3218619762" sldId="256"/>
            <ac:spMk id="44" creationId="{DD6400BF-C8E1-5A40-35DF-48452DE5D70D}"/>
          </ac:spMkLst>
        </pc:spChg>
        <pc:spChg chg="add mod">
          <ac:chgData name="Chelsea Kiselewski" userId="S::cek19f@fsu.edu::2edeb59c-4867-48b7-8448-17c2eaec392a" providerId="AD" clId="Web-{059752EA-1CAE-4B71-9D84-B2AE9F662C7F}" dt="2023-12-04T01:45:26.473" v="298" actId="1076"/>
          <ac:spMkLst>
            <pc:docMk/>
            <pc:sldMk cId="3218619762" sldId="256"/>
            <ac:spMk id="57" creationId="{981EF207-3715-ACA5-0158-0085DE63B0D8}"/>
          </ac:spMkLst>
        </pc:spChg>
        <pc:spChg chg="mod">
          <ac:chgData name="Chelsea Kiselewski" userId="S::cek19f@fsu.edu::2edeb59c-4867-48b7-8448-17c2eaec392a" providerId="AD" clId="Web-{059752EA-1CAE-4B71-9D84-B2AE9F662C7F}" dt="2023-12-04T01:20:34.011" v="138" actId="1076"/>
          <ac:spMkLst>
            <pc:docMk/>
            <pc:sldMk cId="3218619762" sldId="256"/>
            <ac:spMk id="63" creationId="{3224F4C2-BECF-3FEF-9EED-9D38578D8F2F}"/>
          </ac:spMkLst>
        </pc:spChg>
        <pc:spChg chg="mod">
          <ac:chgData name="Chelsea Kiselewski" userId="S::cek19f@fsu.edu::2edeb59c-4867-48b7-8448-17c2eaec392a" providerId="AD" clId="Web-{059752EA-1CAE-4B71-9D84-B2AE9F662C7F}" dt="2023-12-04T01:20:28.605" v="137" actId="1076"/>
          <ac:spMkLst>
            <pc:docMk/>
            <pc:sldMk cId="3218619762" sldId="256"/>
            <ac:spMk id="1024" creationId="{611A5272-E464-0B28-ECAA-993DCA6C89EC}"/>
          </ac:spMkLst>
        </pc:spChg>
        <pc:spChg chg="mod">
          <ac:chgData name="Chelsea Kiselewski" userId="S::cek19f@fsu.edu::2edeb59c-4867-48b7-8448-17c2eaec392a" providerId="AD" clId="Web-{059752EA-1CAE-4B71-9D84-B2AE9F662C7F}" dt="2023-12-04T01:20:24.464" v="136" actId="1076"/>
          <ac:spMkLst>
            <pc:docMk/>
            <pc:sldMk cId="3218619762" sldId="256"/>
            <ac:spMk id="1025" creationId="{BFD2462D-6F8D-D0A2-1905-5AE97AD55E55}"/>
          </ac:spMkLst>
        </pc:spChg>
        <pc:spChg chg="add mod">
          <ac:chgData name="Chelsea Kiselewski" userId="S::cek19f@fsu.edu::2edeb59c-4867-48b7-8448-17c2eaec392a" providerId="AD" clId="Web-{059752EA-1CAE-4B71-9D84-B2AE9F662C7F}" dt="2023-12-04T01:37:56.133" v="270" actId="14100"/>
          <ac:spMkLst>
            <pc:docMk/>
            <pc:sldMk cId="3218619762" sldId="256"/>
            <ac:spMk id="1026" creationId="{52FD2906-9264-8E7A-F9A0-E89C4CEE4A5B}"/>
          </ac:spMkLst>
        </pc:spChg>
        <pc:spChg chg="del">
          <ac:chgData name="Chelsea Kiselewski" userId="S::cek19f@fsu.edu::2edeb59c-4867-48b7-8448-17c2eaec392a" providerId="AD" clId="Web-{059752EA-1CAE-4B71-9D84-B2AE9F662C7F}" dt="2023-12-04T01:40:20.606" v="284"/>
          <ac:spMkLst>
            <pc:docMk/>
            <pc:sldMk cId="3218619762" sldId="256"/>
            <ac:spMk id="1034" creationId="{A70713C0-2848-17D9-23DC-A8F226A3930E}"/>
          </ac:spMkLst>
        </pc:spChg>
        <pc:spChg chg="add mod">
          <ac:chgData name="Chelsea Kiselewski" userId="S::cek19f@fsu.edu::2edeb59c-4867-48b7-8448-17c2eaec392a" providerId="AD" clId="Web-{059752EA-1CAE-4B71-9D84-B2AE9F662C7F}" dt="2023-12-04T01:44:48.238" v="289" actId="1076"/>
          <ac:spMkLst>
            <pc:docMk/>
            <pc:sldMk cId="3218619762" sldId="256"/>
            <ac:spMk id="1044" creationId="{E298AB3A-7667-F876-A508-84446B16A4DD}"/>
          </ac:spMkLst>
        </pc:spChg>
        <pc:spChg chg="add mod">
          <ac:chgData name="Chelsea Kiselewski" userId="S::cek19f@fsu.edu::2edeb59c-4867-48b7-8448-17c2eaec392a" providerId="AD" clId="Web-{059752EA-1CAE-4B71-9D84-B2AE9F662C7F}" dt="2023-12-04T01:44:54.894" v="291" actId="1076"/>
          <ac:spMkLst>
            <pc:docMk/>
            <pc:sldMk cId="3218619762" sldId="256"/>
            <ac:spMk id="1046" creationId="{CE511993-7167-0788-D918-A46424008AEE}"/>
          </ac:spMkLst>
        </pc:spChg>
        <pc:picChg chg="add mod">
          <ac:chgData name="Chelsea Kiselewski" userId="S::cek19f@fsu.edu::2edeb59c-4867-48b7-8448-17c2eaec392a" providerId="AD" clId="Web-{059752EA-1CAE-4B71-9D84-B2AE9F662C7F}" dt="2023-12-04T00:41:20.182" v="26" actId="1076"/>
          <ac:picMkLst>
            <pc:docMk/>
            <pc:sldMk cId="3218619762" sldId="256"/>
            <ac:picMk id="5" creationId="{C555A3CA-299C-AAF2-BA5C-37BB643879D5}"/>
          </ac:picMkLst>
        </pc:picChg>
        <pc:picChg chg="add mod">
          <ac:chgData name="Chelsea Kiselewski" userId="S::cek19f@fsu.edu::2edeb59c-4867-48b7-8448-17c2eaec392a" providerId="AD" clId="Web-{059752EA-1CAE-4B71-9D84-B2AE9F662C7F}" dt="2023-12-04T00:50:18.556" v="48" actId="14100"/>
          <ac:picMkLst>
            <pc:docMk/>
            <pc:sldMk cId="3218619762" sldId="256"/>
            <ac:picMk id="7" creationId="{58D3CD9A-0C26-8C5C-65C7-8E1F6908FFDA}"/>
          </ac:picMkLst>
        </pc:picChg>
        <pc:picChg chg="add mod">
          <ac:chgData name="Chelsea Kiselewski" userId="S::cek19f@fsu.edu::2edeb59c-4867-48b7-8448-17c2eaec392a" providerId="AD" clId="Web-{059752EA-1CAE-4B71-9D84-B2AE9F662C7F}" dt="2023-12-04T00:51:30.214" v="53" actId="1076"/>
          <ac:picMkLst>
            <pc:docMk/>
            <pc:sldMk cId="3218619762" sldId="256"/>
            <ac:picMk id="9" creationId="{9F1D5336-C0A0-0B04-6B58-EEE79C1DD725}"/>
          </ac:picMkLst>
        </pc:picChg>
        <pc:picChg chg="mod">
          <ac:chgData name="Chelsea Kiselewski" userId="S::cek19f@fsu.edu::2edeb59c-4867-48b7-8448-17c2eaec392a" providerId="AD" clId="Web-{059752EA-1CAE-4B71-9D84-B2AE9F662C7F}" dt="2023-12-04T01:23:26.407" v="151"/>
          <ac:picMkLst>
            <pc:docMk/>
            <pc:sldMk cId="3218619762" sldId="256"/>
            <ac:picMk id="60" creationId="{BF3281B7-B766-38CC-78B9-2AB619193706}"/>
          </ac:picMkLst>
        </pc:picChg>
        <pc:picChg chg="mod">
          <ac:chgData name="Chelsea Kiselewski" userId="S::cek19f@fsu.edu::2edeb59c-4867-48b7-8448-17c2eaec392a" providerId="AD" clId="Web-{059752EA-1CAE-4B71-9D84-B2AE9F662C7F}" dt="2023-12-04T01:22:48.437" v="146"/>
          <ac:picMkLst>
            <pc:docMk/>
            <pc:sldMk cId="3218619762" sldId="256"/>
            <ac:picMk id="61" creationId="{6EB43D65-17C5-917A-C1BD-5A7E7C2BF863}"/>
          </ac:picMkLst>
        </pc:picChg>
        <pc:picChg chg="mod">
          <ac:chgData name="Chelsea Kiselewski" userId="S::cek19f@fsu.edu::2edeb59c-4867-48b7-8448-17c2eaec392a" providerId="AD" clId="Web-{059752EA-1CAE-4B71-9D84-B2AE9F662C7F}" dt="2023-12-04T01:23:13.953" v="149"/>
          <ac:picMkLst>
            <pc:docMk/>
            <pc:sldMk cId="3218619762" sldId="256"/>
            <ac:picMk id="62" creationId="{0A66F72B-9A67-02B3-0C21-0A97ED3CDDA8}"/>
          </ac:picMkLst>
        </pc:picChg>
        <pc:cxnChg chg="add">
          <ac:chgData name="Chelsea Kiselewski" userId="S::cek19f@fsu.edu::2edeb59c-4867-48b7-8448-17c2eaec392a" providerId="AD" clId="Web-{059752EA-1CAE-4B71-9D84-B2AE9F662C7F}" dt="2023-12-04T01:38:10.680" v="271"/>
          <ac:cxnSpMkLst>
            <pc:docMk/>
            <pc:sldMk cId="3218619762" sldId="256"/>
            <ac:cxnSpMk id="35" creationId="{4D0BBB56-A647-748E-4FCD-8FADEE9BB422}"/>
          </ac:cxnSpMkLst>
        </pc:cxnChg>
        <pc:cxnChg chg="add">
          <ac:chgData name="Chelsea Kiselewski" userId="S::cek19f@fsu.edu::2edeb59c-4867-48b7-8448-17c2eaec392a" providerId="AD" clId="Web-{059752EA-1CAE-4B71-9D84-B2AE9F662C7F}" dt="2023-12-04T01:38:44.791" v="272"/>
          <ac:cxnSpMkLst>
            <pc:docMk/>
            <pc:sldMk cId="3218619762" sldId="256"/>
            <ac:cxnSpMk id="38" creationId="{BF0DCF64-1FF5-E7B7-D9E9-E6418DBC64A0}"/>
          </ac:cxnSpMkLst>
        </pc:cxnChg>
        <pc:cxnChg chg="add">
          <ac:chgData name="Chelsea Kiselewski" userId="S::cek19f@fsu.edu::2edeb59c-4867-48b7-8448-17c2eaec392a" providerId="AD" clId="Web-{059752EA-1CAE-4B71-9D84-B2AE9F662C7F}" dt="2023-12-04T01:39:04.604" v="273"/>
          <ac:cxnSpMkLst>
            <pc:docMk/>
            <pc:sldMk cId="3218619762" sldId="256"/>
            <ac:cxnSpMk id="39" creationId="{59917CB4-BDAC-57E7-0A4C-FE7569F1D28E}"/>
          </ac:cxnSpMkLst>
        </pc:cxnChg>
        <pc:cxnChg chg="del mod ord">
          <ac:chgData name="Chelsea Kiselewski" userId="S::cek19f@fsu.edu::2edeb59c-4867-48b7-8448-17c2eaec392a" providerId="AD" clId="Web-{059752EA-1CAE-4B71-9D84-B2AE9F662C7F}" dt="2023-12-04T01:40:18.137" v="283"/>
          <ac:cxnSpMkLst>
            <pc:docMk/>
            <pc:sldMk cId="3218619762" sldId="256"/>
            <ac:cxnSpMk id="47" creationId="{261F92DE-BB88-4800-4055-C6EE68DFE30B}"/>
          </ac:cxnSpMkLst>
        </pc:cxnChg>
        <pc:cxnChg chg="mod">
          <ac:chgData name="Chelsea Kiselewski" userId="S::cek19f@fsu.edu::2edeb59c-4867-48b7-8448-17c2eaec392a" providerId="AD" clId="Web-{059752EA-1CAE-4B71-9D84-B2AE9F662C7F}" dt="2023-12-04T01:39:34.433" v="275" actId="1076"/>
          <ac:cxnSpMkLst>
            <pc:docMk/>
            <pc:sldMk cId="3218619762" sldId="256"/>
            <ac:cxnSpMk id="1029" creationId="{6C39D538-F6C7-E137-EC31-D34E579F8E78}"/>
          </ac:cxnSpMkLst>
        </pc:cxnChg>
        <pc:cxnChg chg="del">
          <ac:chgData name="Chelsea Kiselewski" userId="S::cek19f@fsu.edu::2edeb59c-4867-48b7-8448-17c2eaec392a" providerId="AD" clId="Web-{059752EA-1CAE-4B71-9D84-B2AE9F662C7F}" dt="2023-12-04T01:45:16.332" v="297"/>
          <ac:cxnSpMkLst>
            <pc:docMk/>
            <pc:sldMk cId="3218619762" sldId="256"/>
            <ac:cxnSpMk id="1047" creationId="{86ABD1A3-EA64-FA36-EBF1-1B21BF5FAB9D}"/>
          </ac:cxnSpMkLst>
        </pc:cxnChg>
        <pc:cxnChg chg="del">
          <ac:chgData name="Chelsea Kiselewski" userId="S::cek19f@fsu.edu::2edeb59c-4867-48b7-8448-17c2eaec392a" providerId="AD" clId="Web-{059752EA-1CAE-4B71-9D84-B2AE9F662C7F}" dt="2023-12-04T01:45:14.707" v="296"/>
          <ac:cxnSpMkLst>
            <pc:docMk/>
            <pc:sldMk cId="3218619762" sldId="256"/>
            <ac:cxnSpMk id="1049" creationId="{06C4A844-ADD6-A1DA-D91C-CD3FACF6E0B7}"/>
          </ac:cxnSpMkLst>
        </pc:cxnChg>
        <pc:cxnChg chg="del">
          <ac:chgData name="Chelsea Kiselewski" userId="S::cek19f@fsu.edu::2edeb59c-4867-48b7-8448-17c2eaec392a" providerId="AD" clId="Web-{059752EA-1CAE-4B71-9D84-B2AE9F662C7F}" dt="2023-12-04T01:45:13.317" v="295"/>
          <ac:cxnSpMkLst>
            <pc:docMk/>
            <pc:sldMk cId="3218619762" sldId="256"/>
            <ac:cxnSpMk id="1051" creationId="{0085AACC-EE84-D342-4969-29C0E2EC1526}"/>
          </ac:cxnSpMkLst>
        </pc:cxnChg>
        <pc:cxnChg chg="del">
          <ac:chgData name="Chelsea Kiselewski" userId="S::cek19f@fsu.edu::2edeb59c-4867-48b7-8448-17c2eaec392a" providerId="AD" clId="Web-{059752EA-1CAE-4B71-9D84-B2AE9F662C7F}" dt="2023-12-04T01:45:11.676" v="294"/>
          <ac:cxnSpMkLst>
            <pc:docMk/>
            <pc:sldMk cId="3218619762" sldId="256"/>
            <ac:cxnSpMk id="1053" creationId="{D4BD0A78-335F-161C-DBF7-4982B94E2839}"/>
          </ac:cxnSpMkLst>
        </pc:cxnChg>
        <pc:cxnChg chg="del">
          <ac:chgData name="Chelsea Kiselewski" userId="S::cek19f@fsu.edu::2edeb59c-4867-48b7-8448-17c2eaec392a" providerId="AD" clId="Web-{059752EA-1CAE-4B71-9D84-B2AE9F662C7F}" dt="2023-12-04T01:45:08.520" v="292"/>
          <ac:cxnSpMkLst>
            <pc:docMk/>
            <pc:sldMk cId="3218619762" sldId="256"/>
            <ac:cxnSpMk id="1055" creationId="{1B6AADC7-3BA1-CF6A-ECFD-3AAE7B14C4CB}"/>
          </ac:cxnSpMkLst>
        </pc:cxnChg>
        <pc:cxnChg chg="del">
          <ac:chgData name="Chelsea Kiselewski" userId="S::cek19f@fsu.edu::2edeb59c-4867-48b7-8448-17c2eaec392a" providerId="AD" clId="Web-{059752EA-1CAE-4B71-9D84-B2AE9F662C7F}" dt="2023-12-04T01:45:09.989" v="293"/>
          <ac:cxnSpMkLst>
            <pc:docMk/>
            <pc:sldMk cId="3218619762" sldId="256"/>
            <ac:cxnSpMk id="1056" creationId="{91532402-2278-B9EF-90F6-F88E6FD90DD4}"/>
          </ac:cxnSpMkLst>
        </pc:cxnChg>
      </pc:sldChg>
    </pc:docChg>
  </pc:docChgLst>
  <pc:docChgLst>
    <pc:chgData name="Chelsea Kiselewski" userId="S::cek19f@fsu.edu::2edeb59c-4867-48b7-8448-17c2eaec392a" providerId="AD" clId="Web-{815A6A99-EBBE-4E51-AEE4-9F787BE48289}"/>
    <pc:docChg chg="modSld">
      <pc:chgData name="Chelsea Kiselewski" userId="S::cek19f@fsu.edu::2edeb59c-4867-48b7-8448-17c2eaec392a" providerId="AD" clId="Web-{815A6A99-EBBE-4E51-AEE4-9F787BE48289}" dt="2024-02-22T22:17:49.838" v="15" actId="14100"/>
      <pc:docMkLst>
        <pc:docMk/>
      </pc:docMkLst>
      <pc:sldChg chg="addSp modSp">
        <pc:chgData name="Chelsea Kiselewski" userId="S::cek19f@fsu.edu::2edeb59c-4867-48b7-8448-17c2eaec392a" providerId="AD" clId="Web-{815A6A99-EBBE-4E51-AEE4-9F787BE48289}" dt="2024-02-22T22:17:49.838" v="15" actId="14100"/>
        <pc:sldMkLst>
          <pc:docMk/>
          <pc:sldMk cId="3218619762" sldId="256"/>
        </pc:sldMkLst>
        <pc:picChg chg="add mod">
          <ac:chgData name="Chelsea Kiselewski" userId="S::cek19f@fsu.edu::2edeb59c-4867-48b7-8448-17c2eaec392a" providerId="AD" clId="Web-{815A6A99-EBBE-4E51-AEE4-9F787BE48289}" dt="2024-02-22T22:16:39.711" v="10" actId="1076"/>
          <ac:picMkLst>
            <pc:docMk/>
            <pc:sldMk cId="3218619762" sldId="256"/>
            <ac:picMk id="7" creationId="{29D487E2-2F0F-AC03-CC14-9CF0AD282DE2}"/>
          </ac:picMkLst>
        </pc:picChg>
        <pc:picChg chg="add mod">
          <ac:chgData name="Chelsea Kiselewski" userId="S::cek19f@fsu.edu::2edeb59c-4867-48b7-8448-17c2eaec392a" providerId="AD" clId="Web-{815A6A99-EBBE-4E51-AEE4-9F787BE48289}" dt="2024-02-22T22:17:49.838" v="15" actId="14100"/>
          <ac:picMkLst>
            <pc:docMk/>
            <pc:sldMk cId="3218619762" sldId="256"/>
            <ac:picMk id="9" creationId="{53E517B5-46E0-2A40-1E46-4D1AE527C11F}"/>
          </ac:picMkLst>
        </pc:picChg>
      </pc:sldChg>
    </pc:docChg>
  </pc:docChgLst>
  <pc:docChgLst>
    <pc:chgData name="Kyle Evans" userId="S::kme21e@fsu.edu::45503240-6b50-4af3-8d02-30d9d29e0464" providerId="AD" clId="Web-{9320D2AC-33B2-467F-B55C-268F7B33D90A}"/>
    <pc:docChg chg="modSld">
      <pc:chgData name="Kyle Evans" userId="S::kme21e@fsu.edu::45503240-6b50-4af3-8d02-30d9d29e0464" providerId="AD" clId="Web-{9320D2AC-33B2-467F-B55C-268F7B33D90A}" dt="2023-12-04T06:36:18.700" v="2" actId="14100"/>
      <pc:docMkLst>
        <pc:docMk/>
      </pc:docMkLst>
      <pc:sldChg chg="modSp">
        <pc:chgData name="Kyle Evans" userId="S::kme21e@fsu.edu::45503240-6b50-4af3-8d02-30d9d29e0464" providerId="AD" clId="Web-{9320D2AC-33B2-467F-B55C-268F7B33D90A}" dt="2023-12-04T06:36:18.700" v="2" actId="14100"/>
        <pc:sldMkLst>
          <pc:docMk/>
          <pc:sldMk cId="3218619762" sldId="256"/>
        </pc:sldMkLst>
        <pc:spChg chg="mod">
          <ac:chgData name="Kyle Evans" userId="S::kme21e@fsu.edu::45503240-6b50-4af3-8d02-30d9d29e0464" providerId="AD" clId="Web-{9320D2AC-33B2-467F-B55C-268F7B33D90A}" dt="2023-12-04T06:36:09.871" v="1" actId="14100"/>
          <ac:spMkLst>
            <pc:docMk/>
            <pc:sldMk cId="3218619762" sldId="256"/>
            <ac:spMk id="17" creationId="{0A0E0157-ABB5-0C46-93D8-FE560C28294B}"/>
          </ac:spMkLst>
        </pc:spChg>
        <pc:spChg chg="mod">
          <ac:chgData name="Kyle Evans" userId="S::kme21e@fsu.edu::45503240-6b50-4af3-8d02-30d9d29e0464" providerId="AD" clId="Web-{9320D2AC-33B2-467F-B55C-268F7B33D90A}" dt="2023-12-04T06:36:18.700" v="2" actId="14100"/>
          <ac:spMkLst>
            <pc:docMk/>
            <pc:sldMk cId="3218619762" sldId="256"/>
            <ac:spMk id="20" creationId="{241BBA08-955D-0532-6038-069FF227481B}"/>
          </ac:spMkLst>
        </pc:spChg>
      </pc:sldChg>
    </pc:docChg>
  </pc:docChgLst>
  <pc:docChgLst>
    <pc:chgData name="Alexander Elias Fryer" userId="ee4d8717-00db-4361-bb97-00279e941541" providerId="ADAL" clId="{F382F282-FA88-410C-8D68-BF2C2B15D0E8}"/>
    <pc:docChg chg="undo custSel addSld modSld">
      <pc:chgData name="Alexander Elias Fryer" userId="ee4d8717-00db-4361-bb97-00279e941541" providerId="ADAL" clId="{F382F282-FA88-410C-8D68-BF2C2B15D0E8}" dt="2023-12-04T02:50:29.695" v="554"/>
      <pc:docMkLst>
        <pc:docMk/>
      </pc:docMkLst>
      <pc:sldChg chg="addSp modSp">
        <pc:chgData name="Alexander Elias Fryer" userId="ee4d8717-00db-4361-bb97-00279e941541" providerId="ADAL" clId="{F382F282-FA88-410C-8D68-BF2C2B15D0E8}" dt="2023-12-04T02:50:29.695" v="554"/>
        <pc:sldMkLst>
          <pc:docMk/>
          <pc:sldMk cId="3218619762" sldId="256"/>
        </pc:sldMkLst>
        <pc:picChg chg="add mod">
          <ac:chgData name="Alexander Elias Fryer" userId="ee4d8717-00db-4361-bb97-00279e941541" providerId="ADAL" clId="{F382F282-FA88-410C-8D68-BF2C2B15D0E8}" dt="2023-12-04T02:50:29.695" v="554"/>
          <ac:picMkLst>
            <pc:docMk/>
            <pc:sldMk cId="3218619762" sldId="256"/>
            <ac:picMk id="1033" creationId="{F2940081-0159-AB08-5F85-5F0044A43679}"/>
          </ac:picMkLst>
        </pc:picChg>
      </pc:sldChg>
      <pc:sldChg chg="addSp modSp">
        <pc:chgData name="Alexander Elias Fryer" userId="ee4d8717-00db-4361-bb97-00279e941541" providerId="ADAL" clId="{F382F282-FA88-410C-8D68-BF2C2B15D0E8}" dt="2023-12-03T17:23:39.575" v="1"/>
        <pc:sldMkLst>
          <pc:docMk/>
          <pc:sldMk cId="1047355736" sldId="257"/>
        </pc:sldMkLst>
        <pc:picChg chg="add mod">
          <ac:chgData name="Alexander Elias Fryer" userId="ee4d8717-00db-4361-bb97-00279e941541" providerId="ADAL" clId="{F382F282-FA88-410C-8D68-BF2C2B15D0E8}" dt="2023-12-03T17:23:39.575" v="1"/>
          <ac:picMkLst>
            <pc:docMk/>
            <pc:sldMk cId="1047355736" sldId="257"/>
            <ac:picMk id="15" creationId="{33946816-71E2-9BAF-C294-340EBB145A25}"/>
          </ac:picMkLst>
        </pc:picChg>
      </pc:sldChg>
      <pc:sldChg chg="modSp add mod">
        <pc:chgData name="Alexander Elias Fryer" userId="ee4d8717-00db-4361-bb97-00279e941541" providerId="ADAL" clId="{F382F282-FA88-410C-8D68-BF2C2B15D0E8}" dt="2023-12-03T17:32:15.430" v="516" actId="1037"/>
        <pc:sldMkLst>
          <pc:docMk/>
          <pc:sldMk cId="4144809504" sldId="258"/>
        </pc:sldMkLst>
        <pc:spChg chg="mod">
          <ac:chgData name="Alexander Elias Fryer" userId="ee4d8717-00db-4361-bb97-00279e941541" providerId="ADAL" clId="{F382F282-FA88-410C-8D68-BF2C2B15D0E8}" dt="2023-12-03T17:28:36.201" v="209" actId="20577"/>
          <ac:spMkLst>
            <pc:docMk/>
            <pc:sldMk cId="4144809504" sldId="258"/>
            <ac:spMk id="2" creationId="{685B6F61-2373-4BEB-BBC4-1C82AF1A5473}"/>
          </ac:spMkLst>
        </pc:spChg>
        <pc:spChg chg="mod">
          <ac:chgData name="Alexander Elias Fryer" userId="ee4d8717-00db-4361-bb97-00279e941541" providerId="ADAL" clId="{F382F282-FA88-410C-8D68-BF2C2B15D0E8}" dt="2023-12-03T17:27:22.342" v="172" actId="20577"/>
          <ac:spMkLst>
            <pc:docMk/>
            <pc:sldMk cId="4144809504" sldId="258"/>
            <ac:spMk id="5" creationId="{5F472E27-811B-D3CE-F200-C64D1A5FAA4D}"/>
          </ac:spMkLst>
        </pc:spChg>
        <pc:spChg chg="mod">
          <ac:chgData name="Alexander Elias Fryer" userId="ee4d8717-00db-4361-bb97-00279e941541" providerId="ADAL" clId="{F382F282-FA88-410C-8D68-BF2C2B15D0E8}" dt="2023-12-03T17:26:00.110" v="131" actId="122"/>
          <ac:spMkLst>
            <pc:docMk/>
            <pc:sldMk cId="4144809504" sldId="258"/>
            <ac:spMk id="14" creationId="{5ED9742E-B7C4-CEC8-BFF0-A006D6EB3243}"/>
          </ac:spMkLst>
        </pc:spChg>
        <pc:spChg chg="mod">
          <ac:chgData name="Alexander Elias Fryer" userId="ee4d8717-00db-4361-bb97-00279e941541" providerId="ADAL" clId="{F382F282-FA88-410C-8D68-BF2C2B15D0E8}" dt="2023-12-03T17:32:15.430" v="516" actId="1037"/>
          <ac:spMkLst>
            <pc:docMk/>
            <pc:sldMk cId="4144809504" sldId="258"/>
            <ac:spMk id="16" creationId="{20944BE9-7CA8-D6BC-D161-B76A1EDE3AA0}"/>
          </ac:spMkLst>
        </pc:spChg>
        <pc:spChg chg="mod">
          <ac:chgData name="Alexander Elias Fryer" userId="ee4d8717-00db-4361-bb97-00279e941541" providerId="ADAL" clId="{F382F282-FA88-410C-8D68-BF2C2B15D0E8}" dt="2023-12-03T17:25:51.748" v="129" actId="1076"/>
          <ac:spMkLst>
            <pc:docMk/>
            <pc:sldMk cId="4144809504" sldId="258"/>
            <ac:spMk id="25" creationId="{64155D9F-87E8-91E4-0AB3-2CE19CDB6997}"/>
          </ac:spMkLst>
        </pc:spChg>
        <pc:picChg chg="mod">
          <ac:chgData name="Alexander Elias Fryer" userId="ee4d8717-00db-4361-bb97-00279e941541" providerId="ADAL" clId="{F382F282-FA88-410C-8D68-BF2C2B15D0E8}" dt="2023-12-03T17:27:28.171" v="173" actId="1076"/>
          <ac:picMkLst>
            <pc:docMk/>
            <pc:sldMk cId="4144809504" sldId="258"/>
            <ac:picMk id="38" creationId="{59E926C9-FA84-33DB-DCA5-6DADA6CE275B}"/>
          </ac:picMkLst>
        </pc:picChg>
      </pc:sldChg>
    </pc:docChg>
  </pc:docChgLst>
  <pc:docChgLst>
    <pc:chgData name="Chelsea Kiselewski" userId="S::cek19f@fsu.edu::2edeb59c-4867-48b7-8448-17c2eaec392a" providerId="AD" clId="Web-{769B1464-272D-43E2-9BFD-F650C8CE2780}"/>
    <pc:docChg chg="modSld">
      <pc:chgData name="Chelsea Kiselewski" userId="S::cek19f@fsu.edu::2edeb59c-4867-48b7-8448-17c2eaec392a" providerId="AD" clId="Web-{769B1464-272D-43E2-9BFD-F650C8CE2780}" dt="2023-11-28T00:44:08.136" v="12" actId="14100"/>
      <pc:docMkLst>
        <pc:docMk/>
      </pc:docMkLst>
      <pc:sldChg chg="modSp">
        <pc:chgData name="Chelsea Kiselewski" userId="S::cek19f@fsu.edu::2edeb59c-4867-48b7-8448-17c2eaec392a" providerId="AD" clId="Web-{769B1464-272D-43E2-9BFD-F650C8CE2780}" dt="2023-11-28T00:44:08.136" v="12" actId="14100"/>
        <pc:sldMkLst>
          <pc:docMk/>
          <pc:sldMk cId="3218619762" sldId="256"/>
        </pc:sldMkLst>
        <pc:spChg chg="mod">
          <ac:chgData name="Chelsea Kiselewski" userId="S::cek19f@fsu.edu::2edeb59c-4867-48b7-8448-17c2eaec392a" providerId="AD" clId="Web-{769B1464-272D-43E2-9BFD-F650C8CE2780}" dt="2023-11-28T00:44:08.136" v="12" actId="14100"/>
          <ac:spMkLst>
            <pc:docMk/>
            <pc:sldMk cId="3218619762" sldId="256"/>
            <ac:spMk id="18" creationId="{49B465EC-72F5-D9A4-E3B6-2CA75EA3E1F2}"/>
          </ac:spMkLst>
        </pc:spChg>
      </pc:sldChg>
    </pc:docChg>
  </pc:docChgLst>
  <pc:docChgLst>
    <pc:chgData name="Chelsea Kiselewski" userId="S::cek19f@fsu.edu::2edeb59c-4867-48b7-8448-17c2eaec392a" providerId="AD" clId="Web-{7914D99E-551C-4B2A-A000-29C532F04D5F}"/>
    <pc:docChg chg="modSld">
      <pc:chgData name="Chelsea Kiselewski" userId="S::cek19f@fsu.edu::2edeb59c-4867-48b7-8448-17c2eaec392a" providerId="AD" clId="Web-{7914D99E-551C-4B2A-A000-29C532F04D5F}" dt="2023-12-01T21:26:05.911" v="29" actId="20577"/>
      <pc:docMkLst>
        <pc:docMk/>
      </pc:docMkLst>
      <pc:sldChg chg="addSp delSp modSp">
        <pc:chgData name="Chelsea Kiselewski" userId="S::cek19f@fsu.edu::2edeb59c-4867-48b7-8448-17c2eaec392a" providerId="AD" clId="Web-{7914D99E-551C-4B2A-A000-29C532F04D5F}" dt="2023-12-01T21:26:05.911" v="29" actId="20577"/>
        <pc:sldMkLst>
          <pc:docMk/>
          <pc:sldMk cId="3218619762" sldId="256"/>
        </pc:sldMkLst>
        <pc:spChg chg="add mod">
          <ac:chgData name="Chelsea Kiselewski" userId="S::cek19f@fsu.edu::2edeb59c-4867-48b7-8448-17c2eaec392a" providerId="AD" clId="Web-{7914D99E-551C-4B2A-A000-29C532F04D5F}" dt="2023-12-01T21:22:54.594" v="10" actId="14100"/>
          <ac:spMkLst>
            <pc:docMk/>
            <pc:sldMk cId="3218619762" sldId="256"/>
            <ac:spMk id="3" creationId="{F6FA8005-87EF-F0BC-2788-D914A84A3683}"/>
          </ac:spMkLst>
        </pc:spChg>
        <pc:spChg chg="mod">
          <ac:chgData name="Chelsea Kiselewski" userId="S::cek19f@fsu.edu::2edeb59c-4867-48b7-8448-17c2eaec392a" providerId="AD" clId="Web-{7914D99E-551C-4B2A-A000-29C532F04D5F}" dt="2023-12-01T21:23:12.735" v="12" actId="20577"/>
          <ac:spMkLst>
            <pc:docMk/>
            <pc:sldMk cId="3218619762" sldId="256"/>
            <ac:spMk id="11" creationId="{08745F4A-8B0F-7762-79BA-4D199584F0D1}"/>
          </ac:spMkLst>
        </pc:spChg>
        <pc:spChg chg="mod">
          <ac:chgData name="Chelsea Kiselewski" userId="S::cek19f@fsu.edu::2edeb59c-4867-48b7-8448-17c2eaec392a" providerId="AD" clId="Web-{7914D99E-551C-4B2A-A000-29C532F04D5F}" dt="2023-12-01T21:23:44.314" v="15" actId="20577"/>
          <ac:spMkLst>
            <pc:docMk/>
            <pc:sldMk cId="3218619762" sldId="256"/>
            <ac:spMk id="12" creationId="{2D748E53-A24E-1704-776E-A202D0AC5ED0}"/>
          </ac:spMkLst>
        </pc:spChg>
        <pc:spChg chg="del mod">
          <ac:chgData name="Chelsea Kiselewski" userId="S::cek19f@fsu.edu::2edeb59c-4867-48b7-8448-17c2eaec392a" providerId="AD" clId="Web-{7914D99E-551C-4B2A-A000-29C532F04D5F}" dt="2023-12-01T21:21:28.170" v="2"/>
          <ac:spMkLst>
            <pc:docMk/>
            <pc:sldMk cId="3218619762" sldId="256"/>
            <ac:spMk id="15" creationId="{19E85078-7360-01F9-2030-42F008863D67}"/>
          </ac:spMkLst>
        </pc:spChg>
        <pc:spChg chg="mod">
          <ac:chgData name="Chelsea Kiselewski" userId="S::cek19f@fsu.edu::2edeb59c-4867-48b7-8448-17c2eaec392a" providerId="AD" clId="Web-{7914D99E-551C-4B2A-A000-29C532F04D5F}" dt="2023-12-01T21:26:05.911" v="29" actId="20577"/>
          <ac:spMkLst>
            <pc:docMk/>
            <pc:sldMk cId="3218619762" sldId="256"/>
            <ac:spMk id="22" creationId="{2D70CFCE-55E3-DA77-1F95-805F6854AA8F}"/>
          </ac:spMkLst>
        </pc:spChg>
        <pc:spChg chg="mod">
          <ac:chgData name="Chelsea Kiselewski" userId="S::cek19f@fsu.edu::2edeb59c-4867-48b7-8448-17c2eaec392a" providerId="AD" clId="Web-{7914D99E-551C-4B2A-A000-29C532F04D5F}" dt="2023-12-01T21:23:36.626" v="14" actId="20577"/>
          <ac:spMkLst>
            <pc:docMk/>
            <pc:sldMk cId="3218619762" sldId="256"/>
            <ac:spMk id="26" creationId="{167009A6-B385-62DB-397D-9AA0B483ED0D}"/>
          </ac:spMkLst>
        </pc:spChg>
        <pc:spChg chg="mod">
          <ac:chgData name="Chelsea Kiselewski" userId="S::cek19f@fsu.edu::2edeb59c-4867-48b7-8448-17c2eaec392a" providerId="AD" clId="Web-{7914D99E-551C-4B2A-A000-29C532F04D5F}" dt="2023-12-01T21:23:50.048" v="16" actId="20577"/>
          <ac:spMkLst>
            <pc:docMk/>
            <pc:sldMk cId="3218619762" sldId="256"/>
            <ac:spMk id="32" creationId="{1AD1F300-11B7-62DF-7C8A-FD6C650B24B8}"/>
          </ac:spMkLst>
        </pc:spChg>
        <pc:spChg chg="mod">
          <ac:chgData name="Chelsea Kiselewski" userId="S::cek19f@fsu.edu::2edeb59c-4867-48b7-8448-17c2eaec392a" providerId="AD" clId="Web-{7914D99E-551C-4B2A-A000-29C532F04D5F}" dt="2023-12-01T21:23:03.703" v="11" actId="14100"/>
          <ac:spMkLst>
            <pc:docMk/>
            <pc:sldMk cId="3218619762" sldId="256"/>
            <ac:spMk id="33" creationId="{A46CA0CE-D8A6-FC49-BE6C-8A2083EA9BB1}"/>
          </ac:spMkLst>
        </pc:spChg>
        <pc:spChg chg="mod">
          <ac:chgData name="Chelsea Kiselewski" userId="S::cek19f@fsu.edu::2edeb59c-4867-48b7-8448-17c2eaec392a" providerId="AD" clId="Web-{7914D99E-551C-4B2A-A000-29C532F04D5F}" dt="2023-12-01T21:24:03.596" v="18" actId="20577"/>
          <ac:spMkLst>
            <pc:docMk/>
            <pc:sldMk cId="3218619762" sldId="256"/>
            <ac:spMk id="35" creationId="{2C6BCFC0-3E74-1476-DB79-2624F9FC2C70}"/>
          </ac:spMkLst>
        </pc:spChg>
        <pc:spChg chg="mod">
          <ac:chgData name="Chelsea Kiselewski" userId="S::cek19f@fsu.edu::2edeb59c-4867-48b7-8448-17c2eaec392a" providerId="AD" clId="Web-{7914D99E-551C-4B2A-A000-29C532F04D5F}" dt="2023-12-01T21:23:55.970" v="17" actId="20577"/>
          <ac:spMkLst>
            <pc:docMk/>
            <pc:sldMk cId="3218619762" sldId="256"/>
            <ac:spMk id="37" creationId="{AD27DA5F-2B8B-8EDC-98DE-34F0E52C0916}"/>
          </ac:spMkLst>
        </pc:spChg>
        <pc:spChg chg="mod">
          <ac:chgData name="Chelsea Kiselewski" userId="S::cek19f@fsu.edu::2edeb59c-4867-48b7-8448-17c2eaec392a" providerId="AD" clId="Web-{7914D99E-551C-4B2A-A000-29C532F04D5F}" dt="2023-12-01T21:24:13.268" v="19" actId="20577"/>
          <ac:spMkLst>
            <pc:docMk/>
            <pc:sldMk cId="3218619762" sldId="256"/>
            <ac:spMk id="1169" creationId="{9A595723-E033-AD23-FA09-208E4B8C524D}"/>
          </ac:spMkLst>
        </pc:spChg>
        <pc:spChg chg="mod">
          <ac:chgData name="Chelsea Kiselewski" userId="S::cek19f@fsu.edu::2edeb59c-4867-48b7-8448-17c2eaec392a" providerId="AD" clId="Web-{7914D99E-551C-4B2A-A000-29C532F04D5F}" dt="2023-12-01T21:24:23.362" v="20" actId="20577"/>
          <ac:spMkLst>
            <pc:docMk/>
            <pc:sldMk cId="3218619762" sldId="256"/>
            <ac:spMk id="1173" creationId="{98F64AD2-E1EB-2DD2-77D4-ED30265BBBFA}"/>
          </ac:spMkLst>
        </pc:spChg>
      </pc:sldChg>
    </pc:docChg>
  </pc:docChgLst>
  <pc:docChgLst>
    <pc:chgData name="Kyle Evans" userId="45503240-6b50-4af3-8d02-30d9d29e0464" providerId="ADAL" clId="{88941289-727C-470D-9ACC-650FDAE5A6DC}"/>
    <pc:docChg chg="undo custSel delSld modSld">
      <pc:chgData name="Kyle Evans" userId="45503240-6b50-4af3-8d02-30d9d29e0464" providerId="ADAL" clId="{88941289-727C-470D-9ACC-650FDAE5A6DC}" dt="2023-12-04T01:46:22.966" v="1115" actId="478"/>
      <pc:docMkLst>
        <pc:docMk/>
      </pc:docMkLst>
      <pc:sldChg chg="addSp delSp modSp mod">
        <pc:chgData name="Kyle Evans" userId="45503240-6b50-4af3-8d02-30d9d29e0464" providerId="ADAL" clId="{88941289-727C-470D-9ACC-650FDAE5A6DC}" dt="2023-12-04T01:46:22.966" v="1115" actId="478"/>
        <pc:sldMkLst>
          <pc:docMk/>
          <pc:sldMk cId="3218619762" sldId="256"/>
        </pc:sldMkLst>
        <pc:spChg chg="mod">
          <ac:chgData name="Kyle Evans" userId="45503240-6b50-4af3-8d02-30d9d29e0464" providerId="ADAL" clId="{88941289-727C-470D-9ACC-650FDAE5A6DC}" dt="2023-12-03T23:17:38.388" v="10" actId="1076"/>
          <ac:spMkLst>
            <pc:docMk/>
            <pc:sldMk cId="3218619762" sldId="256"/>
            <ac:spMk id="2" creationId="{685B6F61-2373-4BEB-BBC4-1C82AF1A5473}"/>
          </ac:spMkLst>
        </pc:spChg>
        <pc:spChg chg="mod">
          <ac:chgData name="Kyle Evans" userId="45503240-6b50-4af3-8d02-30d9d29e0464" providerId="ADAL" clId="{88941289-727C-470D-9ACC-650FDAE5A6DC}" dt="2023-12-03T23:24:15.734" v="51" actId="12"/>
          <ac:spMkLst>
            <pc:docMk/>
            <pc:sldMk cId="3218619762" sldId="256"/>
            <ac:spMk id="3" creationId="{F6FA8005-87EF-F0BC-2788-D914A84A3683}"/>
          </ac:spMkLst>
        </pc:spChg>
        <pc:spChg chg="mod">
          <ac:chgData name="Kyle Evans" userId="45503240-6b50-4af3-8d02-30d9d29e0464" providerId="ADAL" clId="{88941289-727C-470D-9ACC-650FDAE5A6DC}" dt="2023-12-04T00:01:01.250" v="274" actId="14100"/>
          <ac:spMkLst>
            <pc:docMk/>
            <pc:sldMk cId="3218619762" sldId="256"/>
            <ac:spMk id="5" creationId="{5F472E27-811B-D3CE-F200-C64D1A5FAA4D}"/>
          </ac:spMkLst>
        </pc:spChg>
        <pc:spChg chg="del">
          <ac:chgData name="Kyle Evans" userId="45503240-6b50-4af3-8d02-30d9d29e0464" providerId="ADAL" clId="{88941289-727C-470D-9ACC-650FDAE5A6DC}" dt="2023-12-04T00:37:51.964" v="486" actId="478"/>
          <ac:spMkLst>
            <pc:docMk/>
            <pc:sldMk cId="3218619762" sldId="256"/>
            <ac:spMk id="5" creationId="{D0D6EA5C-97B0-ADC0-01FB-94EC6CDB7AB6}"/>
          </ac:spMkLst>
        </pc:spChg>
        <pc:spChg chg="del mod">
          <ac:chgData name="Kyle Evans" userId="45503240-6b50-4af3-8d02-30d9d29e0464" providerId="ADAL" clId="{88941289-727C-470D-9ACC-650FDAE5A6DC}" dt="2023-12-04T01:37:38.448" v="935" actId="478"/>
          <ac:spMkLst>
            <pc:docMk/>
            <pc:sldMk cId="3218619762" sldId="256"/>
            <ac:spMk id="6" creationId="{E443D0C9-F9C3-9B22-169C-FF9E0656C3D7}"/>
          </ac:spMkLst>
        </pc:spChg>
        <pc:spChg chg="del">
          <ac:chgData name="Kyle Evans" userId="45503240-6b50-4af3-8d02-30d9d29e0464" providerId="ADAL" clId="{88941289-727C-470D-9ACC-650FDAE5A6DC}" dt="2023-12-03T23:49:35.540" v="208" actId="478"/>
          <ac:spMkLst>
            <pc:docMk/>
            <pc:sldMk cId="3218619762" sldId="256"/>
            <ac:spMk id="7" creationId="{3929E2EE-38D7-2488-3F36-A8AD5241FF3E}"/>
          </ac:spMkLst>
        </pc:spChg>
        <pc:spChg chg="mod">
          <ac:chgData name="Kyle Evans" userId="45503240-6b50-4af3-8d02-30d9d29e0464" providerId="ADAL" clId="{88941289-727C-470D-9ACC-650FDAE5A6DC}" dt="2023-12-04T00:47:11.698" v="644" actId="1076"/>
          <ac:spMkLst>
            <pc:docMk/>
            <pc:sldMk cId="3218619762" sldId="256"/>
            <ac:spMk id="8" creationId="{517AEE8E-FBB8-D499-890A-C7E57524391E}"/>
          </ac:spMkLst>
        </pc:spChg>
        <pc:spChg chg="mod">
          <ac:chgData name="Kyle Evans" userId="45503240-6b50-4af3-8d02-30d9d29e0464" providerId="ADAL" clId="{88941289-727C-470D-9ACC-650FDAE5A6DC}" dt="2023-12-03T23:50:51.737" v="218" actId="1076"/>
          <ac:spMkLst>
            <pc:docMk/>
            <pc:sldMk cId="3218619762" sldId="256"/>
            <ac:spMk id="9" creationId="{2952A693-BA3A-4BD0-AB15-C1232B4B93B6}"/>
          </ac:spMkLst>
        </pc:spChg>
        <pc:spChg chg="del">
          <ac:chgData name="Kyle Evans" userId="45503240-6b50-4af3-8d02-30d9d29e0464" providerId="ADAL" clId="{88941289-727C-470D-9ACC-650FDAE5A6DC}" dt="2023-12-03T23:31:36.365" v="129" actId="478"/>
          <ac:spMkLst>
            <pc:docMk/>
            <pc:sldMk cId="3218619762" sldId="256"/>
            <ac:spMk id="10" creationId="{1F02B145-420B-7F31-306A-D78CC577EC86}"/>
          </ac:spMkLst>
        </pc:spChg>
        <pc:spChg chg="del">
          <ac:chgData name="Kyle Evans" userId="45503240-6b50-4af3-8d02-30d9d29e0464" providerId="ADAL" clId="{88941289-727C-470D-9ACC-650FDAE5A6DC}" dt="2023-12-04T00:37:56.770" v="489" actId="478"/>
          <ac:spMkLst>
            <pc:docMk/>
            <pc:sldMk cId="3218619762" sldId="256"/>
            <ac:spMk id="10" creationId="{BECE202B-91B4-D523-1429-F1C6FB984443}"/>
          </ac:spMkLst>
        </pc:spChg>
        <pc:spChg chg="mod">
          <ac:chgData name="Kyle Evans" userId="45503240-6b50-4af3-8d02-30d9d29e0464" providerId="ADAL" clId="{88941289-727C-470D-9ACC-650FDAE5A6DC}" dt="2023-12-03T23:21:12.510" v="28" actId="255"/>
          <ac:spMkLst>
            <pc:docMk/>
            <pc:sldMk cId="3218619762" sldId="256"/>
            <ac:spMk id="11" creationId="{08745F4A-8B0F-7762-79BA-4D199584F0D1}"/>
          </ac:spMkLst>
        </pc:spChg>
        <pc:spChg chg="mod">
          <ac:chgData name="Kyle Evans" userId="45503240-6b50-4af3-8d02-30d9d29e0464" providerId="ADAL" clId="{88941289-727C-470D-9ACC-650FDAE5A6DC}" dt="2023-12-03T23:21:03.253" v="23" actId="255"/>
          <ac:spMkLst>
            <pc:docMk/>
            <pc:sldMk cId="3218619762" sldId="256"/>
            <ac:spMk id="12" creationId="{2D748E53-A24E-1704-776E-A202D0AC5ED0}"/>
          </ac:spMkLst>
        </pc:spChg>
        <pc:spChg chg="del">
          <ac:chgData name="Kyle Evans" userId="45503240-6b50-4af3-8d02-30d9d29e0464" providerId="ADAL" clId="{88941289-727C-470D-9ACC-650FDAE5A6DC}" dt="2023-12-03T23:49:35.540" v="208" actId="478"/>
          <ac:spMkLst>
            <pc:docMk/>
            <pc:sldMk cId="3218619762" sldId="256"/>
            <ac:spMk id="13" creationId="{413EF0D0-3405-D194-DA5C-75E74AE73820}"/>
          </ac:spMkLst>
        </pc:spChg>
        <pc:spChg chg="mod">
          <ac:chgData name="Kyle Evans" userId="45503240-6b50-4af3-8d02-30d9d29e0464" providerId="ADAL" clId="{88941289-727C-470D-9ACC-650FDAE5A6DC}" dt="2023-12-04T00:45:48.280" v="634" actId="1076"/>
          <ac:spMkLst>
            <pc:docMk/>
            <pc:sldMk cId="3218619762" sldId="256"/>
            <ac:spMk id="13" creationId="{E08E1657-2684-9EE4-EDE2-6F9B874280CE}"/>
          </ac:spMkLst>
        </pc:spChg>
        <pc:spChg chg="mod">
          <ac:chgData name="Kyle Evans" userId="45503240-6b50-4af3-8d02-30d9d29e0464" providerId="ADAL" clId="{88941289-727C-470D-9ACC-650FDAE5A6DC}" dt="2023-12-04T01:05:27.328" v="769" actId="255"/>
          <ac:spMkLst>
            <pc:docMk/>
            <pc:sldMk cId="3218619762" sldId="256"/>
            <ac:spMk id="14" creationId="{5ED9742E-B7C4-CEC8-BFF0-A006D6EB3243}"/>
          </ac:spMkLst>
        </pc:spChg>
        <pc:spChg chg="add del mod">
          <ac:chgData name="Kyle Evans" userId="45503240-6b50-4af3-8d02-30d9d29e0464" providerId="ADAL" clId="{88941289-727C-470D-9ACC-650FDAE5A6DC}" dt="2023-12-03T23:28:48.070" v="96" actId="478"/>
          <ac:spMkLst>
            <pc:docMk/>
            <pc:sldMk cId="3218619762" sldId="256"/>
            <ac:spMk id="15" creationId="{9D57AB8C-6310-CC73-3C27-67CBB04063C5}"/>
          </ac:spMkLst>
        </pc:spChg>
        <pc:spChg chg="add mod ord">
          <ac:chgData name="Kyle Evans" userId="45503240-6b50-4af3-8d02-30d9d29e0464" providerId="ADAL" clId="{88941289-727C-470D-9ACC-650FDAE5A6DC}" dt="2023-12-03T23:42:12.517" v="202" actId="1076"/>
          <ac:spMkLst>
            <pc:docMk/>
            <pc:sldMk cId="3218619762" sldId="256"/>
            <ac:spMk id="19" creationId="{0F5B4EB3-4630-6895-776C-CAC10EA5782D}"/>
          </ac:spMkLst>
        </pc:spChg>
        <pc:spChg chg="add mod">
          <ac:chgData name="Kyle Evans" userId="45503240-6b50-4af3-8d02-30d9d29e0464" providerId="ADAL" clId="{88941289-727C-470D-9ACC-650FDAE5A6DC}" dt="2023-12-04T00:47:13.786" v="646" actId="1076"/>
          <ac:spMkLst>
            <pc:docMk/>
            <pc:sldMk cId="3218619762" sldId="256"/>
            <ac:spMk id="20" creationId="{241BBA08-955D-0532-6038-069FF227481B}"/>
          </ac:spMkLst>
        </pc:spChg>
        <pc:spChg chg="add del mod">
          <ac:chgData name="Kyle Evans" userId="45503240-6b50-4af3-8d02-30d9d29e0464" providerId="ADAL" clId="{88941289-727C-470D-9ACC-650FDAE5A6DC}" dt="2023-12-03T23:31:24.578" v="126"/>
          <ac:spMkLst>
            <pc:docMk/>
            <pc:sldMk cId="3218619762" sldId="256"/>
            <ac:spMk id="21" creationId="{F5300F35-AB5D-4291-084B-8764A5FFFFE6}"/>
          </ac:spMkLst>
        </pc:spChg>
        <pc:spChg chg="add del mod">
          <ac:chgData name="Kyle Evans" userId="45503240-6b50-4af3-8d02-30d9d29e0464" providerId="ADAL" clId="{88941289-727C-470D-9ACC-650FDAE5A6DC}" dt="2023-12-04T01:00:23.942" v="696" actId="1076"/>
          <ac:spMkLst>
            <pc:docMk/>
            <pc:sldMk cId="3218619762" sldId="256"/>
            <ac:spMk id="23" creationId="{0F64A82E-1D1D-3D40-8574-3F2F1AF42624}"/>
          </ac:spMkLst>
        </pc:spChg>
        <pc:spChg chg="add del mod">
          <ac:chgData name="Kyle Evans" userId="45503240-6b50-4af3-8d02-30d9d29e0464" providerId="ADAL" clId="{88941289-727C-470D-9ACC-650FDAE5A6DC}" dt="2023-12-04T01:46:16.552" v="1107" actId="1076"/>
          <ac:spMkLst>
            <pc:docMk/>
            <pc:sldMk cId="3218619762" sldId="256"/>
            <ac:spMk id="25" creationId="{64155D9F-87E8-91E4-0AB3-2CE19CDB6997}"/>
          </ac:spMkLst>
        </pc:spChg>
        <pc:spChg chg="del">
          <ac:chgData name="Kyle Evans" userId="45503240-6b50-4af3-8d02-30d9d29e0464" providerId="ADAL" clId="{88941289-727C-470D-9ACC-650FDAE5A6DC}" dt="2023-12-04T01:16:38.566" v="778" actId="478"/>
          <ac:spMkLst>
            <pc:docMk/>
            <pc:sldMk cId="3218619762" sldId="256"/>
            <ac:spMk id="26" creationId="{7EFAD8AA-67A5-3028-2A04-41EB557FAC10}"/>
          </ac:spMkLst>
        </pc:spChg>
        <pc:spChg chg="mod">
          <ac:chgData name="Kyle Evans" userId="45503240-6b50-4af3-8d02-30d9d29e0464" providerId="ADAL" clId="{88941289-727C-470D-9ACC-650FDAE5A6DC}" dt="2023-12-04T01:37:29.276" v="934" actId="20577"/>
          <ac:spMkLst>
            <pc:docMk/>
            <pc:sldMk cId="3218619762" sldId="256"/>
            <ac:spMk id="28" creationId="{A585F714-1AD6-153F-EDCE-98CD4D408CF2}"/>
          </ac:spMkLst>
        </pc:spChg>
        <pc:spChg chg="mod">
          <ac:chgData name="Kyle Evans" userId="45503240-6b50-4af3-8d02-30d9d29e0464" providerId="ADAL" clId="{88941289-727C-470D-9ACC-650FDAE5A6DC}" dt="2023-12-03T23:22:13.983" v="38" actId="1076"/>
          <ac:spMkLst>
            <pc:docMk/>
            <pc:sldMk cId="3218619762" sldId="256"/>
            <ac:spMk id="32" creationId="{1AD1F300-11B7-62DF-7C8A-FD6C650B24B8}"/>
          </ac:spMkLst>
        </pc:spChg>
        <pc:spChg chg="mod">
          <ac:chgData name="Kyle Evans" userId="45503240-6b50-4af3-8d02-30d9d29e0464" providerId="ADAL" clId="{88941289-727C-470D-9ACC-650FDAE5A6DC}" dt="2023-12-03T23:24:22.941" v="53" actId="1076"/>
          <ac:spMkLst>
            <pc:docMk/>
            <pc:sldMk cId="3218619762" sldId="256"/>
            <ac:spMk id="33" creationId="{A46CA0CE-D8A6-FC49-BE6C-8A2083EA9BB1}"/>
          </ac:spMkLst>
        </pc:spChg>
        <pc:spChg chg="del">
          <ac:chgData name="Kyle Evans" userId="45503240-6b50-4af3-8d02-30d9d29e0464" providerId="ADAL" clId="{88941289-727C-470D-9ACC-650FDAE5A6DC}" dt="2023-12-03T23:49:39.582" v="210" actId="478"/>
          <ac:spMkLst>
            <pc:docMk/>
            <pc:sldMk cId="3218619762" sldId="256"/>
            <ac:spMk id="34" creationId="{526E4071-DF43-163A-B271-E821D4626BC2}"/>
          </ac:spMkLst>
        </pc:spChg>
        <pc:spChg chg="add del mod topLvl">
          <ac:chgData name="Kyle Evans" userId="45503240-6b50-4af3-8d02-30d9d29e0464" providerId="ADAL" clId="{88941289-727C-470D-9ACC-650FDAE5A6DC}" dt="2023-12-04T01:00:31.355" v="699" actId="478"/>
          <ac:spMkLst>
            <pc:docMk/>
            <pc:sldMk cId="3218619762" sldId="256"/>
            <ac:spMk id="35" creationId="{83AA465A-0A8F-3A96-8734-2ADD091BA628}"/>
          </ac:spMkLst>
        </pc:spChg>
        <pc:spChg chg="del">
          <ac:chgData name="Kyle Evans" userId="45503240-6b50-4af3-8d02-30d9d29e0464" providerId="ADAL" clId="{88941289-727C-470D-9ACC-650FDAE5A6DC}" dt="2023-12-03T23:49:35.540" v="208" actId="478"/>
          <ac:spMkLst>
            <pc:docMk/>
            <pc:sldMk cId="3218619762" sldId="256"/>
            <ac:spMk id="36" creationId="{3FE4BC92-244E-B324-8792-9D7657E279FA}"/>
          </ac:spMkLst>
        </pc:spChg>
        <pc:spChg chg="mod">
          <ac:chgData name="Kyle Evans" userId="45503240-6b50-4af3-8d02-30d9d29e0464" providerId="ADAL" clId="{88941289-727C-470D-9ACC-650FDAE5A6DC}" dt="2023-12-04T00:46:01.948" v="637" actId="1076"/>
          <ac:spMkLst>
            <pc:docMk/>
            <pc:sldMk cId="3218619762" sldId="256"/>
            <ac:spMk id="36" creationId="{A82FBEA6-B193-8138-3FD0-4CF9B22B4A71}"/>
          </ac:spMkLst>
        </pc:spChg>
        <pc:spChg chg="mod">
          <ac:chgData name="Kyle Evans" userId="45503240-6b50-4af3-8d02-30d9d29e0464" providerId="ADAL" clId="{88941289-727C-470D-9ACC-650FDAE5A6DC}" dt="2023-12-03T23:21:58.235" v="36" actId="1076"/>
          <ac:spMkLst>
            <pc:docMk/>
            <pc:sldMk cId="3218619762" sldId="256"/>
            <ac:spMk id="37" creationId="{AD27DA5F-2B8B-8EDC-98DE-34F0E52C0916}"/>
          </ac:spMkLst>
        </pc:spChg>
        <pc:spChg chg="add del mod topLvl">
          <ac:chgData name="Kyle Evans" userId="45503240-6b50-4af3-8d02-30d9d29e0464" providerId="ADAL" clId="{88941289-727C-470D-9ACC-650FDAE5A6DC}" dt="2023-12-04T01:00:33.529" v="702" actId="478"/>
          <ac:spMkLst>
            <pc:docMk/>
            <pc:sldMk cId="3218619762" sldId="256"/>
            <ac:spMk id="38" creationId="{4DCD270A-AA1E-D447-CBE0-723F8FA3CEEA}"/>
          </ac:spMkLst>
        </pc:spChg>
        <pc:spChg chg="add del mod topLvl">
          <ac:chgData name="Kyle Evans" userId="45503240-6b50-4af3-8d02-30d9d29e0464" providerId="ADAL" clId="{88941289-727C-470D-9ACC-650FDAE5A6DC}" dt="2023-12-04T01:00:34.819" v="704" actId="478"/>
          <ac:spMkLst>
            <pc:docMk/>
            <pc:sldMk cId="3218619762" sldId="256"/>
            <ac:spMk id="39" creationId="{D9088E0A-2B03-BDA5-D186-8DAE024A2BAD}"/>
          </ac:spMkLst>
        </pc:spChg>
        <pc:spChg chg="mod">
          <ac:chgData name="Kyle Evans" userId="45503240-6b50-4af3-8d02-30d9d29e0464" providerId="ADAL" clId="{88941289-727C-470D-9ACC-650FDAE5A6DC}" dt="2023-12-04T01:21:58.950" v="827" actId="1076"/>
          <ac:spMkLst>
            <pc:docMk/>
            <pc:sldMk cId="3218619762" sldId="256"/>
            <ac:spMk id="41" creationId="{CBDD0AB4-8977-BAFE-69CB-1116387FAB05}"/>
          </ac:spMkLst>
        </pc:spChg>
        <pc:spChg chg="mod">
          <ac:chgData name="Kyle Evans" userId="45503240-6b50-4af3-8d02-30d9d29e0464" providerId="ADAL" clId="{88941289-727C-470D-9ACC-650FDAE5A6DC}" dt="2023-12-03T23:54:48.235" v="233" actId="1076"/>
          <ac:spMkLst>
            <pc:docMk/>
            <pc:sldMk cId="3218619762" sldId="256"/>
            <ac:spMk id="42" creationId="{2BEEBD4B-54A1-BCCB-50A6-5BD8D0EDA284}"/>
          </ac:spMkLst>
        </pc:spChg>
        <pc:spChg chg="mod">
          <ac:chgData name="Kyle Evans" userId="45503240-6b50-4af3-8d02-30d9d29e0464" providerId="ADAL" clId="{88941289-727C-470D-9ACC-650FDAE5A6DC}" dt="2023-12-04T01:03:07.176" v="765" actId="1076"/>
          <ac:spMkLst>
            <pc:docMk/>
            <pc:sldMk cId="3218619762" sldId="256"/>
            <ac:spMk id="43" creationId="{7DA9FB94-54CE-0971-23E9-511C67F37FEC}"/>
          </ac:spMkLst>
        </pc:spChg>
        <pc:spChg chg="del">
          <ac:chgData name="Kyle Evans" userId="45503240-6b50-4af3-8d02-30d9d29e0464" providerId="ADAL" clId="{88941289-727C-470D-9ACC-650FDAE5A6DC}" dt="2023-12-03T23:49:36.695" v="209" actId="478"/>
          <ac:spMkLst>
            <pc:docMk/>
            <pc:sldMk cId="3218619762" sldId="256"/>
            <ac:spMk id="44" creationId="{69F20734-468D-28B5-AF22-E3B76014FE21}"/>
          </ac:spMkLst>
        </pc:spChg>
        <pc:spChg chg="mod">
          <ac:chgData name="Kyle Evans" userId="45503240-6b50-4af3-8d02-30d9d29e0464" providerId="ADAL" clId="{88941289-727C-470D-9ACC-650FDAE5A6DC}" dt="2023-12-04T01:02:36.961" v="764" actId="20577"/>
          <ac:spMkLst>
            <pc:docMk/>
            <pc:sldMk cId="3218619762" sldId="256"/>
            <ac:spMk id="44" creationId="{D53CE277-22B9-E7F2-B12B-0CEE2731DE14}"/>
          </ac:spMkLst>
        </pc:spChg>
        <pc:spChg chg="del">
          <ac:chgData name="Kyle Evans" userId="45503240-6b50-4af3-8d02-30d9d29e0464" providerId="ADAL" clId="{88941289-727C-470D-9ACC-650FDAE5A6DC}" dt="2023-12-04T01:44:03.441" v="1060" actId="478"/>
          <ac:spMkLst>
            <pc:docMk/>
            <pc:sldMk cId="3218619762" sldId="256"/>
            <ac:spMk id="44" creationId="{DD6400BF-C8E1-5A40-35DF-48452DE5D70D}"/>
          </ac:spMkLst>
        </pc:spChg>
        <pc:spChg chg="del">
          <ac:chgData name="Kyle Evans" userId="45503240-6b50-4af3-8d02-30d9d29e0464" providerId="ADAL" clId="{88941289-727C-470D-9ACC-650FDAE5A6DC}" dt="2023-12-03T23:49:35.540" v="208" actId="478"/>
          <ac:spMkLst>
            <pc:docMk/>
            <pc:sldMk cId="3218619762" sldId="256"/>
            <ac:spMk id="45" creationId="{4D394CAF-7DA6-E973-B9CD-F8BEEB939699}"/>
          </ac:spMkLst>
        </pc:spChg>
        <pc:spChg chg="add mod">
          <ac:chgData name="Kyle Evans" userId="45503240-6b50-4af3-8d02-30d9d29e0464" providerId="ADAL" clId="{88941289-727C-470D-9ACC-650FDAE5A6DC}" dt="2023-12-04T01:01:22.039" v="709" actId="164"/>
          <ac:spMkLst>
            <pc:docMk/>
            <pc:sldMk cId="3218619762" sldId="256"/>
            <ac:spMk id="45" creationId="{5908DC24-9F44-2FC9-9D3C-CDDB37A135E4}"/>
          </ac:spMkLst>
        </pc:spChg>
        <pc:spChg chg="add del mod topLvl">
          <ac:chgData name="Kyle Evans" userId="45503240-6b50-4af3-8d02-30d9d29e0464" providerId="ADAL" clId="{88941289-727C-470D-9ACC-650FDAE5A6DC}" dt="2023-12-04T01:00:36.171" v="706" actId="478"/>
          <ac:spMkLst>
            <pc:docMk/>
            <pc:sldMk cId="3218619762" sldId="256"/>
            <ac:spMk id="47" creationId="{1F0A491D-2DFC-43B6-8B83-40F26F1B7B06}"/>
          </ac:spMkLst>
        </pc:spChg>
        <pc:spChg chg="add mod">
          <ac:chgData name="Kyle Evans" userId="45503240-6b50-4af3-8d02-30d9d29e0464" providerId="ADAL" clId="{88941289-727C-470D-9ACC-650FDAE5A6DC}" dt="2023-12-04T01:01:22.039" v="709" actId="164"/>
          <ac:spMkLst>
            <pc:docMk/>
            <pc:sldMk cId="3218619762" sldId="256"/>
            <ac:spMk id="48" creationId="{B25E1715-123A-2084-5646-BD2A0AE174E1}"/>
          </ac:spMkLst>
        </pc:spChg>
        <pc:spChg chg="mod">
          <ac:chgData name="Kyle Evans" userId="45503240-6b50-4af3-8d02-30d9d29e0464" providerId="ADAL" clId="{88941289-727C-470D-9ACC-650FDAE5A6DC}" dt="2023-12-04T01:22:04.731" v="828" actId="1076"/>
          <ac:spMkLst>
            <pc:docMk/>
            <pc:sldMk cId="3218619762" sldId="256"/>
            <ac:spMk id="49" creationId="{A53F249A-4029-4D04-58EC-C0DA36046520}"/>
          </ac:spMkLst>
        </pc:spChg>
        <pc:spChg chg="mod">
          <ac:chgData name="Kyle Evans" userId="45503240-6b50-4af3-8d02-30d9d29e0464" providerId="ADAL" clId="{88941289-727C-470D-9ACC-650FDAE5A6DC}" dt="2023-12-04T01:21:12.305" v="826" actId="1076"/>
          <ac:spMkLst>
            <pc:docMk/>
            <pc:sldMk cId="3218619762" sldId="256"/>
            <ac:spMk id="51" creationId="{441DA0E4-222F-F812-1E65-633DE1165378}"/>
          </ac:spMkLst>
        </pc:spChg>
        <pc:spChg chg="add mod">
          <ac:chgData name="Kyle Evans" userId="45503240-6b50-4af3-8d02-30d9d29e0464" providerId="ADAL" clId="{88941289-727C-470D-9ACC-650FDAE5A6DC}" dt="2023-12-04T01:04:34.262" v="768" actId="20577"/>
          <ac:spMkLst>
            <pc:docMk/>
            <pc:sldMk cId="3218619762" sldId="256"/>
            <ac:spMk id="52" creationId="{CE26D824-81BE-E675-26A2-5AD673E4E6FC}"/>
          </ac:spMkLst>
        </pc:spChg>
        <pc:spChg chg="add mod">
          <ac:chgData name="Kyle Evans" userId="45503240-6b50-4af3-8d02-30d9d29e0464" providerId="ADAL" clId="{88941289-727C-470D-9ACC-650FDAE5A6DC}" dt="2023-12-04T00:41:22.925" v="513" actId="571"/>
          <ac:spMkLst>
            <pc:docMk/>
            <pc:sldMk cId="3218619762" sldId="256"/>
            <ac:spMk id="52" creationId="{EC57A4B8-6156-4635-821B-A8AFF0EF3029}"/>
          </ac:spMkLst>
        </pc:spChg>
        <pc:spChg chg="mod">
          <ac:chgData name="Kyle Evans" userId="45503240-6b50-4af3-8d02-30d9d29e0464" providerId="ADAL" clId="{88941289-727C-470D-9ACC-650FDAE5A6DC}" dt="2023-12-04T00:39:21.291" v="498" actId="1076"/>
          <ac:spMkLst>
            <pc:docMk/>
            <pc:sldMk cId="3218619762" sldId="256"/>
            <ac:spMk id="53" creationId="{58CC7202-AB92-01C8-1C19-08B290E30B3A}"/>
          </ac:spMkLst>
        </pc:spChg>
        <pc:spChg chg="add mod">
          <ac:chgData name="Kyle Evans" userId="45503240-6b50-4af3-8d02-30d9d29e0464" providerId="ADAL" clId="{88941289-727C-470D-9ACC-650FDAE5A6DC}" dt="2023-12-04T00:41:22.925" v="513" actId="571"/>
          <ac:spMkLst>
            <pc:docMk/>
            <pc:sldMk cId="3218619762" sldId="256"/>
            <ac:spMk id="54" creationId="{85754074-A60F-B1B6-A343-65869F7B3230}"/>
          </ac:spMkLst>
        </pc:spChg>
        <pc:spChg chg="add mod">
          <ac:chgData name="Kyle Evans" userId="45503240-6b50-4af3-8d02-30d9d29e0464" providerId="ADAL" clId="{88941289-727C-470D-9ACC-650FDAE5A6DC}" dt="2023-12-04T01:01:22.039" v="709" actId="164"/>
          <ac:spMkLst>
            <pc:docMk/>
            <pc:sldMk cId="3218619762" sldId="256"/>
            <ac:spMk id="54" creationId="{E8F4FC2A-53B2-0256-45C3-C8A6DCD80A33}"/>
          </ac:spMkLst>
        </pc:spChg>
        <pc:spChg chg="del">
          <ac:chgData name="Kyle Evans" userId="45503240-6b50-4af3-8d02-30d9d29e0464" providerId="ADAL" clId="{88941289-727C-470D-9ACC-650FDAE5A6DC}" dt="2023-12-04T00:37:44.511" v="482" actId="478"/>
          <ac:spMkLst>
            <pc:docMk/>
            <pc:sldMk cId="3218619762" sldId="256"/>
            <ac:spMk id="55" creationId="{1276DB11-CBFD-32D3-72FE-C67B8D2FF230}"/>
          </ac:spMkLst>
        </pc:spChg>
        <pc:spChg chg="del">
          <ac:chgData name="Kyle Evans" userId="45503240-6b50-4af3-8d02-30d9d29e0464" providerId="ADAL" clId="{88941289-727C-470D-9ACC-650FDAE5A6DC}" dt="2023-12-04T00:37:46.323" v="483" actId="478"/>
          <ac:spMkLst>
            <pc:docMk/>
            <pc:sldMk cId="3218619762" sldId="256"/>
            <ac:spMk id="56" creationId="{33164EC1-FF92-2AA4-81D9-2A4FD445AEB1}"/>
          </ac:spMkLst>
        </pc:spChg>
        <pc:spChg chg="add mod">
          <ac:chgData name="Kyle Evans" userId="45503240-6b50-4af3-8d02-30d9d29e0464" providerId="ADAL" clId="{88941289-727C-470D-9ACC-650FDAE5A6DC}" dt="2023-12-04T00:41:22.925" v="513" actId="571"/>
          <ac:spMkLst>
            <pc:docMk/>
            <pc:sldMk cId="3218619762" sldId="256"/>
            <ac:spMk id="57" creationId="{03ADB8F9-5171-FD89-AAB2-0D5795745AAC}"/>
          </ac:spMkLst>
        </pc:spChg>
        <pc:spChg chg="del mod">
          <ac:chgData name="Kyle Evans" userId="45503240-6b50-4af3-8d02-30d9d29e0464" providerId="ADAL" clId="{88941289-727C-470D-9ACC-650FDAE5A6DC}" dt="2023-12-04T01:46:11.118" v="1104" actId="478"/>
          <ac:spMkLst>
            <pc:docMk/>
            <pc:sldMk cId="3218619762" sldId="256"/>
            <ac:spMk id="57" creationId="{981EF207-3715-ACA5-0158-0085DE63B0D8}"/>
          </ac:spMkLst>
        </pc:spChg>
        <pc:spChg chg="add mod">
          <ac:chgData name="Kyle Evans" userId="45503240-6b50-4af3-8d02-30d9d29e0464" providerId="ADAL" clId="{88941289-727C-470D-9ACC-650FDAE5A6DC}" dt="2023-12-04T01:00:38.802" v="708" actId="571"/>
          <ac:spMkLst>
            <pc:docMk/>
            <pc:sldMk cId="3218619762" sldId="256"/>
            <ac:spMk id="58" creationId="{5690940E-F5A3-4130-65DD-ED875CF4F60F}"/>
          </ac:spMkLst>
        </pc:spChg>
        <pc:spChg chg="add mod">
          <ac:chgData name="Kyle Evans" userId="45503240-6b50-4af3-8d02-30d9d29e0464" providerId="ADAL" clId="{88941289-727C-470D-9ACC-650FDAE5A6DC}" dt="2023-12-04T01:18:35.266" v="796" actId="1076"/>
          <ac:spMkLst>
            <pc:docMk/>
            <pc:sldMk cId="3218619762" sldId="256"/>
            <ac:spMk id="63" creationId="{3224F4C2-BECF-3FEF-9EED-9D38578D8F2F}"/>
          </ac:spMkLst>
        </pc:spChg>
        <pc:spChg chg="add mod">
          <ac:chgData name="Kyle Evans" userId="45503240-6b50-4af3-8d02-30d9d29e0464" providerId="ADAL" clId="{88941289-727C-470D-9ACC-650FDAE5A6DC}" dt="2023-12-04T01:36:51.419" v="925" actId="1076"/>
          <ac:spMkLst>
            <pc:docMk/>
            <pc:sldMk cId="3218619762" sldId="256"/>
            <ac:spMk id="1024" creationId="{611A5272-E464-0B28-ECAA-993DCA6C89EC}"/>
          </ac:spMkLst>
        </pc:spChg>
        <pc:spChg chg="add mod">
          <ac:chgData name="Kyle Evans" userId="45503240-6b50-4af3-8d02-30d9d29e0464" providerId="ADAL" clId="{88941289-727C-470D-9ACC-650FDAE5A6DC}" dt="2023-12-04T01:36:54.147" v="926" actId="1076"/>
          <ac:spMkLst>
            <pc:docMk/>
            <pc:sldMk cId="3218619762" sldId="256"/>
            <ac:spMk id="1025" creationId="{BFD2462D-6F8D-D0A2-1905-5AE97AD55E55}"/>
          </ac:spMkLst>
        </pc:spChg>
        <pc:spChg chg="add del mod">
          <ac:chgData name="Kyle Evans" userId="45503240-6b50-4af3-8d02-30d9d29e0464" providerId="ADAL" clId="{88941289-727C-470D-9ACC-650FDAE5A6DC}" dt="2023-12-04T01:30:17.915" v="922" actId="478"/>
          <ac:spMkLst>
            <pc:docMk/>
            <pc:sldMk cId="3218619762" sldId="256"/>
            <ac:spMk id="1027" creationId="{CC350185-0E87-8F25-29C2-EF40E98D71C0}"/>
          </ac:spMkLst>
        </pc:spChg>
        <pc:spChg chg="mod">
          <ac:chgData name="Kyle Evans" userId="45503240-6b50-4af3-8d02-30d9d29e0464" providerId="ADAL" clId="{88941289-727C-470D-9ACC-650FDAE5A6DC}" dt="2023-12-04T01:40:00.400" v="956" actId="1076"/>
          <ac:spMkLst>
            <pc:docMk/>
            <pc:sldMk cId="3218619762" sldId="256"/>
            <ac:spMk id="1034" creationId="{A70713C0-2848-17D9-23DC-A8F226A3930E}"/>
          </ac:spMkLst>
        </pc:spChg>
        <pc:spChg chg="del mod">
          <ac:chgData name="Kyle Evans" userId="45503240-6b50-4af3-8d02-30d9d29e0464" providerId="ADAL" clId="{88941289-727C-470D-9ACC-650FDAE5A6DC}" dt="2023-12-04T01:41:18.751" v="959" actId="478"/>
          <ac:spMkLst>
            <pc:docMk/>
            <pc:sldMk cId="3218619762" sldId="256"/>
            <ac:spMk id="1035" creationId="{3B4318E5-48BE-1386-2EDE-D76FA6CE2D26}"/>
          </ac:spMkLst>
        </pc:spChg>
        <pc:spChg chg="del">
          <ac:chgData name="Kyle Evans" userId="45503240-6b50-4af3-8d02-30d9d29e0464" providerId="ADAL" clId="{88941289-727C-470D-9ACC-650FDAE5A6DC}" dt="2023-12-03T23:49:35.540" v="208" actId="478"/>
          <ac:spMkLst>
            <pc:docMk/>
            <pc:sldMk cId="3218619762" sldId="256"/>
            <ac:spMk id="1035" creationId="{D3553F7E-A6D4-0050-1579-85FC25DB17D7}"/>
          </ac:spMkLst>
        </pc:spChg>
        <pc:spChg chg="add mod">
          <ac:chgData name="Kyle Evans" userId="45503240-6b50-4af3-8d02-30d9d29e0464" providerId="ADAL" clId="{88941289-727C-470D-9ACC-650FDAE5A6DC}" dt="2023-12-04T01:44:26.454" v="1093" actId="20577"/>
          <ac:spMkLst>
            <pc:docMk/>
            <pc:sldMk cId="3218619762" sldId="256"/>
            <ac:spMk id="1037" creationId="{38EB5185-5440-3D9E-634D-5482A1C2A901}"/>
          </ac:spMkLst>
        </pc:spChg>
        <pc:spChg chg="add del mod">
          <ac:chgData name="Kyle Evans" userId="45503240-6b50-4af3-8d02-30d9d29e0464" providerId="ADAL" clId="{88941289-727C-470D-9ACC-650FDAE5A6DC}" dt="2023-12-04T01:46:22.966" v="1115" actId="478"/>
          <ac:spMkLst>
            <pc:docMk/>
            <pc:sldMk cId="3218619762" sldId="256"/>
            <ac:spMk id="1040" creationId="{2C414277-8B1C-D85C-AA0F-DF7F696259F6}"/>
          </ac:spMkLst>
        </pc:spChg>
        <pc:spChg chg="add del mod">
          <ac:chgData name="Kyle Evans" userId="45503240-6b50-4af3-8d02-30d9d29e0464" providerId="ADAL" clId="{88941289-727C-470D-9ACC-650FDAE5A6DC}" dt="2023-12-04T01:46:13.222" v="1105" actId="478"/>
          <ac:spMkLst>
            <pc:docMk/>
            <pc:sldMk cId="3218619762" sldId="256"/>
            <ac:spMk id="1042" creationId="{297F7EFF-C3CB-A1BA-F005-DBBB53D0A97E}"/>
          </ac:spMkLst>
        </pc:spChg>
        <pc:spChg chg="del">
          <ac:chgData name="Kyle Evans" userId="45503240-6b50-4af3-8d02-30d9d29e0464" providerId="ADAL" clId="{88941289-727C-470D-9ACC-650FDAE5A6DC}" dt="2023-12-04T01:44:56.766" v="1097" actId="478"/>
          <ac:spMkLst>
            <pc:docMk/>
            <pc:sldMk cId="3218619762" sldId="256"/>
            <ac:spMk id="1044" creationId="{E298AB3A-7667-F876-A508-84446B16A4DD}"/>
          </ac:spMkLst>
        </pc:spChg>
        <pc:spChg chg="del">
          <ac:chgData name="Kyle Evans" userId="45503240-6b50-4af3-8d02-30d9d29e0464" providerId="ADAL" clId="{88941289-727C-470D-9ACC-650FDAE5A6DC}" dt="2023-12-04T01:45:02.767" v="1098" actId="478"/>
          <ac:spMkLst>
            <pc:docMk/>
            <pc:sldMk cId="3218619762" sldId="256"/>
            <ac:spMk id="1046" creationId="{CE511993-7167-0788-D918-A46424008AEE}"/>
          </ac:spMkLst>
        </pc:spChg>
        <pc:spChg chg="add del mod">
          <ac:chgData name="Kyle Evans" userId="45503240-6b50-4af3-8d02-30d9d29e0464" providerId="ADAL" clId="{88941289-727C-470D-9ACC-650FDAE5A6DC}" dt="2023-12-04T01:46:18.929" v="1110" actId="478"/>
          <ac:spMkLst>
            <pc:docMk/>
            <pc:sldMk cId="3218619762" sldId="256"/>
            <ac:spMk id="1048" creationId="{452CF6C2-88A6-02D0-5B96-0603968E3A2D}"/>
          </ac:spMkLst>
        </pc:spChg>
        <pc:spChg chg="del">
          <ac:chgData name="Kyle Evans" userId="45503240-6b50-4af3-8d02-30d9d29e0464" providerId="ADAL" clId="{88941289-727C-470D-9ACC-650FDAE5A6DC}" dt="2023-12-03T23:49:35.540" v="208" actId="478"/>
          <ac:spMkLst>
            <pc:docMk/>
            <pc:sldMk cId="3218619762" sldId="256"/>
            <ac:spMk id="1050" creationId="{0740B766-EC49-2E7B-103B-38E286C6EB72}"/>
          </ac:spMkLst>
        </pc:spChg>
        <pc:spChg chg="del">
          <ac:chgData name="Kyle Evans" userId="45503240-6b50-4af3-8d02-30d9d29e0464" providerId="ADAL" clId="{88941289-727C-470D-9ACC-650FDAE5A6DC}" dt="2023-12-03T23:49:39.582" v="210" actId="478"/>
          <ac:spMkLst>
            <pc:docMk/>
            <pc:sldMk cId="3218619762" sldId="256"/>
            <ac:spMk id="1053" creationId="{26324A34-1740-7BCF-4F95-7350113300C5}"/>
          </ac:spMkLst>
        </pc:spChg>
        <pc:spChg chg="del">
          <ac:chgData name="Kyle Evans" userId="45503240-6b50-4af3-8d02-30d9d29e0464" providerId="ADAL" clId="{88941289-727C-470D-9ACC-650FDAE5A6DC}" dt="2023-12-04T01:46:18.527" v="1109" actId="478"/>
          <ac:spMkLst>
            <pc:docMk/>
            <pc:sldMk cId="3218619762" sldId="256"/>
            <ac:spMk id="1057" creationId="{6A450F82-B07C-8681-D261-4A9ED822DCEB}"/>
          </ac:spMkLst>
        </pc:spChg>
        <pc:spChg chg="del">
          <ac:chgData name="Kyle Evans" userId="45503240-6b50-4af3-8d02-30d9d29e0464" providerId="ADAL" clId="{88941289-727C-470D-9ACC-650FDAE5A6DC}" dt="2023-12-04T01:46:17.972" v="1108" actId="478"/>
          <ac:spMkLst>
            <pc:docMk/>
            <pc:sldMk cId="3218619762" sldId="256"/>
            <ac:spMk id="1058" creationId="{C2F8A042-9F47-99C9-5EEA-A965D1110E6B}"/>
          </ac:spMkLst>
        </pc:spChg>
        <pc:spChg chg="del">
          <ac:chgData name="Kyle Evans" userId="45503240-6b50-4af3-8d02-30d9d29e0464" providerId="ADAL" clId="{88941289-727C-470D-9ACC-650FDAE5A6DC}" dt="2023-12-03T23:49:35.540" v="208" actId="478"/>
          <ac:spMkLst>
            <pc:docMk/>
            <pc:sldMk cId="3218619762" sldId="256"/>
            <ac:spMk id="1058" creationId="{ED7FA0EB-0CCE-6505-4629-7E79A7CEA0F8}"/>
          </ac:spMkLst>
        </pc:spChg>
        <pc:spChg chg="del">
          <ac:chgData name="Kyle Evans" userId="45503240-6b50-4af3-8d02-30d9d29e0464" providerId="ADAL" clId="{88941289-727C-470D-9ACC-650FDAE5A6DC}" dt="2023-12-03T23:49:35.540" v="208" actId="478"/>
          <ac:spMkLst>
            <pc:docMk/>
            <pc:sldMk cId="3218619762" sldId="256"/>
            <ac:spMk id="1061" creationId="{0EE84E34-0083-A87A-3495-CAEE4798B545}"/>
          </ac:spMkLst>
        </pc:spChg>
        <pc:spChg chg="del">
          <ac:chgData name="Kyle Evans" userId="45503240-6b50-4af3-8d02-30d9d29e0464" providerId="ADAL" clId="{88941289-727C-470D-9ACC-650FDAE5A6DC}" dt="2023-12-03T23:49:35.540" v="208" actId="478"/>
          <ac:spMkLst>
            <pc:docMk/>
            <pc:sldMk cId="3218619762" sldId="256"/>
            <ac:spMk id="1088" creationId="{C3E8D91F-6A3C-16D0-3DB2-A678EC682526}"/>
          </ac:spMkLst>
        </pc:spChg>
        <pc:spChg chg="del">
          <ac:chgData name="Kyle Evans" userId="45503240-6b50-4af3-8d02-30d9d29e0464" providerId="ADAL" clId="{88941289-727C-470D-9ACC-650FDAE5A6DC}" dt="2023-12-03T23:49:35.540" v="208" actId="478"/>
          <ac:spMkLst>
            <pc:docMk/>
            <pc:sldMk cId="3218619762" sldId="256"/>
            <ac:spMk id="1089" creationId="{50F34D0B-FEC9-FD49-0AFE-1A5F4DC7A0AD}"/>
          </ac:spMkLst>
        </pc:spChg>
        <pc:spChg chg="del">
          <ac:chgData name="Kyle Evans" userId="45503240-6b50-4af3-8d02-30d9d29e0464" providerId="ADAL" clId="{88941289-727C-470D-9ACC-650FDAE5A6DC}" dt="2023-12-03T23:49:35.540" v="208" actId="478"/>
          <ac:spMkLst>
            <pc:docMk/>
            <pc:sldMk cId="3218619762" sldId="256"/>
            <ac:spMk id="1108" creationId="{AFDA8352-1C29-DAEE-2DC2-2BDD7081D2E2}"/>
          </ac:spMkLst>
        </pc:spChg>
        <pc:spChg chg="del">
          <ac:chgData name="Kyle Evans" userId="45503240-6b50-4af3-8d02-30d9d29e0464" providerId="ADAL" clId="{88941289-727C-470D-9ACC-650FDAE5A6DC}" dt="2023-12-03T23:49:35.540" v="208" actId="478"/>
          <ac:spMkLst>
            <pc:docMk/>
            <pc:sldMk cId="3218619762" sldId="256"/>
            <ac:spMk id="1118" creationId="{C25212E7-AC8E-F8BE-E454-946AA619885F}"/>
          </ac:spMkLst>
        </pc:spChg>
        <pc:spChg chg="del">
          <ac:chgData name="Kyle Evans" userId="45503240-6b50-4af3-8d02-30d9d29e0464" providerId="ADAL" clId="{88941289-727C-470D-9ACC-650FDAE5A6DC}" dt="2023-12-03T23:49:39.582" v="210" actId="478"/>
          <ac:spMkLst>
            <pc:docMk/>
            <pc:sldMk cId="3218619762" sldId="256"/>
            <ac:spMk id="1119" creationId="{7B2BE0E6-4319-47A8-C20C-E97A5B00D495}"/>
          </ac:spMkLst>
        </pc:spChg>
        <pc:spChg chg="del">
          <ac:chgData name="Kyle Evans" userId="45503240-6b50-4af3-8d02-30d9d29e0464" providerId="ADAL" clId="{88941289-727C-470D-9ACC-650FDAE5A6DC}" dt="2023-12-03T23:49:35.540" v="208" actId="478"/>
          <ac:spMkLst>
            <pc:docMk/>
            <pc:sldMk cId="3218619762" sldId="256"/>
            <ac:spMk id="1124" creationId="{AAB8B4CF-5BFE-E23D-C0F0-A8E670EFF153}"/>
          </ac:spMkLst>
        </pc:spChg>
        <pc:spChg chg="del">
          <ac:chgData name="Kyle Evans" userId="45503240-6b50-4af3-8d02-30d9d29e0464" providerId="ADAL" clId="{88941289-727C-470D-9ACC-650FDAE5A6DC}" dt="2023-12-03T23:49:39.582" v="210" actId="478"/>
          <ac:spMkLst>
            <pc:docMk/>
            <pc:sldMk cId="3218619762" sldId="256"/>
            <ac:spMk id="1126" creationId="{53F47EBE-2100-5324-9E75-A3A693F66E63}"/>
          </ac:spMkLst>
        </pc:spChg>
        <pc:spChg chg="del">
          <ac:chgData name="Kyle Evans" userId="45503240-6b50-4af3-8d02-30d9d29e0464" providerId="ADAL" clId="{88941289-727C-470D-9ACC-650FDAE5A6DC}" dt="2023-12-03T23:49:35.540" v="208" actId="478"/>
          <ac:spMkLst>
            <pc:docMk/>
            <pc:sldMk cId="3218619762" sldId="256"/>
            <ac:spMk id="1128" creationId="{CE31271F-AE0C-CEE8-A4FE-7F2002D5BB1D}"/>
          </ac:spMkLst>
        </pc:spChg>
        <pc:spChg chg="del">
          <ac:chgData name="Kyle Evans" userId="45503240-6b50-4af3-8d02-30d9d29e0464" providerId="ADAL" clId="{88941289-727C-470D-9ACC-650FDAE5A6DC}" dt="2023-12-03T23:49:35.540" v="208" actId="478"/>
          <ac:spMkLst>
            <pc:docMk/>
            <pc:sldMk cId="3218619762" sldId="256"/>
            <ac:spMk id="1135" creationId="{C777A977-1BAB-7542-9A4E-C556C2206044}"/>
          </ac:spMkLst>
        </pc:spChg>
        <pc:spChg chg="del">
          <ac:chgData name="Kyle Evans" userId="45503240-6b50-4af3-8d02-30d9d29e0464" providerId="ADAL" clId="{88941289-727C-470D-9ACC-650FDAE5A6DC}" dt="2023-12-03T23:49:35.540" v="208" actId="478"/>
          <ac:spMkLst>
            <pc:docMk/>
            <pc:sldMk cId="3218619762" sldId="256"/>
            <ac:spMk id="1136" creationId="{1CBFDFCA-ACEE-E5C8-250E-FA04FFE4D6BD}"/>
          </ac:spMkLst>
        </pc:spChg>
        <pc:spChg chg="del">
          <ac:chgData name="Kyle Evans" userId="45503240-6b50-4af3-8d02-30d9d29e0464" providerId="ADAL" clId="{88941289-727C-470D-9ACC-650FDAE5A6DC}" dt="2023-12-03T23:49:39.582" v="210" actId="478"/>
          <ac:spMkLst>
            <pc:docMk/>
            <pc:sldMk cId="3218619762" sldId="256"/>
            <ac:spMk id="1138" creationId="{6D2B9C57-B70A-821A-465A-EE60342B8B3B}"/>
          </ac:spMkLst>
        </pc:spChg>
        <pc:spChg chg="mod">
          <ac:chgData name="Kyle Evans" userId="45503240-6b50-4af3-8d02-30d9d29e0464" providerId="ADAL" clId="{88941289-727C-470D-9ACC-650FDAE5A6DC}" dt="2023-12-04T00:47:15.376" v="648" actId="1076"/>
          <ac:spMkLst>
            <pc:docMk/>
            <pc:sldMk cId="3218619762" sldId="256"/>
            <ac:spMk id="1172" creationId="{32748819-0871-6A21-0CE0-C2C3653A0605}"/>
          </ac:spMkLst>
        </pc:spChg>
        <pc:spChg chg="mod ord">
          <ac:chgData name="Kyle Evans" userId="45503240-6b50-4af3-8d02-30d9d29e0464" providerId="ADAL" clId="{88941289-727C-470D-9ACC-650FDAE5A6DC}" dt="2023-12-03T23:51:09.735" v="221" actId="166"/>
          <ac:spMkLst>
            <pc:docMk/>
            <pc:sldMk cId="3218619762" sldId="256"/>
            <ac:spMk id="1173" creationId="{98F64AD2-E1EB-2DD2-77D4-ED30265BBBFA}"/>
          </ac:spMkLst>
        </pc:spChg>
        <pc:grpChg chg="add mod">
          <ac:chgData name="Kyle Evans" userId="45503240-6b50-4af3-8d02-30d9d29e0464" providerId="ADAL" clId="{88941289-727C-470D-9ACC-650FDAE5A6DC}" dt="2023-12-04T01:00:09.864" v="692" actId="164"/>
          <ac:grpSpMkLst>
            <pc:docMk/>
            <pc:sldMk cId="3218619762" sldId="256"/>
            <ac:grpSpMk id="10" creationId="{0A76DF23-09B5-5C38-B0DB-69D5AE133CA1}"/>
          </ac:grpSpMkLst>
        </pc:grpChg>
        <pc:grpChg chg="add del mod">
          <ac:chgData name="Kyle Evans" userId="45503240-6b50-4af3-8d02-30d9d29e0464" providerId="ADAL" clId="{88941289-727C-470D-9ACC-650FDAE5A6DC}" dt="2023-12-04T00:18:51.373" v="402" actId="165"/>
          <ac:grpSpMkLst>
            <pc:docMk/>
            <pc:sldMk cId="3218619762" sldId="256"/>
            <ac:grpSpMk id="48" creationId="{87235593-4B9D-868A-C1D0-590D4DD025AE}"/>
          </ac:grpSpMkLst>
        </pc:grpChg>
        <pc:grpChg chg="add mod">
          <ac:chgData name="Kyle Evans" userId="45503240-6b50-4af3-8d02-30d9d29e0464" providerId="ADAL" clId="{88941289-727C-470D-9ACC-650FDAE5A6DC}" dt="2023-12-04T01:01:22.039" v="709" actId="164"/>
          <ac:grpSpMkLst>
            <pc:docMk/>
            <pc:sldMk cId="3218619762" sldId="256"/>
            <ac:grpSpMk id="59" creationId="{D8927A28-3C2A-7FF2-72B2-DDB581F752E4}"/>
          </ac:grpSpMkLst>
        </pc:grpChg>
        <pc:picChg chg="del mod">
          <ac:chgData name="Kyle Evans" userId="45503240-6b50-4af3-8d02-30d9d29e0464" providerId="ADAL" clId="{88941289-727C-470D-9ACC-650FDAE5A6DC}" dt="2023-12-04T01:00:32.409" v="700" actId="478"/>
          <ac:picMkLst>
            <pc:docMk/>
            <pc:sldMk cId="3218619762" sldId="256"/>
            <ac:picMk id="5" creationId="{C555A3CA-299C-AAF2-BA5C-37BB643879D5}"/>
          </ac:picMkLst>
        </pc:picChg>
        <pc:picChg chg="del">
          <ac:chgData name="Kyle Evans" userId="45503240-6b50-4af3-8d02-30d9d29e0464" providerId="ADAL" clId="{88941289-727C-470D-9ACC-650FDAE5A6DC}" dt="2023-12-03T23:36:33.220" v="165" actId="478"/>
          <ac:picMkLst>
            <pc:docMk/>
            <pc:sldMk cId="3218619762" sldId="256"/>
            <ac:picMk id="6" creationId="{83C36EE4-1640-72B2-1D0A-69E89ABC3B84}"/>
          </ac:picMkLst>
        </pc:picChg>
        <pc:picChg chg="del">
          <ac:chgData name="Kyle Evans" userId="45503240-6b50-4af3-8d02-30d9d29e0464" providerId="ADAL" clId="{88941289-727C-470D-9ACC-650FDAE5A6DC}" dt="2023-12-03T23:29:53.550" v="107" actId="478"/>
          <ac:picMkLst>
            <pc:docMk/>
            <pc:sldMk cId="3218619762" sldId="256"/>
            <ac:picMk id="6" creationId="{C8CB9836-796E-D8FF-4FF3-03C72282933C}"/>
          </ac:picMkLst>
        </pc:picChg>
        <pc:picChg chg="add del mod modCrop">
          <ac:chgData name="Kyle Evans" userId="45503240-6b50-4af3-8d02-30d9d29e0464" providerId="ADAL" clId="{88941289-727C-470D-9ACC-650FDAE5A6DC}" dt="2023-12-04T00:23:26.433" v="413" actId="478"/>
          <ac:picMkLst>
            <pc:docMk/>
            <pc:sldMk cId="3218619762" sldId="256"/>
            <ac:picMk id="7" creationId="{364003EB-B600-CFFC-187D-38D3463DF890}"/>
          </ac:picMkLst>
        </pc:picChg>
        <pc:picChg chg="mod ord">
          <ac:chgData name="Kyle Evans" userId="45503240-6b50-4af3-8d02-30d9d29e0464" providerId="ADAL" clId="{88941289-727C-470D-9ACC-650FDAE5A6DC}" dt="2023-12-04T01:00:29.864" v="698" actId="1076"/>
          <ac:picMkLst>
            <pc:docMk/>
            <pc:sldMk cId="3218619762" sldId="256"/>
            <ac:picMk id="7" creationId="{58D3CD9A-0C26-8C5C-65C7-8E1F6908FFDA}"/>
          </ac:picMkLst>
        </pc:picChg>
        <pc:picChg chg="del mod">
          <ac:chgData name="Kyle Evans" userId="45503240-6b50-4af3-8d02-30d9d29e0464" providerId="ADAL" clId="{88941289-727C-470D-9ACC-650FDAE5A6DC}" dt="2023-12-04T01:00:35.511" v="705" actId="478"/>
          <ac:picMkLst>
            <pc:docMk/>
            <pc:sldMk cId="3218619762" sldId="256"/>
            <ac:picMk id="9" creationId="{9F1D5336-C0A0-0B04-6B58-EEE79C1DD725}"/>
          </ac:picMkLst>
        </pc:picChg>
        <pc:picChg chg="mod">
          <ac:chgData name="Kyle Evans" userId="45503240-6b50-4af3-8d02-30d9d29e0464" providerId="ADAL" clId="{88941289-727C-470D-9ACC-650FDAE5A6DC}" dt="2023-12-03T23:23:44.473" v="47" actId="1076"/>
          <ac:picMkLst>
            <pc:docMk/>
            <pc:sldMk cId="3218619762" sldId="256"/>
            <ac:picMk id="18" creationId="{91B70830-0135-3910-D48C-B2F6C93610C2}"/>
          </ac:picMkLst>
        </pc:picChg>
        <pc:picChg chg="add mod">
          <ac:chgData name="Kyle Evans" userId="45503240-6b50-4af3-8d02-30d9d29e0464" providerId="ADAL" clId="{88941289-727C-470D-9ACC-650FDAE5A6DC}" dt="2023-12-03T23:38:57.948" v="175" actId="1076"/>
          <ac:picMkLst>
            <pc:docMk/>
            <pc:sldMk cId="3218619762" sldId="256"/>
            <ac:picMk id="21" creationId="{55D3380F-1F42-C015-C0BC-274C611521DC}"/>
          </ac:picMkLst>
        </pc:picChg>
        <pc:picChg chg="add mod">
          <ac:chgData name="Kyle Evans" userId="45503240-6b50-4af3-8d02-30d9d29e0464" providerId="ADAL" clId="{88941289-727C-470D-9ACC-650FDAE5A6DC}" dt="2023-12-04T01:07:00.098" v="777" actId="1076"/>
          <ac:picMkLst>
            <pc:docMk/>
            <pc:sldMk cId="3218619762" sldId="256"/>
            <ac:picMk id="22" creationId="{A013D00A-0DEC-820D-593A-DEC5ECD4E213}"/>
          </ac:picMkLst>
        </pc:picChg>
        <pc:picChg chg="add del mod">
          <ac:chgData name="Kyle Evans" userId="45503240-6b50-4af3-8d02-30d9d29e0464" providerId="ADAL" clId="{88941289-727C-470D-9ACC-650FDAE5A6DC}" dt="2023-12-04T00:02:28.450" v="282" actId="478"/>
          <ac:picMkLst>
            <pc:docMk/>
            <pc:sldMk cId="3218619762" sldId="256"/>
            <ac:picMk id="22" creationId="{F44E9138-E7AC-0F94-12FB-E7CA801B6001}"/>
          </ac:picMkLst>
        </pc:picChg>
        <pc:picChg chg="mod">
          <ac:chgData name="Kyle Evans" userId="45503240-6b50-4af3-8d02-30d9d29e0464" providerId="ADAL" clId="{88941289-727C-470D-9ACC-650FDAE5A6DC}" dt="2023-12-03T23:35:10.878" v="142" actId="1076"/>
          <ac:picMkLst>
            <pc:docMk/>
            <pc:sldMk cId="3218619762" sldId="256"/>
            <ac:picMk id="24" creationId="{B1EE35DD-DA5B-F86E-FD60-F89B1C52EDD3}"/>
          </ac:picMkLst>
        </pc:picChg>
        <pc:picChg chg="add del mod">
          <ac:chgData name="Kyle Evans" userId="45503240-6b50-4af3-8d02-30d9d29e0464" providerId="ADAL" clId="{88941289-727C-470D-9ACC-650FDAE5A6DC}" dt="2023-12-03T23:35:53.109" v="148" actId="478"/>
          <ac:picMkLst>
            <pc:docMk/>
            <pc:sldMk cId="3218619762" sldId="256"/>
            <ac:picMk id="28" creationId="{9DFCBBCF-8602-C3EE-3F48-BCDA7FC3B46C}"/>
          </ac:picMkLst>
        </pc:picChg>
        <pc:picChg chg="add mod">
          <ac:chgData name="Kyle Evans" userId="45503240-6b50-4af3-8d02-30d9d29e0464" providerId="ADAL" clId="{88941289-727C-470D-9ACC-650FDAE5A6DC}" dt="2023-12-04T01:06:58.478" v="776" actId="1076"/>
          <ac:picMkLst>
            <pc:docMk/>
            <pc:sldMk cId="3218619762" sldId="256"/>
            <ac:picMk id="29" creationId="{7FBE34BC-A202-8D43-1BE4-88C89588CB9E}"/>
          </ac:picMkLst>
        </pc:picChg>
        <pc:picChg chg="mod">
          <ac:chgData name="Kyle Evans" userId="45503240-6b50-4af3-8d02-30d9d29e0464" providerId="ADAL" clId="{88941289-727C-470D-9ACC-650FDAE5A6DC}" dt="2023-12-03T23:30:03.541" v="113" actId="1076"/>
          <ac:picMkLst>
            <pc:docMk/>
            <pc:sldMk cId="3218619762" sldId="256"/>
            <ac:picMk id="38" creationId="{59E926C9-FA84-33DB-DCA5-6DADA6CE275B}"/>
          </ac:picMkLst>
        </pc:picChg>
        <pc:picChg chg="add del mod">
          <ac:chgData name="Kyle Evans" userId="45503240-6b50-4af3-8d02-30d9d29e0464" providerId="ADAL" clId="{88941289-727C-470D-9ACC-650FDAE5A6DC}" dt="2023-12-04T00:16:52.725" v="400" actId="478"/>
          <ac:picMkLst>
            <pc:docMk/>
            <pc:sldMk cId="3218619762" sldId="256"/>
            <ac:picMk id="52" creationId="{14F69048-EDF2-E748-FA3C-C5F593AEDE5E}"/>
          </ac:picMkLst>
        </pc:picChg>
        <pc:picChg chg="add mod">
          <ac:chgData name="Kyle Evans" userId="45503240-6b50-4af3-8d02-30d9d29e0464" providerId="ADAL" clId="{88941289-727C-470D-9ACC-650FDAE5A6DC}" dt="2023-12-04T01:01:22.039" v="709" actId="164"/>
          <ac:picMkLst>
            <pc:docMk/>
            <pc:sldMk cId="3218619762" sldId="256"/>
            <ac:picMk id="55" creationId="{24EC79CB-7961-2DB0-F1DE-6289FE47BA95}"/>
          </ac:picMkLst>
        </pc:picChg>
        <pc:picChg chg="add mod">
          <ac:chgData name="Kyle Evans" userId="45503240-6b50-4af3-8d02-30d9d29e0464" providerId="ADAL" clId="{88941289-727C-470D-9ACC-650FDAE5A6DC}" dt="2023-12-04T01:01:22.039" v="709" actId="164"/>
          <ac:picMkLst>
            <pc:docMk/>
            <pc:sldMk cId="3218619762" sldId="256"/>
            <ac:picMk id="56" creationId="{F6D04EA1-30F8-05A2-5BAA-E9F492EDFE7F}"/>
          </ac:picMkLst>
        </pc:picChg>
        <pc:picChg chg="add mod">
          <ac:chgData name="Kyle Evans" userId="45503240-6b50-4af3-8d02-30d9d29e0464" providerId="ADAL" clId="{88941289-727C-470D-9ACC-650FDAE5A6DC}" dt="2023-12-04T01:27:08.868" v="830" actId="12788"/>
          <ac:picMkLst>
            <pc:docMk/>
            <pc:sldMk cId="3218619762" sldId="256"/>
            <ac:picMk id="60" creationId="{BF3281B7-B766-38CC-78B9-2AB619193706}"/>
          </ac:picMkLst>
        </pc:picChg>
        <pc:picChg chg="add mod">
          <ac:chgData name="Kyle Evans" userId="45503240-6b50-4af3-8d02-30d9d29e0464" providerId="ADAL" clId="{88941289-727C-470D-9ACC-650FDAE5A6DC}" dt="2023-12-04T01:27:08.868" v="830" actId="12788"/>
          <ac:picMkLst>
            <pc:docMk/>
            <pc:sldMk cId="3218619762" sldId="256"/>
            <ac:picMk id="61" creationId="{6EB43D65-17C5-917A-C1BD-5A7E7C2BF863}"/>
          </ac:picMkLst>
        </pc:picChg>
        <pc:picChg chg="add mod">
          <ac:chgData name="Kyle Evans" userId="45503240-6b50-4af3-8d02-30d9d29e0464" providerId="ADAL" clId="{88941289-727C-470D-9ACC-650FDAE5A6DC}" dt="2023-12-04T01:27:08.868" v="830" actId="12788"/>
          <ac:picMkLst>
            <pc:docMk/>
            <pc:sldMk cId="3218619762" sldId="256"/>
            <ac:picMk id="62" creationId="{0A66F72B-9A67-02B3-0C21-0A97ED3CDDA8}"/>
          </ac:picMkLst>
        </pc:picChg>
        <pc:picChg chg="mod">
          <ac:chgData name="Kyle Evans" userId="45503240-6b50-4af3-8d02-30d9d29e0464" providerId="ADAL" clId="{88941289-727C-470D-9ACC-650FDAE5A6DC}" dt="2023-12-03T23:22:41.973" v="39" actId="1076"/>
          <ac:picMkLst>
            <pc:docMk/>
            <pc:sldMk cId="3218619762" sldId="256"/>
            <ac:picMk id="1026" creationId="{9D1C8ED5-D458-AE45-B513-EEB7C0FE7993}"/>
          </ac:picMkLst>
        </pc:picChg>
        <pc:picChg chg="del mod">
          <ac:chgData name="Kyle Evans" userId="45503240-6b50-4af3-8d02-30d9d29e0464" providerId="ADAL" clId="{88941289-727C-470D-9ACC-650FDAE5A6DC}" dt="2023-12-04T00:03:58.492" v="305" actId="478"/>
          <ac:picMkLst>
            <pc:docMk/>
            <pc:sldMk cId="3218619762" sldId="256"/>
            <ac:picMk id="1028" creationId="{583D83EB-F8AC-DECE-5F09-74461C811456}"/>
          </ac:picMkLst>
        </pc:picChg>
        <pc:picChg chg="mod">
          <ac:chgData name="Kyle Evans" userId="45503240-6b50-4af3-8d02-30d9d29e0464" providerId="ADAL" clId="{88941289-727C-470D-9ACC-650FDAE5A6DC}" dt="2023-12-03T23:17:04.294" v="5" actId="1076"/>
          <ac:picMkLst>
            <pc:docMk/>
            <pc:sldMk cId="3218619762" sldId="256"/>
            <ac:picMk id="1032" creationId="{60178381-67E6-57C5-767E-FBD7673F62E9}"/>
          </ac:picMkLst>
        </pc:picChg>
        <pc:picChg chg="add del mod">
          <ac:chgData name="Kyle Evans" userId="45503240-6b50-4af3-8d02-30d9d29e0464" providerId="ADAL" clId="{88941289-727C-470D-9ACC-650FDAE5A6DC}" dt="2023-12-04T01:43:23.689" v="1057" actId="478"/>
          <ac:picMkLst>
            <pc:docMk/>
            <pc:sldMk cId="3218619762" sldId="256"/>
            <ac:picMk id="1038" creationId="{0E8FC334-88C2-68AA-52D8-ECC683DFC9B1}"/>
          </ac:picMkLst>
        </pc:picChg>
        <pc:cxnChg chg="add del mod topLvl">
          <ac:chgData name="Kyle Evans" userId="45503240-6b50-4af3-8d02-30d9d29e0464" providerId="ADAL" clId="{88941289-727C-470D-9ACC-650FDAE5A6DC}" dt="2023-12-04T01:00:32.915" v="701" actId="478"/>
          <ac:cxnSpMkLst>
            <pc:docMk/>
            <pc:sldMk cId="3218619762" sldId="256"/>
            <ac:cxnSpMk id="28" creationId="{8C8350C2-E322-584C-CD46-B8B29D8632BE}"/>
          </ac:cxnSpMkLst>
        </pc:cxnChg>
        <pc:cxnChg chg="add mod">
          <ac:chgData name="Kyle Evans" userId="45503240-6b50-4af3-8d02-30d9d29e0464" providerId="ADAL" clId="{88941289-727C-470D-9ACC-650FDAE5A6DC}" dt="2023-12-04T01:01:22.039" v="709" actId="164"/>
          <ac:cxnSpMkLst>
            <pc:docMk/>
            <pc:sldMk cId="3218619762" sldId="256"/>
            <ac:cxnSpMk id="34" creationId="{32413358-65C4-4309-9F69-32FC9FC5F77B}"/>
          </ac:cxnSpMkLst>
        </pc:cxnChg>
        <pc:cxnChg chg="del">
          <ac:chgData name="Kyle Evans" userId="45503240-6b50-4af3-8d02-30d9d29e0464" providerId="ADAL" clId="{88941289-727C-470D-9ACC-650FDAE5A6DC}" dt="2023-12-04T01:38:36.658" v="936" actId="478"/>
          <ac:cxnSpMkLst>
            <pc:docMk/>
            <pc:sldMk cId="3218619762" sldId="256"/>
            <ac:cxnSpMk id="35" creationId="{4D0BBB56-A647-748E-4FCD-8FADEE9BB422}"/>
          </ac:cxnSpMkLst>
        </pc:cxnChg>
        <pc:cxnChg chg="del mod">
          <ac:chgData name="Kyle Evans" userId="45503240-6b50-4af3-8d02-30d9d29e0464" providerId="ADAL" clId="{88941289-727C-470D-9ACC-650FDAE5A6DC}" dt="2023-12-04T01:38:51.349" v="938" actId="478"/>
          <ac:cxnSpMkLst>
            <pc:docMk/>
            <pc:sldMk cId="3218619762" sldId="256"/>
            <ac:cxnSpMk id="38" creationId="{BF0DCF64-1FF5-E7B7-D9E9-E6418DBC64A0}"/>
          </ac:cxnSpMkLst>
        </pc:cxnChg>
        <pc:cxnChg chg="del">
          <ac:chgData name="Kyle Evans" userId="45503240-6b50-4af3-8d02-30d9d29e0464" providerId="ADAL" clId="{88941289-727C-470D-9ACC-650FDAE5A6DC}" dt="2023-12-04T01:39:10.464" v="941" actId="478"/>
          <ac:cxnSpMkLst>
            <pc:docMk/>
            <pc:sldMk cId="3218619762" sldId="256"/>
            <ac:cxnSpMk id="39" creationId="{59917CB4-BDAC-57E7-0A4C-FE7569F1D28E}"/>
          </ac:cxnSpMkLst>
        </pc:cxnChg>
        <pc:cxnChg chg="mod">
          <ac:chgData name="Kyle Evans" userId="45503240-6b50-4af3-8d02-30d9d29e0464" providerId="ADAL" clId="{88941289-727C-470D-9ACC-650FDAE5A6DC}" dt="2023-12-04T01:39:47.380" v="953" actId="1076"/>
          <ac:cxnSpMkLst>
            <pc:docMk/>
            <pc:sldMk cId="3218619762" sldId="256"/>
            <ac:cxnSpMk id="47" creationId="{261F92DE-BB88-4800-4055-C6EE68DFE30B}"/>
          </ac:cxnSpMkLst>
        </pc:cxnChg>
        <pc:cxnChg chg="add mod">
          <ac:chgData name="Kyle Evans" userId="45503240-6b50-4af3-8d02-30d9d29e0464" providerId="ADAL" clId="{88941289-727C-470D-9ACC-650FDAE5A6DC}" dt="2023-12-04T00:41:22.925" v="513" actId="571"/>
          <ac:cxnSpMkLst>
            <pc:docMk/>
            <pc:sldMk cId="3218619762" sldId="256"/>
            <ac:cxnSpMk id="48" creationId="{0D76ED49-58E2-90DC-8EE4-E2FDE4C8F2FF}"/>
          </ac:cxnSpMkLst>
        </pc:cxnChg>
        <pc:cxnChg chg="add mod">
          <ac:chgData name="Kyle Evans" userId="45503240-6b50-4af3-8d02-30d9d29e0464" providerId="ADAL" clId="{88941289-727C-470D-9ACC-650FDAE5A6DC}" dt="2023-12-04T01:00:38.802" v="708" actId="571"/>
          <ac:cxnSpMkLst>
            <pc:docMk/>
            <pc:sldMk cId="3218619762" sldId="256"/>
            <ac:cxnSpMk id="57" creationId="{00974E5C-FFCD-7CE2-61BA-30E7318630DD}"/>
          </ac:cxnSpMkLst>
        </pc:cxnChg>
        <pc:cxnChg chg="del">
          <ac:chgData name="Kyle Evans" userId="45503240-6b50-4af3-8d02-30d9d29e0464" providerId="ADAL" clId="{88941289-727C-470D-9ACC-650FDAE5A6DC}" dt="2023-12-04T01:39:41.207" v="952" actId="478"/>
          <ac:cxnSpMkLst>
            <pc:docMk/>
            <pc:sldMk cId="3218619762" sldId="256"/>
            <ac:cxnSpMk id="58" creationId="{56E1F089-BA35-0E03-EE38-7A5DD05B52AA}"/>
          </ac:cxnSpMkLst>
        </pc:cxnChg>
        <pc:cxnChg chg="add del mod">
          <ac:chgData name="Kyle Evans" userId="45503240-6b50-4af3-8d02-30d9d29e0464" providerId="ADAL" clId="{88941289-727C-470D-9ACC-650FDAE5A6DC}" dt="2023-12-04T01:39:40.248" v="951" actId="478"/>
          <ac:cxnSpMkLst>
            <pc:docMk/>
            <pc:sldMk cId="3218619762" sldId="256"/>
            <ac:cxnSpMk id="1028" creationId="{BBD42498-6500-9745-79F1-D135FFBDF51A}"/>
          </ac:cxnSpMkLst>
        </pc:cxnChg>
        <pc:cxnChg chg="del">
          <ac:chgData name="Kyle Evans" userId="45503240-6b50-4af3-8d02-30d9d29e0464" providerId="ADAL" clId="{88941289-727C-470D-9ACC-650FDAE5A6DC}" dt="2023-12-04T01:39:50.193" v="954" actId="478"/>
          <ac:cxnSpMkLst>
            <pc:docMk/>
            <pc:sldMk cId="3218619762" sldId="256"/>
            <ac:cxnSpMk id="1029" creationId="{6C39D538-F6C7-E137-EC31-D34E579F8E78}"/>
          </ac:cxnSpMkLst>
        </pc:cxnChg>
        <pc:cxnChg chg="add del mod">
          <ac:chgData name="Kyle Evans" userId="45503240-6b50-4af3-8d02-30d9d29e0464" providerId="ADAL" clId="{88941289-727C-470D-9ACC-650FDAE5A6DC}" dt="2023-12-04T01:39:39.683" v="950" actId="478"/>
          <ac:cxnSpMkLst>
            <pc:docMk/>
            <pc:sldMk cId="3218619762" sldId="256"/>
            <ac:cxnSpMk id="1030" creationId="{9E8D583E-4720-DA04-2BBB-2CD91C8C2E0B}"/>
          </ac:cxnSpMkLst>
        </pc:cxnChg>
        <pc:cxnChg chg="add del mod">
          <ac:chgData name="Kyle Evans" userId="45503240-6b50-4af3-8d02-30d9d29e0464" providerId="ADAL" clId="{88941289-727C-470D-9ACC-650FDAE5A6DC}" dt="2023-12-04T01:39:39.024" v="949" actId="478"/>
          <ac:cxnSpMkLst>
            <pc:docMk/>
            <pc:sldMk cId="3218619762" sldId="256"/>
            <ac:cxnSpMk id="1031" creationId="{05941AD0-1CB0-5957-494C-B94EEC836AB5}"/>
          </ac:cxnSpMkLst>
        </pc:cxnChg>
        <pc:cxnChg chg="add del mod">
          <ac:chgData name="Kyle Evans" userId="45503240-6b50-4af3-8d02-30d9d29e0464" providerId="ADAL" clId="{88941289-727C-470D-9ACC-650FDAE5A6DC}" dt="2023-12-04T01:39:37.651" v="947" actId="478"/>
          <ac:cxnSpMkLst>
            <pc:docMk/>
            <pc:sldMk cId="3218619762" sldId="256"/>
            <ac:cxnSpMk id="1033" creationId="{59200865-A3D0-AC2B-FB30-F3CC453F1904}"/>
          </ac:cxnSpMkLst>
        </pc:cxnChg>
        <pc:cxnChg chg="del">
          <ac:chgData name="Kyle Evans" userId="45503240-6b50-4af3-8d02-30d9d29e0464" providerId="ADAL" clId="{88941289-727C-470D-9ACC-650FDAE5A6DC}" dt="2023-12-04T01:46:21.875" v="1114" actId="478"/>
          <ac:cxnSpMkLst>
            <pc:docMk/>
            <pc:sldMk cId="3218619762" sldId="256"/>
            <ac:cxnSpMk id="1039" creationId="{AF8E5BD1-9682-7DD4-C275-761CDA4F599C}"/>
          </ac:cxnSpMkLst>
        </pc:cxnChg>
        <pc:cxnChg chg="del">
          <ac:chgData name="Kyle Evans" userId="45503240-6b50-4af3-8d02-30d9d29e0464" providerId="ADAL" clId="{88941289-727C-470D-9ACC-650FDAE5A6DC}" dt="2023-12-04T01:46:20.450" v="1112" actId="478"/>
          <ac:cxnSpMkLst>
            <pc:docMk/>
            <pc:sldMk cId="3218619762" sldId="256"/>
            <ac:cxnSpMk id="1041" creationId="{759B5773-B91A-5403-2FB4-3B322DFB749C}"/>
          </ac:cxnSpMkLst>
        </pc:cxnChg>
        <pc:cxnChg chg="del">
          <ac:chgData name="Kyle Evans" userId="45503240-6b50-4af3-8d02-30d9d29e0464" providerId="ADAL" clId="{88941289-727C-470D-9ACC-650FDAE5A6DC}" dt="2023-12-04T01:46:19.618" v="1111" actId="478"/>
          <ac:cxnSpMkLst>
            <pc:docMk/>
            <pc:sldMk cId="3218619762" sldId="256"/>
            <ac:cxnSpMk id="1043" creationId="{0CF1C850-64D7-7A3C-6106-ED040842E379}"/>
          </ac:cxnSpMkLst>
        </pc:cxnChg>
        <pc:cxnChg chg="del">
          <ac:chgData name="Kyle Evans" userId="45503240-6b50-4af3-8d02-30d9d29e0464" providerId="ADAL" clId="{88941289-727C-470D-9ACC-650FDAE5A6DC}" dt="2023-12-04T01:46:21.102" v="1113" actId="478"/>
          <ac:cxnSpMkLst>
            <pc:docMk/>
            <pc:sldMk cId="3218619762" sldId="256"/>
            <ac:cxnSpMk id="1045" creationId="{86F5DFC7-D907-86F3-34F8-84CD99AE7ED2}"/>
          </ac:cxnSpMkLst>
        </pc:cxnChg>
      </pc:sldChg>
      <pc:sldChg chg="modSp del mod">
        <pc:chgData name="Kyle Evans" userId="45503240-6b50-4af3-8d02-30d9d29e0464" providerId="ADAL" clId="{88941289-727C-470D-9ACC-650FDAE5A6DC}" dt="2023-12-03T23:37:16.020" v="166" actId="2696"/>
        <pc:sldMkLst>
          <pc:docMk/>
          <pc:sldMk cId="1047355736" sldId="257"/>
        </pc:sldMkLst>
        <pc:spChg chg="mod">
          <ac:chgData name="Kyle Evans" userId="45503240-6b50-4af3-8d02-30d9d29e0464" providerId="ADAL" clId="{88941289-727C-470D-9ACC-650FDAE5A6DC}" dt="2023-12-03T23:29:32.394" v="104" actId="14100"/>
          <ac:spMkLst>
            <pc:docMk/>
            <pc:sldMk cId="1047355736" sldId="257"/>
            <ac:spMk id="8" creationId="{517AEE8E-FBB8-D499-890A-C7E57524391E}"/>
          </ac:spMkLst>
        </pc:spChg>
        <pc:spChg chg="mod">
          <ac:chgData name="Kyle Evans" userId="45503240-6b50-4af3-8d02-30d9d29e0464" providerId="ADAL" clId="{88941289-727C-470D-9ACC-650FDAE5A6DC}" dt="2023-12-03T23:22:54.987" v="40" actId="1076"/>
          <ac:spMkLst>
            <pc:docMk/>
            <pc:sldMk cId="1047355736" sldId="257"/>
            <ac:spMk id="1173" creationId="{98F64AD2-E1EB-2DD2-77D4-ED30265BBBFA}"/>
          </ac:spMkLst>
        </pc:spChg>
        <pc:picChg chg="mod">
          <ac:chgData name="Kyle Evans" userId="45503240-6b50-4af3-8d02-30d9d29e0464" providerId="ADAL" clId="{88941289-727C-470D-9ACC-650FDAE5A6DC}" dt="2023-12-03T23:26:44.213" v="57" actId="1076"/>
          <ac:picMkLst>
            <pc:docMk/>
            <pc:sldMk cId="1047355736" sldId="257"/>
            <ac:picMk id="38" creationId="{59E926C9-FA84-33DB-DCA5-6DADA6CE275B}"/>
          </ac:picMkLst>
        </pc:picChg>
      </pc:sldChg>
      <pc:sldChg chg="modSp mod">
        <pc:chgData name="Kyle Evans" userId="45503240-6b50-4af3-8d02-30d9d29e0464" providerId="ADAL" clId="{88941289-727C-470D-9ACC-650FDAE5A6DC}" dt="2023-12-04T00:25:52.294" v="442" actId="1076"/>
        <pc:sldMkLst>
          <pc:docMk/>
          <pc:sldMk cId="4144809504" sldId="258"/>
        </pc:sldMkLst>
        <pc:picChg chg="mod">
          <ac:chgData name="Kyle Evans" userId="45503240-6b50-4af3-8d02-30d9d29e0464" providerId="ADAL" clId="{88941289-727C-470D-9ACC-650FDAE5A6DC}" dt="2023-12-04T00:25:52.294" v="442" actId="1076"/>
          <ac:picMkLst>
            <pc:docMk/>
            <pc:sldMk cId="4144809504" sldId="258"/>
            <ac:picMk id="15" creationId="{EE5330A8-1581-F249-0F43-743828B0EB23}"/>
          </ac:picMkLst>
        </pc:picChg>
      </pc:sldChg>
    </pc:docChg>
  </pc:docChgLst>
  <pc:docChgLst>
    <pc:chgData name="Kyle Evans" userId="45503240-6b50-4af3-8d02-30d9d29e0464" providerId="ADAL" clId="{229550C3-06A6-4128-8B5D-DA756EBB41D1}"/>
    <pc:docChg chg="custSel modSld">
      <pc:chgData name="Kyle Evans" userId="45503240-6b50-4af3-8d02-30d9d29e0464" providerId="ADAL" clId="{229550C3-06A6-4128-8B5D-DA756EBB41D1}" dt="2024-02-23T18:48:34.497" v="16" actId="1440"/>
      <pc:docMkLst>
        <pc:docMk/>
      </pc:docMkLst>
      <pc:sldChg chg="addSp delSp modSp mod delCm">
        <pc:chgData name="Kyle Evans" userId="45503240-6b50-4af3-8d02-30d9d29e0464" providerId="ADAL" clId="{229550C3-06A6-4128-8B5D-DA756EBB41D1}" dt="2024-02-23T18:48:34.497" v="16" actId="1440"/>
        <pc:sldMkLst>
          <pc:docMk/>
          <pc:sldMk cId="3218619762" sldId="256"/>
        </pc:sldMkLst>
        <pc:grpChg chg="mod">
          <ac:chgData name="Kyle Evans" userId="45503240-6b50-4af3-8d02-30d9d29e0464" providerId="ADAL" clId="{229550C3-06A6-4128-8B5D-DA756EBB41D1}" dt="2024-02-23T18:46:20.193" v="6" actId="14100"/>
          <ac:grpSpMkLst>
            <pc:docMk/>
            <pc:sldMk cId="3218619762" sldId="256"/>
            <ac:grpSpMk id="16" creationId="{6A9FD7E7-9FD8-876C-2A95-DA79DDF4BDD2}"/>
          </ac:grpSpMkLst>
        </pc:grpChg>
        <pc:picChg chg="del">
          <ac:chgData name="Kyle Evans" userId="45503240-6b50-4af3-8d02-30d9d29e0464" providerId="ADAL" clId="{229550C3-06A6-4128-8B5D-DA756EBB41D1}" dt="2024-02-23T18:46:04.413" v="2" actId="478"/>
          <ac:picMkLst>
            <pc:docMk/>
            <pc:sldMk cId="3218619762" sldId="256"/>
            <ac:picMk id="9" creationId="{4356EE7D-14D9-C5D3-15A6-DFC805D8F0D4}"/>
          </ac:picMkLst>
        </pc:picChg>
        <pc:picChg chg="add mod">
          <ac:chgData name="Kyle Evans" userId="45503240-6b50-4af3-8d02-30d9d29e0464" providerId="ADAL" clId="{229550C3-06A6-4128-8B5D-DA756EBB41D1}" dt="2024-02-23T18:48:34.497" v="16" actId="1440"/>
          <ac:picMkLst>
            <pc:docMk/>
            <pc:sldMk cId="3218619762" sldId="256"/>
            <ac:picMk id="27" creationId="{34E7E3FA-7115-CB7D-E661-D793DEF2233E}"/>
          </ac:picMkLst>
        </pc:picChg>
        <pc:extLst>
          <p:ext xmlns:p="http://schemas.openxmlformats.org/presentationml/2006/main" uri="{D6D511B9-2390-475A-947B-AFAB55BFBCF1}">
            <pc226:cmChg xmlns:pc226="http://schemas.microsoft.com/office/powerpoint/2022/06/main/command" chg="del">
              <pc226:chgData name="Kyle Evans" userId="45503240-6b50-4af3-8d02-30d9d29e0464" providerId="ADAL" clId="{229550C3-06A6-4128-8B5D-DA756EBB41D1}" dt="2024-02-23T18:47:21.024" v="11"/>
              <pc2:cmMkLst xmlns:pc2="http://schemas.microsoft.com/office/powerpoint/2019/9/main/command">
                <pc:docMk/>
                <pc:sldMk cId="3218619762" sldId="256"/>
                <pc2:cmMk id="{C21A0152-6FFB-4E02-8897-0338E30C126C}"/>
              </pc2:cmMkLst>
            </pc226:cmChg>
            <pc226:cmChg xmlns:pc226="http://schemas.microsoft.com/office/powerpoint/2022/06/main/command" chg="del">
              <pc226:chgData name="Kyle Evans" userId="45503240-6b50-4af3-8d02-30d9d29e0464" providerId="ADAL" clId="{229550C3-06A6-4128-8B5D-DA756EBB41D1}" dt="2024-02-23T18:47:22.334" v="12"/>
              <pc2:cmMkLst xmlns:pc2="http://schemas.microsoft.com/office/powerpoint/2019/9/main/command">
                <pc:docMk/>
                <pc:sldMk cId="3218619762" sldId="256"/>
                <pc2:cmMk id="{62D9FE60-A4FA-421F-877E-325F98A5119D}"/>
              </pc2:cmMkLst>
            </pc226:cmChg>
            <pc226:cmChg xmlns:pc226="http://schemas.microsoft.com/office/powerpoint/2022/06/main/command" chg="del">
              <pc226:chgData name="Kyle Evans" userId="45503240-6b50-4af3-8d02-30d9d29e0464" providerId="ADAL" clId="{229550C3-06A6-4128-8B5D-DA756EBB41D1}" dt="2024-02-23T18:47:23.659" v="13"/>
              <pc2:cmMkLst xmlns:pc2="http://schemas.microsoft.com/office/powerpoint/2019/9/main/command">
                <pc:docMk/>
                <pc:sldMk cId="3218619762" sldId="256"/>
                <pc2:cmMk id="{DC3603FA-E5D0-4B8C-BDBA-64279655E61C}"/>
              </pc2:cmMkLst>
            </pc226:cmChg>
          </p:ext>
        </pc:extLst>
      </pc:sldChg>
    </pc:docChg>
  </pc:docChgLst>
  <pc:docChgLst>
    <pc:chgData name="Chelsea Kiselewski" userId="S::cek19f@fsu.edu::2edeb59c-4867-48b7-8448-17c2eaec392a" providerId="AD" clId="Web-{EF3206DB-7184-4E85-B018-F97D8DFCFC2D}"/>
    <pc:docChg chg="modSld">
      <pc:chgData name="Chelsea Kiselewski" userId="S::cek19f@fsu.edu::2edeb59c-4867-48b7-8448-17c2eaec392a" providerId="AD" clId="Web-{EF3206DB-7184-4E85-B018-F97D8DFCFC2D}" dt="2023-11-28T00:27:33.394" v="12" actId="20577"/>
      <pc:docMkLst>
        <pc:docMk/>
      </pc:docMkLst>
      <pc:sldChg chg="modSp">
        <pc:chgData name="Chelsea Kiselewski" userId="S::cek19f@fsu.edu::2edeb59c-4867-48b7-8448-17c2eaec392a" providerId="AD" clId="Web-{EF3206DB-7184-4E85-B018-F97D8DFCFC2D}" dt="2023-11-28T00:27:33.394" v="12" actId="20577"/>
        <pc:sldMkLst>
          <pc:docMk/>
          <pc:sldMk cId="3218619762" sldId="256"/>
        </pc:sldMkLst>
        <pc:spChg chg="mod">
          <ac:chgData name="Chelsea Kiselewski" userId="S::cek19f@fsu.edu::2edeb59c-4867-48b7-8448-17c2eaec392a" providerId="AD" clId="Web-{EF3206DB-7184-4E85-B018-F97D8DFCFC2D}" dt="2023-11-28T00:27:33.394" v="12" actId="20577"/>
          <ac:spMkLst>
            <pc:docMk/>
            <pc:sldMk cId="3218619762" sldId="256"/>
            <ac:spMk id="35" creationId="{2C6BCFC0-3E74-1476-DB79-2624F9FC2C70}"/>
          </ac:spMkLst>
        </pc:spChg>
      </pc:sldChg>
    </pc:docChg>
  </pc:docChgLst>
  <pc:docChgLst>
    <pc:chgData name="Chelsea Kiselewski" userId="S::cek19f@fsu.edu::2edeb59c-4867-48b7-8448-17c2eaec392a" providerId="AD" clId="Web-{D2A141B9-8E2B-4A3E-8AE8-761AE6DC0B40}"/>
    <pc:docChg chg="modSld">
      <pc:chgData name="Chelsea Kiselewski" userId="S::cek19f@fsu.edu::2edeb59c-4867-48b7-8448-17c2eaec392a" providerId="AD" clId="Web-{D2A141B9-8E2B-4A3E-8AE8-761AE6DC0B40}" dt="2023-11-28T00:33:32.120" v="11" actId="20577"/>
      <pc:docMkLst>
        <pc:docMk/>
      </pc:docMkLst>
      <pc:sldChg chg="modSp">
        <pc:chgData name="Chelsea Kiselewski" userId="S::cek19f@fsu.edu::2edeb59c-4867-48b7-8448-17c2eaec392a" providerId="AD" clId="Web-{D2A141B9-8E2B-4A3E-8AE8-761AE6DC0B40}" dt="2023-11-28T00:33:32.120" v="11" actId="20577"/>
        <pc:sldMkLst>
          <pc:docMk/>
          <pc:sldMk cId="3218619762" sldId="256"/>
        </pc:sldMkLst>
        <pc:spChg chg="mod">
          <ac:chgData name="Chelsea Kiselewski" userId="S::cek19f@fsu.edu::2edeb59c-4867-48b7-8448-17c2eaec392a" providerId="AD" clId="Web-{D2A141B9-8E2B-4A3E-8AE8-761AE6DC0B40}" dt="2023-11-28T00:33:32.120" v="11" actId="20577"/>
          <ac:spMkLst>
            <pc:docMk/>
            <pc:sldMk cId="3218619762" sldId="256"/>
            <ac:spMk id="18" creationId="{49B465EC-72F5-D9A4-E3B6-2CA75EA3E1F2}"/>
          </ac:spMkLst>
        </pc:spChg>
        <pc:spChg chg="mod">
          <ac:chgData name="Chelsea Kiselewski" userId="S::cek19f@fsu.edu::2edeb59c-4867-48b7-8448-17c2eaec392a" providerId="AD" clId="Web-{D2A141B9-8E2B-4A3E-8AE8-761AE6DC0B40}" dt="2023-11-28T00:31:56.680" v="3" actId="20577"/>
          <ac:spMkLst>
            <pc:docMk/>
            <pc:sldMk cId="3218619762" sldId="256"/>
            <ac:spMk id="32" creationId="{1AD1F300-11B7-62DF-7C8A-FD6C650B24B8}"/>
          </ac:spMkLst>
        </pc:spChg>
        <pc:spChg chg="mod">
          <ac:chgData name="Chelsea Kiselewski" userId="S::cek19f@fsu.edu::2edeb59c-4867-48b7-8448-17c2eaec392a" providerId="AD" clId="Web-{D2A141B9-8E2B-4A3E-8AE8-761AE6DC0B40}" dt="2023-11-28T00:32:06.524" v="10" actId="20577"/>
          <ac:spMkLst>
            <pc:docMk/>
            <pc:sldMk cId="3218619762" sldId="256"/>
            <ac:spMk id="37" creationId="{AD27DA5F-2B8B-8EDC-98DE-34F0E52C0916}"/>
          </ac:spMkLst>
        </pc:spChg>
      </pc:sldChg>
    </pc:docChg>
  </pc:docChgLst>
  <pc:docChgLst>
    <pc:chgData name="Kyle Evans" userId="45503240-6b50-4af3-8d02-30d9d29e0464" providerId="ADAL" clId="{4C7CAA51-9E36-41CB-88BD-0F7ABC7301D7}"/>
    <pc:docChg chg="undo custSel delSld modSld">
      <pc:chgData name="Kyle Evans" userId="45503240-6b50-4af3-8d02-30d9d29e0464" providerId="ADAL" clId="{4C7CAA51-9E36-41CB-88BD-0F7ABC7301D7}" dt="2023-12-04T06:34:17.292" v="515" actId="1076"/>
      <pc:docMkLst>
        <pc:docMk/>
      </pc:docMkLst>
      <pc:sldChg chg="addSp delSp modSp mod">
        <pc:chgData name="Kyle Evans" userId="45503240-6b50-4af3-8d02-30d9d29e0464" providerId="ADAL" clId="{4C7CAA51-9E36-41CB-88BD-0F7ABC7301D7}" dt="2023-12-04T06:34:17.292" v="515" actId="1076"/>
        <pc:sldMkLst>
          <pc:docMk/>
          <pc:sldMk cId="3218619762" sldId="256"/>
        </pc:sldMkLst>
        <pc:spChg chg="mod">
          <ac:chgData name="Kyle Evans" userId="45503240-6b50-4af3-8d02-30d9d29e0464" providerId="ADAL" clId="{4C7CAA51-9E36-41CB-88BD-0F7ABC7301D7}" dt="2023-12-04T06:34:05.153" v="514" actId="1076"/>
          <ac:spMkLst>
            <pc:docMk/>
            <pc:sldMk cId="3218619762" sldId="256"/>
            <ac:spMk id="4" creationId="{9616A181-5C0B-49F6-1289-AFB23FDF25F9}"/>
          </ac:spMkLst>
        </pc:spChg>
        <pc:spChg chg="add mod">
          <ac:chgData name="Kyle Evans" userId="45503240-6b50-4af3-8d02-30d9d29e0464" providerId="ADAL" clId="{4C7CAA51-9E36-41CB-88BD-0F7ABC7301D7}" dt="2023-12-04T06:14:31.810" v="361" actId="1076"/>
          <ac:spMkLst>
            <pc:docMk/>
            <pc:sldMk cId="3218619762" sldId="256"/>
            <ac:spMk id="6" creationId="{373648F6-7D5D-EB80-3B00-575FF894ADBC}"/>
          </ac:spMkLst>
        </pc:spChg>
        <pc:spChg chg="mod ord">
          <ac:chgData name="Kyle Evans" userId="45503240-6b50-4af3-8d02-30d9d29e0464" providerId="ADAL" clId="{4C7CAA51-9E36-41CB-88BD-0F7ABC7301D7}" dt="2023-12-04T06:14:31.810" v="361" actId="1076"/>
          <ac:spMkLst>
            <pc:docMk/>
            <pc:sldMk cId="3218619762" sldId="256"/>
            <ac:spMk id="14" creationId="{5ED9742E-B7C4-CEC8-BFF0-A006D6EB3243}"/>
          </ac:spMkLst>
        </pc:spChg>
        <pc:spChg chg="mod">
          <ac:chgData name="Kyle Evans" userId="45503240-6b50-4af3-8d02-30d9d29e0464" providerId="ADAL" clId="{4C7CAA51-9E36-41CB-88BD-0F7ABC7301D7}" dt="2023-12-04T05:54:22.888" v="252" actId="14100"/>
          <ac:spMkLst>
            <pc:docMk/>
            <pc:sldMk cId="3218619762" sldId="256"/>
            <ac:spMk id="25" creationId="{64155D9F-87E8-91E4-0AB3-2CE19CDB6997}"/>
          </ac:spMkLst>
        </pc:spChg>
        <pc:spChg chg="mod">
          <ac:chgData name="Kyle Evans" userId="45503240-6b50-4af3-8d02-30d9d29e0464" providerId="ADAL" clId="{4C7CAA51-9E36-41CB-88BD-0F7ABC7301D7}" dt="2023-12-04T05:58:31.118" v="286" actId="1076"/>
          <ac:spMkLst>
            <pc:docMk/>
            <pc:sldMk cId="3218619762" sldId="256"/>
            <ac:spMk id="35" creationId="{A2EE4170-F675-7EC1-E515-C9B15361933B}"/>
          </ac:spMkLst>
        </pc:spChg>
        <pc:spChg chg="add mod">
          <ac:chgData name="Kyle Evans" userId="45503240-6b50-4af3-8d02-30d9d29e0464" providerId="ADAL" clId="{4C7CAA51-9E36-41CB-88BD-0F7ABC7301D7}" dt="2023-12-04T05:58:45.683" v="288" actId="115"/>
          <ac:spMkLst>
            <pc:docMk/>
            <pc:sldMk cId="3218619762" sldId="256"/>
            <ac:spMk id="38" creationId="{A4A1322A-F870-2EEB-564E-6BF2A991C780}"/>
          </ac:spMkLst>
        </pc:spChg>
        <pc:spChg chg="add mod">
          <ac:chgData name="Kyle Evans" userId="45503240-6b50-4af3-8d02-30d9d29e0464" providerId="ADAL" clId="{4C7CAA51-9E36-41CB-88BD-0F7ABC7301D7}" dt="2023-12-04T05:57:15.416" v="267" actId="1076"/>
          <ac:spMkLst>
            <pc:docMk/>
            <pc:sldMk cId="3218619762" sldId="256"/>
            <ac:spMk id="39" creationId="{E7D949A8-2DCB-B23B-A656-A44F3867B011}"/>
          </ac:spMkLst>
        </pc:spChg>
        <pc:spChg chg="mod">
          <ac:chgData name="Kyle Evans" userId="45503240-6b50-4af3-8d02-30d9d29e0464" providerId="ADAL" clId="{4C7CAA51-9E36-41CB-88BD-0F7ABC7301D7}" dt="2023-12-04T06:20:43.250" v="369" actId="208"/>
          <ac:spMkLst>
            <pc:docMk/>
            <pc:sldMk cId="3218619762" sldId="256"/>
            <ac:spMk id="40" creationId="{2F6855EB-2ABE-0778-D9E7-E29D9C9D2B55}"/>
          </ac:spMkLst>
        </pc:spChg>
        <pc:spChg chg="mod">
          <ac:chgData name="Kyle Evans" userId="45503240-6b50-4af3-8d02-30d9d29e0464" providerId="ADAL" clId="{4C7CAA51-9E36-41CB-88BD-0F7ABC7301D7}" dt="2023-12-04T06:20:43.250" v="369" actId="208"/>
          <ac:spMkLst>
            <pc:docMk/>
            <pc:sldMk cId="3218619762" sldId="256"/>
            <ac:spMk id="41" creationId="{CBDD0AB4-8977-BAFE-69CB-1116387FAB05}"/>
          </ac:spMkLst>
        </pc:spChg>
        <pc:spChg chg="mod">
          <ac:chgData name="Kyle Evans" userId="45503240-6b50-4af3-8d02-30d9d29e0464" providerId="ADAL" clId="{4C7CAA51-9E36-41CB-88BD-0F7ABC7301D7}" dt="2023-12-04T06:20:43.250" v="369" actId="208"/>
          <ac:spMkLst>
            <pc:docMk/>
            <pc:sldMk cId="3218619762" sldId="256"/>
            <ac:spMk id="42" creationId="{2BEEBD4B-54A1-BCCB-50A6-5BD8D0EDA284}"/>
          </ac:spMkLst>
        </pc:spChg>
        <pc:spChg chg="add mod">
          <ac:chgData name="Kyle Evans" userId="45503240-6b50-4af3-8d02-30d9d29e0464" providerId="ADAL" clId="{4C7CAA51-9E36-41CB-88BD-0F7ABC7301D7}" dt="2023-12-04T05:57:15.416" v="267" actId="1076"/>
          <ac:spMkLst>
            <pc:docMk/>
            <pc:sldMk cId="3218619762" sldId="256"/>
            <ac:spMk id="44" creationId="{E6886C7B-44E0-55B4-66F5-B86E85C9F249}"/>
          </ac:spMkLst>
        </pc:spChg>
        <pc:spChg chg="add del mod">
          <ac:chgData name="Kyle Evans" userId="45503240-6b50-4af3-8d02-30d9d29e0464" providerId="ADAL" clId="{4C7CAA51-9E36-41CB-88BD-0F7ABC7301D7}" dt="2023-12-04T05:48:25.654" v="161" actId="478"/>
          <ac:spMkLst>
            <pc:docMk/>
            <pc:sldMk cId="3218619762" sldId="256"/>
            <ac:spMk id="47" creationId="{1874B4DB-4191-26DD-FD5A-EB030E8CB615}"/>
          </ac:spMkLst>
        </pc:spChg>
        <pc:spChg chg="add mod">
          <ac:chgData name="Kyle Evans" userId="45503240-6b50-4af3-8d02-30d9d29e0464" providerId="ADAL" clId="{4C7CAA51-9E36-41CB-88BD-0F7ABC7301D7}" dt="2023-12-04T05:57:15.416" v="267" actId="1076"/>
          <ac:spMkLst>
            <pc:docMk/>
            <pc:sldMk cId="3218619762" sldId="256"/>
            <ac:spMk id="57" creationId="{A4C1CDDD-5915-CE8C-B0E9-600F06193EA9}"/>
          </ac:spMkLst>
        </pc:spChg>
        <pc:spChg chg="add mod">
          <ac:chgData name="Kyle Evans" userId="45503240-6b50-4af3-8d02-30d9d29e0464" providerId="ADAL" clId="{4C7CAA51-9E36-41CB-88BD-0F7ABC7301D7}" dt="2023-12-04T05:58:11.220" v="283" actId="207"/>
          <ac:spMkLst>
            <pc:docMk/>
            <pc:sldMk cId="3218619762" sldId="256"/>
            <ac:spMk id="58" creationId="{C978F23F-3137-1253-3689-81B999B75BFB}"/>
          </ac:spMkLst>
        </pc:spChg>
        <pc:spChg chg="mod">
          <ac:chgData name="Kyle Evans" userId="45503240-6b50-4af3-8d02-30d9d29e0464" providerId="ADAL" clId="{4C7CAA51-9E36-41CB-88BD-0F7ABC7301D7}" dt="2023-12-04T06:21:43.936" v="380" actId="1076"/>
          <ac:spMkLst>
            <pc:docMk/>
            <pc:sldMk cId="3218619762" sldId="256"/>
            <ac:spMk id="63" creationId="{3224F4C2-BECF-3FEF-9EED-9D38578D8F2F}"/>
          </ac:spMkLst>
        </pc:spChg>
        <pc:spChg chg="mod">
          <ac:chgData name="Kyle Evans" userId="45503240-6b50-4af3-8d02-30d9d29e0464" providerId="ADAL" clId="{4C7CAA51-9E36-41CB-88BD-0F7ABC7301D7}" dt="2023-12-04T06:21:34.410" v="378" actId="1076"/>
          <ac:spMkLst>
            <pc:docMk/>
            <pc:sldMk cId="3218619762" sldId="256"/>
            <ac:spMk id="1024" creationId="{611A5272-E464-0B28-ECAA-993DCA6C89EC}"/>
          </ac:spMkLst>
        </pc:spChg>
        <pc:spChg chg="mod">
          <ac:chgData name="Kyle Evans" userId="45503240-6b50-4af3-8d02-30d9d29e0464" providerId="ADAL" clId="{4C7CAA51-9E36-41CB-88BD-0F7ABC7301D7}" dt="2023-12-04T06:21:38.044" v="379" actId="1076"/>
          <ac:spMkLst>
            <pc:docMk/>
            <pc:sldMk cId="3218619762" sldId="256"/>
            <ac:spMk id="1025" creationId="{BFD2462D-6F8D-D0A2-1905-5AE97AD55E55}"/>
          </ac:spMkLst>
        </pc:spChg>
        <pc:spChg chg="add mod">
          <ac:chgData name="Kyle Evans" userId="45503240-6b50-4af3-8d02-30d9d29e0464" providerId="ADAL" clId="{4C7CAA51-9E36-41CB-88BD-0F7ABC7301D7}" dt="2023-12-04T05:58:08.265" v="282" actId="207"/>
          <ac:spMkLst>
            <pc:docMk/>
            <pc:sldMk cId="3218619762" sldId="256"/>
            <ac:spMk id="1027" creationId="{6FC3A875-3FC1-19CF-162A-FF3577AFEB5D}"/>
          </ac:spMkLst>
        </pc:spChg>
        <pc:spChg chg="add mod">
          <ac:chgData name="Kyle Evans" userId="45503240-6b50-4af3-8d02-30d9d29e0464" providerId="ADAL" clId="{4C7CAA51-9E36-41CB-88BD-0F7ABC7301D7}" dt="2023-12-04T05:57:57.506" v="280" actId="207"/>
          <ac:spMkLst>
            <pc:docMk/>
            <pc:sldMk cId="3218619762" sldId="256"/>
            <ac:spMk id="1028" creationId="{BA8C87B1-FE16-93A6-4F3D-C5ADF761242F}"/>
          </ac:spMkLst>
        </pc:spChg>
        <pc:spChg chg="add mod topLvl">
          <ac:chgData name="Kyle Evans" userId="45503240-6b50-4af3-8d02-30d9d29e0464" providerId="ADAL" clId="{4C7CAA51-9E36-41CB-88BD-0F7ABC7301D7}" dt="2023-12-04T06:32:59.960" v="506" actId="164"/>
          <ac:spMkLst>
            <pc:docMk/>
            <pc:sldMk cId="3218619762" sldId="256"/>
            <ac:spMk id="1034" creationId="{24C6EAFF-5566-5125-0F00-435F29AA57BB}"/>
          </ac:spMkLst>
        </pc:spChg>
        <pc:spChg chg="add del mod">
          <ac:chgData name="Kyle Evans" userId="45503240-6b50-4af3-8d02-30d9d29e0464" providerId="ADAL" clId="{4C7CAA51-9E36-41CB-88BD-0F7ABC7301D7}" dt="2023-12-04T06:25:53.460" v="405" actId="478"/>
          <ac:spMkLst>
            <pc:docMk/>
            <pc:sldMk cId="3218619762" sldId="256"/>
            <ac:spMk id="1035" creationId="{84601F83-C902-2CB1-7643-10E90A186A03}"/>
          </ac:spMkLst>
        </pc:spChg>
        <pc:spChg chg="add mod topLvl">
          <ac:chgData name="Kyle Evans" userId="45503240-6b50-4af3-8d02-30d9d29e0464" providerId="ADAL" clId="{4C7CAA51-9E36-41CB-88BD-0F7ABC7301D7}" dt="2023-12-04T06:32:59.960" v="506" actId="164"/>
          <ac:spMkLst>
            <pc:docMk/>
            <pc:sldMk cId="3218619762" sldId="256"/>
            <ac:spMk id="1036" creationId="{2EDD86CE-D46C-4B4F-B402-BEDC2D9FDFF8}"/>
          </ac:spMkLst>
        </pc:spChg>
        <pc:spChg chg="del">
          <ac:chgData name="Kyle Evans" userId="45503240-6b50-4af3-8d02-30d9d29e0464" providerId="ADAL" clId="{4C7CAA51-9E36-41CB-88BD-0F7ABC7301D7}" dt="2023-12-04T05:40:48.960" v="1" actId="478"/>
          <ac:spMkLst>
            <pc:docMk/>
            <pc:sldMk cId="3218619762" sldId="256"/>
            <ac:spMk id="1037" creationId="{38EB5185-5440-3D9E-634D-5482A1C2A901}"/>
          </ac:spMkLst>
        </pc:spChg>
        <pc:spChg chg="add mod topLvl">
          <ac:chgData name="Kyle Evans" userId="45503240-6b50-4af3-8d02-30d9d29e0464" providerId="ADAL" clId="{4C7CAA51-9E36-41CB-88BD-0F7ABC7301D7}" dt="2023-12-04T06:32:59.960" v="506" actId="164"/>
          <ac:spMkLst>
            <pc:docMk/>
            <pc:sldMk cId="3218619762" sldId="256"/>
            <ac:spMk id="1038" creationId="{92F1E1DB-B859-A57D-AD72-5D34401E889C}"/>
          </ac:spMkLst>
        </pc:spChg>
        <pc:spChg chg="add mod topLvl">
          <ac:chgData name="Kyle Evans" userId="45503240-6b50-4af3-8d02-30d9d29e0464" providerId="ADAL" clId="{4C7CAA51-9E36-41CB-88BD-0F7ABC7301D7}" dt="2023-12-04T06:32:59.960" v="506" actId="164"/>
          <ac:spMkLst>
            <pc:docMk/>
            <pc:sldMk cId="3218619762" sldId="256"/>
            <ac:spMk id="1039" creationId="{3B7329AB-5FA0-BDED-B2C6-36B4920FD830}"/>
          </ac:spMkLst>
        </pc:spChg>
        <pc:spChg chg="add mod ord topLvl">
          <ac:chgData name="Kyle Evans" userId="45503240-6b50-4af3-8d02-30d9d29e0464" providerId="ADAL" clId="{4C7CAA51-9E36-41CB-88BD-0F7ABC7301D7}" dt="2023-12-04T06:32:59.960" v="506" actId="164"/>
          <ac:spMkLst>
            <pc:docMk/>
            <pc:sldMk cId="3218619762" sldId="256"/>
            <ac:spMk id="1040" creationId="{1DF0AABB-6FF9-9924-54DB-C9A07453A6B0}"/>
          </ac:spMkLst>
        </pc:spChg>
        <pc:spChg chg="add mod topLvl">
          <ac:chgData name="Kyle Evans" userId="45503240-6b50-4af3-8d02-30d9d29e0464" providerId="ADAL" clId="{4C7CAA51-9E36-41CB-88BD-0F7ABC7301D7}" dt="2023-12-04T06:32:59.960" v="506" actId="164"/>
          <ac:spMkLst>
            <pc:docMk/>
            <pc:sldMk cId="3218619762" sldId="256"/>
            <ac:spMk id="1041" creationId="{D60B7070-81FE-9E1E-07F0-C5F33FDC1F44}"/>
          </ac:spMkLst>
        </pc:spChg>
        <pc:spChg chg="add del mod">
          <ac:chgData name="Kyle Evans" userId="45503240-6b50-4af3-8d02-30d9d29e0464" providerId="ADAL" clId="{4C7CAA51-9E36-41CB-88BD-0F7ABC7301D7}" dt="2023-12-04T06:29:18.204" v="456" actId="478"/>
          <ac:spMkLst>
            <pc:docMk/>
            <pc:sldMk cId="3218619762" sldId="256"/>
            <ac:spMk id="1047" creationId="{FE2F9F1B-2E23-502A-041E-753FE2C495D2}"/>
          </ac:spMkLst>
        </pc:spChg>
        <pc:spChg chg="add del mod">
          <ac:chgData name="Kyle Evans" userId="45503240-6b50-4af3-8d02-30d9d29e0464" providerId="ADAL" clId="{4C7CAA51-9E36-41CB-88BD-0F7ABC7301D7}" dt="2023-12-04T06:32:41.222" v="504" actId="478"/>
          <ac:spMkLst>
            <pc:docMk/>
            <pc:sldMk cId="3218619762" sldId="256"/>
            <ac:spMk id="1048" creationId="{C39A4489-E1B0-4419-9421-53A91FE25205}"/>
          </ac:spMkLst>
        </pc:spChg>
        <pc:spChg chg="add del mod">
          <ac:chgData name="Kyle Evans" userId="45503240-6b50-4af3-8d02-30d9d29e0464" providerId="ADAL" clId="{4C7CAA51-9E36-41CB-88BD-0F7ABC7301D7}" dt="2023-12-04T06:32:37.035" v="496"/>
          <ac:spMkLst>
            <pc:docMk/>
            <pc:sldMk cId="3218619762" sldId="256"/>
            <ac:spMk id="1049" creationId="{E1962CE8-CD65-1B34-7523-2718F3C469D5}"/>
          </ac:spMkLst>
        </pc:spChg>
        <pc:spChg chg="add del mod">
          <ac:chgData name="Kyle Evans" userId="45503240-6b50-4af3-8d02-30d9d29e0464" providerId="ADAL" clId="{4C7CAA51-9E36-41CB-88BD-0F7ABC7301D7}" dt="2023-12-04T06:32:36.528" v="494"/>
          <ac:spMkLst>
            <pc:docMk/>
            <pc:sldMk cId="3218619762" sldId="256"/>
            <ac:spMk id="1050" creationId="{DE2E2121-41A3-1680-B77E-5EE2CCDBA276}"/>
          </ac:spMkLst>
        </pc:spChg>
        <pc:spChg chg="add del mod">
          <ac:chgData name="Kyle Evans" userId="45503240-6b50-4af3-8d02-30d9d29e0464" providerId="ADAL" clId="{4C7CAA51-9E36-41CB-88BD-0F7ABC7301D7}" dt="2023-12-04T06:32:35.804" v="491"/>
          <ac:spMkLst>
            <pc:docMk/>
            <pc:sldMk cId="3218619762" sldId="256"/>
            <ac:spMk id="1051" creationId="{D7A0EBED-7E12-1C35-B2AC-FB5ABD6E7134}"/>
          </ac:spMkLst>
        </pc:spChg>
        <pc:spChg chg="add del mod">
          <ac:chgData name="Kyle Evans" userId="45503240-6b50-4af3-8d02-30d9d29e0464" providerId="ADAL" clId="{4C7CAA51-9E36-41CB-88BD-0F7ABC7301D7}" dt="2023-12-04T06:32:35.804" v="491"/>
          <ac:spMkLst>
            <pc:docMk/>
            <pc:sldMk cId="3218619762" sldId="256"/>
            <ac:spMk id="1052" creationId="{5E655CBF-40E4-0C87-9C23-D492795B782E}"/>
          </ac:spMkLst>
        </pc:spChg>
        <pc:spChg chg="add del mod">
          <ac:chgData name="Kyle Evans" userId="45503240-6b50-4af3-8d02-30d9d29e0464" providerId="ADAL" clId="{4C7CAA51-9E36-41CB-88BD-0F7ABC7301D7}" dt="2023-12-04T06:32:35.804" v="491"/>
          <ac:spMkLst>
            <pc:docMk/>
            <pc:sldMk cId="3218619762" sldId="256"/>
            <ac:spMk id="1053" creationId="{1AB1BD6C-6507-80E0-68B3-399435F2D002}"/>
          </ac:spMkLst>
        </pc:spChg>
        <pc:spChg chg="add del mod">
          <ac:chgData name="Kyle Evans" userId="45503240-6b50-4af3-8d02-30d9d29e0464" providerId="ADAL" clId="{4C7CAA51-9E36-41CB-88BD-0F7ABC7301D7}" dt="2023-12-04T06:32:35.369" v="489"/>
          <ac:spMkLst>
            <pc:docMk/>
            <pc:sldMk cId="3218619762" sldId="256"/>
            <ac:spMk id="1054" creationId="{F1DB5E4E-1299-397D-5DEE-4E7FA108C9DD}"/>
          </ac:spMkLst>
        </pc:spChg>
        <pc:spChg chg="add del mod">
          <ac:chgData name="Kyle Evans" userId="45503240-6b50-4af3-8d02-30d9d29e0464" providerId="ADAL" clId="{4C7CAA51-9E36-41CB-88BD-0F7ABC7301D7}" dt="2023-12-04T06:32:35.369" v="489"/>
          <ac:spMkLst>
            <pc:docMk/>
            <pc:sldMk cId="3218619762" sldId="256"/>
            <ac:spMk id="1055" creationId="{921A167D-B805-6F99-C752-B73ED0B12F8A}"/>
          </ac:spMkLst>
        </pc:spChg>
        <pc:spChg chg="add del mod">
          <ac:chgData name="Kyle Evans" userId="45503240-6b50-4af3-8d02-30d9d29e0464" providerId="ADAL" clId="{4C7CAA51-9E36-41CB-88BD-0F7ABC7301D7}" dt="2023-12-04T06:32:35.369" v="489"/>
          <ac:spMkLst>
            <pc:docMk/>
            <pc:sldMk cId="3218619762" sldId="256"/>
            <ac:spMk id="1056" creationId="{09F806A1-590E-3FE8-149A-77319334975F}"/>
          </ac:spMkLst>
        </pc:spChg>
        <pc:spChg chg="add del mod">
          <ac:chgData name="Kyle Evans" userId="45503240-6b50-4af3-8d02-30d9d29e0464" providerId="ADAL" clId="{4C7CAA51-9E36-41CB-88BD-0F7ABC7301D7}" dt="2023-12-04T06:32:34.944" v="487"/>
          <ac:spMkLst>
            <pc:docMk/>
            <pc:sldMk cId="3218619762" sldId="256"/>
            <ac:spMk id="1057" creationId="{01EE24F8-7F14-AF0F-F1A8-FF823CDF1A78}"/>
          </ac:spMkLst>
        </pc:spChg>
        <pc:spChg chg="add del mod">
          <ac:chgData name="Kyle Evans" userId="45503240-6b50-4af3-8d02-30d9d29e0464" providerId="ADAL" clId="{4C7CAA51-9E36-41CB-88BD-0F7ABC7301D7}" dt="2023-12-04T06:32:34.944" v="487"/>
          <ac:spMkLst>
            <pc:docMk/>
            <pc:sldMk cId="3218619762" sldId="256"/>
            <ac:spMk id="1058" creationId="{65F0322A-76BF-0DB0-9663-F99326EE4BCB}"/>
          </ac:spMkLst>
        </pc:spChg>
        <pc:spChg chg="add del mod">
          <ac:chgData name="Kyle Evans" userId="45503240-6b50-4af3-8d02-30d9d29e0464" providerId="ADAL" clId="{4C7CAA51-9E36-41CB-88BD-0F7ABC7301D7}" dt="2023-12-04T06:32:34.944" v="487"/>
          <ac:spMkLst>
            <pc:docMk/>
            <pc:sldMk cId="3218619762" sldId="256"/>
            <ac:spMk id="1059" creationId="{DFC67CAA-7207-C5CE-6547-2810467747A7}"/>
          </ac:spMkLst>
        </pc:spChg>
        <pc:spChg chg="add del mod">
          <ac:chgData name="Kyle Evans" userId="45503240-6b50-4af3-8d02-30d9d29e0464" providerId="ADAL" clId="{4C7CAA51-9E36-41CB-88BD-0F7ABC7301D7}" dt="2023-12-04T06:32:34.525" v="485"/>
          <ac:spMkLst>
            <pc:docMk/>
            <pc:sldMk cId="3218619762" sldId="256"/>
            <ac:spMk id="1060" creationId="{903A880F-CB0D-8F81-3643-4E91CC3A589C}"/>
          </ac:spMkLst>
        </pc:spChg>
        <pc:spChg chg="add del mod">
          <ac:chgData name="Kyle Evans" userId="45503240-6b50-4af3-8d02-30d9d29e0464" providerId="ADAL" clId="{4C7CAA51-9E36-41CB-88BD-0F7ABC7301D7}" dt="2023-12-04T06:32:34.525" v="485"/>
          <ac:spMkLst>
            <pc:docMk/>
            <pc:sldMk cId="3218619762" sldId="256"/>
            <ac:spMk id="1061" creationId="{ADAECA5E-FD80-27DC-B565-C86BAA9AD6F3}"/>
          </ac:spMkLst>
        </pc:spChg>
        <pc:spChg chg="add del mod">
          <ac:chgData name="Kyle Evans" userId="45503240-6b50-4af3-8d02-30d9d29e0464" providerId="ADAL" clId="{4C7CAA51-9E36-41CB-88BD-0F7ABC7301D7}" dt="2023-12-04T06:32:34.525" v="485"/>
          <ac:spMkLst>
            <pc:docMk/>
            <pc:sldMk cId="3218619762" sldId="256"/>
            <ac:spMk id="1062" creationId="{0E284431-E8E3-7730-D320-6548310952ED}"/>
          </ac:spMkLst>
        </pc:spChg>
        <pc:spChg chg="mod">
          <ac:chgData name="Kyle Evans" userId="45503240-6b50-4af3-8d02-30d9d29e0464" providerId="ADAL" clId="{4C7CAA51-9E36-41CB-88BD-0F7ABC7301D7}" dt="2023-12-04T06:34:17.292" v="515" actId="1076"/>
          <ac:spMkLst>
            <pc:docMk/>
            <pc:sldMk cId="3218619762" sldId="256"/>
            <ac:spMk id="1173" creationId="{98F64AD2-E1EB-2DD2-77D4-ED30265BBBFA}"/>
          </ac:spMkLst>
        </pc:spChg>
        <pc:grpChg chg="add mod">
          <ac:chgData name="Kyle Evans" userId="45503240-6b50-4af3-8d02-30d9d29e0464" providerId="ADAL" clId="{4C7CAA51-9E36-41CB-88BD-0F7ABC7301D7}" dt="2023-12-04T06:14:31.810" v="361" actId="1076"/>
          <ac:grpSpMkLst>
            <pc:docMk/>
            <pc:sldMk cId="3218619762" sldId="256"/>
            <ac:grpSpMk id="16" creationId="{6A9FD7E7-9FD8-876C-2A95-DA79DDF4BDD2}"/>
          </ac:grpSpMkLst>
        </pc:grpChg>
        <pc:grpChg chg="add del mod">
          <ac:chgData name="Kyle Evans" userId="45503240-6b50-4af3-8d02-30d9d29e0464" providerId="ADAL" clId="{4C7CAA51-9E36-41CB-88BD-0F7ABC7301D7}" dt="2023-12-04T06:29:50.654" v="460" actId="165"/>
          <ac:grpSpMkLst>
            <pc:docMk/>
            <pc:sldMk cId="3218619762" sldId="256"/>
            <ac:grpSpMk id="1042" creationId="{D661C03F-44B3-C59C-E498-FFBDAF3DEA7C}"/>
          </ac:grpSpMkLst>
        </pc:grpChg>
        <pc:grpChg chg="add del mod">
          <ac:chgData name="Kyle Evans" userId="45503240-6b50-4af3-8d02-30d9d29e0464" providerId="ADAL" clId="{4C7CAA51-9E36-41CB-88BD-0F7ABC7301D7}" dt="2023-12-04T06:33:48.186" v="510" actId="478"/>
          <ac:grpSpMkLst>
            <pc:docMk/>
            <pc:sldMk cId="3218619762" sldId="256"/>
            <ac:grpSpMk id="1063" creationId="{DD17D37C-C616-C9E7-E2D6-5564F9A35526}"/>
          </ac:grpSpMkLst>
        </pc:grpChg>
        <pc:picChg chg="mod">
          <ac:chgData name="Kyle Evans" userId="45503240-6b50-4af3-8d02-30d9d29e0464" providerId="ADAL" clId="{4C7CAA51-9E36-41CB-88BD-0F7ABC7301D7}" dt="2023-12-04T06:23:24.857" v="382" actId="14100"/>
          <ac:picMkLst>
            <pc:docMk/>
            <pc:sldMk cId="3218619762" sldId="256"/>
            <ac:picMk id="15" creationId="{95F076E8-E6A9-27D2-C724-FB3360519131}"/>
          </ac:picMkLst>
        </pc:picChg>
        <pc:picChg chg="mod">
          <ac:chgData name="Kyle Evans" userId="45503240-6b50-4af3-8d02-30d9d29e0464" providerId="ADAL" clId="{4C7CAA51-9E36-41CB-88BD-0F7ABC7301D7}" dt="2023-12-04T06:23:21.552" v="381" actId="14100"/>
          <ac:picMkLst>
            <pc:docMk/>
            <pc:sldMk cId="3218619762" sldId="256"/>
            <ac:picMk id="21" creationId="{55D3380F-1F42-C015-C0BC-274C611521DC}"/>
          </ac:picMkLst>
        </pc:picChg>
        <pc:picChg chg="mod">
          <ac:chgData name="Kyle Evans" userId="45503240-6b50-4af3-8d02-30d9d29e0464" providerId="ADAL" clId="{4C7CAA51-9E36-41CB-88BD-0F7ABC7301D7}" dt="2023-12-04T06:23:33.129" v="385" actId="1076"/>
          <ac:picMkLst>
            <pc:docMk/>
            <pc:sldMk cId="3218619762" sldId="256"/>
            <ac:picMk id="24" creationId="{B1EE35DD-DA5B-F86E-FD60-F89B1C52EDD3}"/>
          </ac:picMkLst>
        </pc:picChg>
        <pc:picChg chg="mod">
          <ac:chgData name="Kyle Evans" userId="45503240-6b50-4af3-8d02-30d9d29e0464" providerId="ADAL" clId="{4C7CAA51-9E36-41CB-88BD-0F7ABC7301D7}" dt="2023-12-04T06:21:27.419" v="376" actId="1076"/>
          <ac:picMkLst>
            <pc:docMk/>
            <pc:sldMk cId="3218619762" sldId="256"/>
            <ac:picMk id="60" creationId="{BF3281B7-B766-38CC-78B9-2AB619193706}"/>
          </ac:picMkLst>
        </pc:picChg>
        <pc:picChg chg="mod">
          <ac:chgData name="Kyle Evans" userId="45503240-6b50-4af3-8d02-30d9d29e0464" providerId="ADAL" clId="{4C7CAA51-9E36-41CB-88BD-0F7ABC7301D7}" dt="2023-12-04T06:21:23.526" v="375" actId="1076"/>
          <ac:picMkLst>
            <pc:docMk/>
            <pc:sldMk cId="3218619762" sldId="256"/>
            <ac:picMk id="61" creationId="{6EB43D65-17C5-917A-C1BD-5A7E7C2BF863}"/>
          </ac:picMkLst>
        </pc:picChg>
        <pc:picChg chg="mod">
          <ac:chgData name="Kyle Evans" userId="45503240-6b50-4af3-8d02-30d9d29e0464" providerId="ADAL" clId="{4C7CAA51-9E36-41CB-88BD-0F7ABC7301D7}" dt="2023-12-04T06:21:21.568" v="374" actId="1076"/>
          <ac:picMkLst>
            <pc:docMk/>
            <pc:sldMk cId="3218619762" sldId="256"/>
            <ac:picMk id="62" creationId="{0A66F72B-9A67-02B3-0C21-0A97ED3CDDA8}"/>
          </ac:picMkLst>
        </pc:picChg>
        <pc:picChg chg="add del mod">
          <ac:chgData name="Kyle Evans" userId="45503240-6b50-4af3-8d02-30d9d29e0464" providerId="ADAL" clId="{4C7CAA51-9E36-41CB-88BD-0F7ABC7301D7}" dt="2023-12-04T06:13:54.814" v="358" actId="478"/>
          <ac:picMkLst>
            <pc:docMk/>
            <pc:sldMk cId="3218619762" sldId="256"/>
            <ac:picMk id="1030" creationId="{A080BD2E-000B-EBFE-C45F-1AD54A327940}"/>
          </ac:picMkLst>
        </pc:picChg>
        <pc:picChg chg="add del mod">
          <ac:chgData name="Kyle Evans" userId="45503240-6b50-4af3-8d02-30d9d29e0464" providerId="ADAL" clId="{4C7CAA51-9E36-41CB-88BD-0F7ABC7301D7}" dt="2023-12-04T06:14:37.414" v="365" actId="478"/>
          <ac:picMkLst>
            <pc:docMk/>
            <pc:sldMk cId="3218619762" sldId="256"/>
            <ac:picMk id="1031" creationId="{096DB2C6-A4EF-A2F5-534A-DE17AFB2D6E8}"/>
          </ac:picMkLst>
        </pc:picChg>
        <pc:picChg chg="mod">
          <ac:chgData name="Kyle Evans" userId="45503240-6b50-4af3-8d02-30d9d29e0464" providerId="ADAL" clId="{4C7CAA51-9E36-41CB-88BD-0F7ABC7301D7}" dt="2023-12-04T06:14:31.810" v="361" actId="1076"/>
          <ac:picMkLst>
            <pc:docMk/>
            <pc:sldMk cId="3218619762" sldId="256"/>
            <ac:picMk id="1033" creationId="{F2940081-0159-AB08-5F85-5F0044A43679}"/>
          </ac:picMkLst>
        </pc:picChg>
        <pc:picChg chg="add mod">
          <ac:chgData name="Kyle Evans" userId="45503240-6b50-4af3-8d02-30d9d29e0464" providerId="ADAL" clId="{4C7CAA51-9E36-41CB-88BD-0F7ABC7301D7}" dt="2023-12-04T06:32:59.960" v="506" actId="164"/>
          <ac:picMkLst>
            <pc:docMk/>
            <pc:sldMk cId="3218619762" sldId="256"/>
            <ac:picMk id="1044" creationId="{659FFE4E-BFC9-3DAB-E89B-55238D7A7E9E}"/>
          </ac:picMkLst>
        </pc:picChg>
        <pc:picChg chg="add mod">
          <ac:chgData name="Kyle Evans" userId="45503240-6b50-4af3-8d02-30d9d29e0464" providerId="ADAL" clId="{4C7CAA51-9E36-41CB-88BD-0F7ABC7301D7}" dt="2023-12-04T06:32:59.960" v="506" actId="164"/>
          <ac:picMkLst>
            <pc:docMk/>
            <pc:sldMk cId="3218619762" sldId="256"/>
            <ac:picMk id="1045" creationId="{D1DE25D3-F152-BF1A-6884-424DA6A73EB3}"/>
          </ac:picMkLst>
        </pc:picChg>
        <pc:picChg chg="add mod">
          <ac:chgData name="Kyle Evans" userId="45503240-6b50-4af3-8d02-30d9d29e0464" providerId="ADAL" clId="{4C7CAA51-9E36-41CB-88BD-0F7ABC7301D7}" dt="2023-12-04T06:32:59.960" v="506" actId="164"/>
          <ac:picMkLst>
            <pc:docMk/>
            <pc:sldMk cId="3218619762" sldId="256"/>
            <ac:picMk id="1046" creationId="{F6CC764E-B87E-8DF7-4BE4-6755847473E0}"/>
          </ac:picMkLst>
        </pc:picChg>
      </pc:sldChg>
      <pc:sldChg chg="del">
        <pc:chgData name="Kyle Evans" userId="45503240-6b50-4af3-8d02-30d9d29e0464" providerId="ADAL" clId="{4C7CAA51-9E36-41CB-88BD-0F7ABC7301D7}" dt="2023-12-04T05:39:00.552" v="0" actId="47"/>
        <pc:sldMkLst>
          <pc:docMk/>
          <pc:sldMk cId="4144809504" sldId="258"/>
        </pc:sldMkLst>
      </pc:sldChg>
    </pc:docChg>
  </pc:docChgLst>
  <pc:docChgLst>
    <pc:chgData name="Kyle Evans" userId="S::kme21e@fsu.edu::45503240-6b50-4af3-8d02-30d9d29e0464" providerId="AD" clId="Web-{C0C4B9B9-6AEC-E01E-C589-7A51FBFF07FF}"/>
    <pc:docChg chg="modSld">
      <pc:chgData name="Kyle Evans" userId="S::kme21e@fsu.edu::45503240-6b50-4af3-8d02-30d9d29e0464" providerId="AD" clId="Web-{C0C4B9B9-6AEC-E01E-C589-7A51FBFF07FF}" dt="2024-02-23T18:45:57.033" v="0"/>
      <pc:docMkLst>
        <pc:docMk/>
      </pc:docMkLst>
      <pc:sldChg chg="addSp modSp">
        <pc:chgData name="Kyle Evans" userId="S::kme21e@fsu.edu::45503240-6b50-4af3-8d02-30d9d29e0464" providerId="AD" clId="Web-{C0C4B9B9-6AEC-E01E-C589-7A51FBFF07FF}" dt="2024-02-23T18:45:57.033" v="0"/>
        <pc:sldMkLst>
          <pc:docMk/>
          <pc:sldMk cId="3218619762" sldId="256"/>
        </pc:sldMkLst>
        <pc:picChg chg="add mod">
          <ac:chgData name="Kyle Evans" userId="S::kme21e@fsu.edu::45503240-6b50-4af3-8d02-30d9d29e0464" providerId="AD" clId="Web-{C0C4B9B9-6AEC-E01E-C589-7A51FBFF07FF}" dt="2024-02-23T18:45:57.033" v="0"/>
          <ac:picMkLst>
            <pc:docMk/>
            <pc:sldMk cId="3218619762" sldId="256"/>
            <ac:picMk id="9" creationId="{4356EE7D-14D9-C5D3-15A6-DFC805D8F0D4}"/>
          </ac:picMkLst>
        </pc:picChg>
      </pc:sldChg>
    </pc:docChg>
  </pc:docChgLst>
  <pc:docChgLst>
    <pc:chgData name="Lauren Mcnealy" userId="S::ldm20ce@fsu.edu::19aaf750-815e-421d-a41b-df0062c20d0a" providerId="AD" clId="Web-{6F50315B-A26E-4E16-AECC-0EDBF79CE77D}"/>
    <pc:docChg chg="modSld">
      <pc:chgData name="Lauren Mcnealy" userId="S::ldm20ce@fsu.edu::19aaf750-815e-421d-a41b-df0062c20d0a" providerId="AD" clId="Web-{6F50315B-A26E-4E16-AECC-0EDBF79CE77D}" dt="2023-12-04T00:24:09.888" v="198" actId="20577"/>
      <pc:docMkLst>
        <pc:docMk/>
      </pc:docMkLst>
      <pc:sldChg chg="addSp delSp modSp modNotes">
        <pc:chgData name="Lauren Mcnealy" userId="S::ldm20ce@fsu.edu::19aaf750-815e-421d-a41b-df0062c20d0a" providerId="AD" clId="Web-{6F50315B-A26E-4E16-AECC-0EDBF79CE77D}" dt="2023-12-04T00:24:09.888" v="198" actId="20577"/>
        <pc:sldMkLst>
          <pc:docMk/>
          <pc:sldMk cId="3218619762" sldId="256"/>
        </pc:sldMkLst>
        <pc:spChg chg="del mod">
          <ac:chgData name="Lauren Mcnealy" userId="S::ldm20ce@fsu.edu::19aaf750-815e-421d-a41b-df0062c20d0a" providerId="AD" clId="Web-{6F50315B-A26E-4E16-AECC-0EDBF79CE77D}" dt="2023-12-04T00:01:47.719" v="2"/>
          <ac:spMkLst>
            <pc:docMk/>
            <pc:sldMk cId="3218619762" sldId="256"/>
            <ac:spMk id="5" creationId="{5F472E27-811B-D3CE-F200-C64D1A5FAA4D}"/>
          </ac:spMkLst>
        </pc:spChg>
        <pc:spChg chg="add del mod">
          <ac:chgData name="Lauren Mcnealy" userId="S::ldm20ce@fsu.edu::19aaf750-815e-421d-a41b-df0062c20d0a" providerId="AD" clId="Web-{6F50315B-A26E-4E16-AECC-0EDBF79CE77D}" dt="2023-12-04T00:21:52.292" v="136" actId="20577"/>
          <ac:spMkLst>
            <pc:docMk/>
            <pc:sldMk cId="3218619762" sldId="256"/>
            <ac:spMk id="6" creationId="{E443D0C9-F9C3-9B22-169C-FF9E0656C3D7}"/>
          </ac:spMkLst>
        </pc:spChg>
        <pc:spChg chg="mod">
          <ac:chgData name="Lauren Mcnealy" userId="S::ldm20ce@fsu.edu::19aaf750-815e-421d-a41b-df0062c20d0a" providerId="AD" clId="Web-{6F50315B-A26E-4E16-AECC-0EDBF79CE77D}" dt="2023-12-04T00:02:26.595" v="7"/>
          <ac:spMkLst>
            <pc:docMk/>
            <pc:sldMk cId="3218619762" sldId="256"/>
            <ac:spMk id="8" creationId="{517AEE8E-FBB8-D499-890A-C7E57524391E}"/>
          </ac:spMkLst>
        </pc:spChg>
        <pc:spChg chg="add mod">
          <ac:chgData name="Lauren Mcnealy" userId="S::ldm20ce@fsu.edu::19aaf750-815e-421d-a41b-df0062c20d0a" providerId="AD" clId="Web-{6F50315B-A26E-4E16-AECC-0EDBF79CE77D}" dt="2023-12-04T00:24:09.888" v="198" actId="20577"/>
          <ac:spMkLst>
            <pc:docMk/>
            <pc:sldMk cId="3218619762" sldId="256"/>
            <ac:spMk id="26" creationId="{7EFAD8AA-67A5-3028-2A04-41EB557FAC10}"/>
          </ac:spMkLst>
        </pc:spChg>
        <pc:spChg chg="mod">
          <ac:chgData name="Lauren Mcnealy" userId="S::ldm20ce@fsu.edu::19aaf750-815e-421d-a41b-df0062c20d0a" providerId="AD" clId="Web-{6F50315B-A26E-4E16-AECC-0EDBF79CE77D}" dt="2023-12-04T00:04:04.050" v="25" actId="1076"/>
          <ac:spMkLst>
            <pc:docMk/>
            <pc:sldMk cId="3218619762" sldId="256"/>
            <ac:spMk id="33" creationId="{A46CA0CE-D8A6-FC49-BE6C-8A2083EA9BB1}"/>
          </ac:spMkLst>
        </pc:spChg>
        <pc:spChg chg="mod">
          <ac:chgData name="Lauren Mcnealy" userId="S::ldm20ce@fsu.edu::19aaf750-815e-421d-a41b-df0062c20d0a" providerId="AD" clId="Web-{6F50315B-A26E-4E16-AECC-0EDBF79CE77D}" dt="2023-12-04T00:19:59.492" v="113"/>
          <ac:spMkLst>
            <pc:docMk/>
            <pc:sldMk cId="3218619762" sldId="256"/>
            <ac:spMk id="51" creationId="{441DA0E4-222F-F812-1E65-633DE1165378}"/>
          </ac:spMkLst>
        </pc:spChg>
      </pc:sldChg>
    </pc:docChg>
  </pc:docChgLst>
  <pc:docChgLst>
    <pc:chgData name="Lauren Mcnealy" userId="S::ldm20ce@fsu.edu::19aaf750-815e-421d-a41b-df0062c20d0a" providerId="AD" clId="Web-{B836C6E9-49B5-4C11-8932-2FF41E04BB90}"/>
    <pc:docChg chg="addSld modSld">
      <pc:chgData name="Lauren Mcnealy" userId="S::ldm20ce@fsu.edu::19aaf750-815e-421d-a41b-df0062c20d0a" providerId="AD" clId="Web-{B836C6E9-49B5-4C11-8932-2FF41E04BB90}" dt="2023-12-03T17:33:18.604" v="471" actId="1076"/>
      <pc:docMkLst>
        <pc:docMk/>
      </pc:docMkLst>
      <pc:sldChg chg="addSp delSp modSp modNotes">
        <pc:chgData name="Lauren Mcnealy" userId="S::ldm20ce@fsu.edu::19aaf750-815e-421d-a41b-df0062c20d0a" providerId="AD" clId="Web-{B836C6E9-49B5-4C11-8932-2FF41E04BB90}" dt="2023-12-03T17:16:51.794" v="357"/>
        <pc:sldMkLst>
          <pc:docMk/>
          <pc:sldMk cId="3218619762" sldId="256"/>
        </pc:sldMkLst>
        <pc:spChg chg="mod">
          <ac:chgData name="Lauren Mcnealy" userId="S::ldm20ce@fsu.edu::19aaf750-815e-421d-a41b-df0062c20d0a" providerId="AD" clId="Web-{B836C6E9-49B5-4C11-8932-2FF41E04BB90}" dt="2023-12-03T17:01:12.971" v="216" actId="14100"/>
          <ac:spMkLst>
            <pc:docMk/>
            <pc:sldMk cId="3218619762" sldId="256"/>
            <ac:spMk id="5" creationId="{5F472E27-811B-D3CE-F200-C64D1A5FAA4D}"/>
          </ac:spMkLst>
        </pc:spChg>
        <pc:spChg chg="add">
          <ac:chgData name="Lauren Mcnealy" userId="S::ldm20ce@fsu.edu::19aaf750-815e-421d-a41b-df0062c20d0a" providerId="AD" clId="Web-{B836C6E9-49B5-4C11-8932-2FF41E04BB90}" dt="2023-12-03T17:11:06.331" v="342"/>
          <ac:spMkLst>
            <pc:docMk/>
            <pc:sldMk cId="3218619762" sldId="256"/>
            <ac:spMk id="10" creationId="{1F02B145-420B-7F31-306A-D78CC577EC86}"/>
          </ac:spMkLst>
        </pc:spChg>
        <pc:spChg chg="mod">
          <ac:chgData name="Lauren Mcnealy" userId="S::ldm20ce@fsu.edu::19aaf750-815e-421d-a41b-df0062c20d0a" providerId="AD" clId="Web-{B836C6E9-49B5-4C11-8932-2FF41E04BB90}" dt="2023-12-03T17:00:23.203" v="208" actId="20577"/>
          <ac:spMkLst>
            <pc:docMk/>
            <pc:sldMk cId="3218619762" sldId="256"/>
            <ac:spMk id="14" creationId="{5ED9742E-B7C4-CEC8-BFF0-A006D6EB3243}"/>
          </ac:spMkLst>
        </pc:spChg>
        <pc:spChg chg="del">
          <ac:chgData name="Lauren Mcnealy" userId="S::ldm20ce@fsu.edu::19aaf750-815e-421d-a41b-df0062c20d0a" providerId="AD" clId="Web-{B836C6E9-49B5-4C11-8932-2FF41E04BB90}" dt="2023-12-03T17:00:26.141" v="209"/>
          <ac:spMkLst>
            <pc:docMk/>
            <pc:sldMk cId="3218619762" sldId="256"/>
            <ac:spMk id="15" creationId="{5450F9E5-8AB3-0B79-0F06-9C852F6B1285}"/>
          </ac:spMkLst>
        </pc:spChg>
        <pc:spChg chg="mod">
          <ac:chgData name="Lauren Mcnealy" userId="S::ldm20ce@fsu.edu::19aaf750-815e-421d-a41b-df0062c20d0a" providerId="AD" clId="Web-{B836C6E9-49B5-4C11-8932-2FF41E04BB90}" dt="2023-12-03T17:11:32.910" v="343" actId="1076"/>
          <ac:spMkLst>
            <pc:docMk/>
            <pc:sldMk cId="3218619762" sldId="256"/>
            <ac:spMk id="16" creationId="{20944BE9-7CA8-D6BC-D161-B76A1EDE3AA0}"/>
          </ac:spMkLst>
        </pc:spChg>
      </pc:sldChg>
      <pc:sldChg chg="modSp add replId">
        <pc:chgData name="Lauren Mcnealy" userId="S::ldm20ce@fsu.edu::19aaf750-815e-421d-a41b-df0062c20d0a" providerId="AD" clId="Web-{B836C6E9-49B5-4C11-8932-2FF41E04BB90}" dt="2023-12-03T17:23:51.494" v="453" actId="20577"/>
        <pc:sldMkLst>
          <pc:docMk/>
          <pc:sldMk cId="1047355736" sldId="257"/>
        </pc:sldMkLst>
        <pc:spChg chg="mod">
          <ac:chgData name="Lauren Mcnealy" userId="S::ldm20ce@fsu.edu::19aaf750-815e-421d-a41b-df0062c20d0a" providerId="AD" clId="Web-{B836C6E9-49B5-4C11-8932-2FF41E04BB90}" dt="2023-12-03T17:23:51.494" v="453" actId="20577"/>
          <ac:spMkLst>
            <pc:docMk/>
            <pc:sldMk cId="1047355736" sldId="257"/>
            <ac:spMk id="5" creationId="{5F472E27-811B-D3CE-F200-C64D1A5FAA4D}"/>
          </ac:spMkLst>
        </pc:spChg>
      </pc:sldChg>
      <pc:sldChg chg="addSp delSp modSp">
        <pc:chgData name="Lauren Mcnealy" userId="S::ldm20ce@fsu.edu::19aaf750-815e-421d-a41b-df0062c20d0a" providerId="AD" clId="Web-{B836C6E9-49B5-4C11-8932-2FF41E04BB90}" dt="2023-12-03T17:33:18.604" v="471" actId="1076"/>
        <pc:sldMkLst>
          <pc:docMk/>
          <pc:sldMk cId="4144809504" sldId="258"/>
        </pc:sldMkLst>
        <pc:spChg chg="add del">
          <ac:chgData name="Lauren Mcnealy" userId="S::ldm20ce@fsu.edu::19aaf750-815e-421d-a41b-df0062c20d0a" providerId="AD" clId="Web-{B836C6E9-49B5-4C11-8932-2FF41E04BB90}" dt="2023-12-03T17:31:51.821" v="467"/>
          <ac:spMkLst>
            <pc:docMk/>
            <pc:sldMk cId="4144809504" sldId="258"/>
            <ac:spMk id="5" creationId="{5F472E27-811B-D3CE-F200-C64D1A5FAA4D}"/>
          </ac:spMkLst>
        </pc:spChg>
        <pc:spChg chg="mod">
          <ac:chgData name="Lauren Mcnealy" userId="S::ldm20ce@fsu.edu::19aaf750-815e-421d-a41b-df0062c20d0a" providerId="AD" clId="Web-{B836C6E9-49B5-4C11-8932-2FF41E04BB90}" dt="2023-12-03T17:32:02.430" v="469" actId="20577"/>
          <ac:spMkLst>
            <pc:docMk/>
            <pc:sldMk cId="4144809504" sldId="258"/>
            <ac:spMk id="9" creationId="{2952A693-BA3A-4BD0-AB15-C1232B4B93B6}"/>
          </ac:spMkLst>
        </pc:spChg>
        <pc:picChg chg="add mod">
          <ac:chgData name="Lauren Mcnealy" userId="S::ldm20ce@fsu.edu::19aaf750-815e-421d-a41b-df0062c20d0a" providerId="AD" clId="Web-{B836C6E9-49B5-4C11-8932-2FF41E04BB90}" dt="2023-12-03T17:28:48.222" v="465" actId="1076"/>
          <ac:picMkLst>
            <pc:docMk/>
            <pc:sldMk cId="4144809504" sldId="258"/>
            <ac:picMk id="15" creationId="{EE5330A8-1581-F249-0F43-743828B0EB23}"/>
          </ac:picMkLst>
        </pc:picChg>
        <pc:picChg chg="del">
          <ac:chgData name="Lauren Mcnealy" userId="S::ldm20ce@fsu.edu::19aaf750-815e-421d-a41b-df0062c20d0a" providerId="AD" clId="Web-{B836C6E9-49B5-4C11-8932-2FF41E04BB90}" dt="2023-12-03T17:28:13.346" v="454"/>
          <ac:picMkLst>
            <pc:docMk/>
            <pc:sldMk cId="4144809504" sldId="258"/>
            <ac:picMk id="38" creationId="{59E926C9-FA84-33DB-DCA5-6DADA6CE275B}"/>
          </ac:picMkLst>
        </pc:picChg>
        <pc:picChg chg="mod">
          <ac:chgData name="Lauren Mcnealy" userId="S::ldm20ce@fsu.edu::19aaf750-815e-421d-a41b-df0062c20d0a" providerId="AD" clId="Web-{B836C6E9-49B5-4C11-8932-2FF41E04BB90}" dt="2023-12-03T17:33:18.604" v="471" actId="1076"/>
          <ac:picMkLst>
            <pc:docMk/>
            <pc:sldMk cId="4144809504" sldId="258"/>
            <ac:picMk id="1028" creationId="{583D83EB-F8AC-DECE-5F09-74461C811456}"/>
          </ac:picMkLst>
        </pc:picChg>
      </pc:sldChg>
    </pc:docChg>
  </pc:docChgLst>
  <pc:docChgLst>
    <pc:chgData name="Cole" userId="e01bddcc-9a9c-4411-8862-baee5865a0e8" providerId="ADAL" clId="{CCDF3D81-6E6D-8945-8196-AF37F36D8FF7}"/>
    <pc:docChg chg="modSld">
      <pc:chgData name="Cole" userId="e01bddcc-9a9c-4411-8862-baee5865a0e8" providerId="ADAL" clId="{CCDF3D81-6E6D-8945-8196-AF37F36D8FF7}" dt="2024-02-20T22:23:59.996" v="422" actId="20577"/>
      <pc:docMkLst>
        <pc:docMk/>
      </pc:docMkLst>
      <pc:sldChg chg="modSp">
        <pc:chgData name="Cole" userId="e01bddcc-9a9c-4411-8862-baee5865a0e8" providerId="ADAL" clId="{CCDF3D81-6E6D-8945-8196-AF37F36D8FF7}" dt="2024-02-20T22:23:59.996" v="422" actId="20577"/>
        <pc:sldMkLst>
          <pc:docMk/>
          <pc:sldMk cId="3218619762" sldId="256"/>
        </pc:sldMkLst>
        <pc:spChg chg="mod">
          <ac:chgData name="Cole" userId="e01bddcc-9a9c-4411-8862-baee5865a0e8" providerId="ADAL" clId="{CCDF3D81-6E6D-8945-8196-AF37F36D8FF7}" dt="2024-02-20T22:23:59.996" v="422" actId="20577"/>
          <ac:spMkLst>
            <pc:docMk/>
            <pc:sldMk cId="3218619762" sldId="256"/>
            <ac:spMk id="4" creationId="{9616A181-5C0B-49F6-1289-AFB23FDF25F9}"/>
          </ac:spMkLst>
        </pc:spChg>
        <pc:spChg chg="mod">
          <ac:chgData name="Cole" userId="e01bddcc-9a9c-4411-8862-baee5865a0e8" providerId="ADAL" clId="{CCDF3D81-6E6D-8945-8196-AF37F36D8FF7}" dt="2024-02-20T22:21:41.332" v="419" actId="20577"/>
          <ac:spMkLst>
            <pc:docMk/>
            <pc:sldMk cId="3218619762" sldId="256"/>
            <ac:spMk id="63" creationId="{3224F4C2-BECF-3FEF-9EED-9D38578D8F2F}"/>
          </ac:spMkLst>
        </pc:spChg>
        <pc:spChg chg="mod">
          <ac:chgData name="Cole" userId="e01bddcc-9a9c-4411-8862-baee5865a0e8" providerId="ADAL" clId="{CCDF3D81-6E6D-8945-8196-AF37F36D8FF7}" dt="2024-02-20T22:21:03.613" v="414" actId="20577"/>
          <ac:spMkLst>
            <pc:docMk/>
            <pc:sldMk cId="3218619762" sldId="256"/>
            <ac:spMk id="1025" creationId="{BFD2462D-6F8D-D0A2-1905-5AE97AD55E55}"/>
          </ac:spMkLst>
        </pc:spChg>
      </pc:sldChg>
    </pc:docChg>
  </pc:docChgLst>
  <pc:docChgLst>
    <pc:chgData name="Chelsea Kiselewski" userId="S::cek19f@fsu.edu::2edeb59c-4867-48b7-8448-17c2eaec392a" providerId="AD" clId="Web-{D068CA1D-CCC8-4C09-A8E5-3BF21C54B657}"/>
    <pc:docChg chg="modSld">
      <pc:chgData name="Chelsea Kiselewski" userId="S::cek19f@fsu.edu::2edeb59c-4867-48b7-8448-17c2eaec392a" providerId="AD" clId="Web-{D068CA1D-CCC8-4C09-A8E5-3BF21C54B657}" dt="2023-12-04T00:27:38.998" v="552"/>
      <pc:docMkLst>
        <pc:docMk/>
      </pc:docMkLst>
      <pc:sldChg chg="addSp delSp modSp">
        <pc:chgData name="Chelsea Kiselewski" userId="S::cek19f@fsu.edu::2edeb59c-4867-48b7-8448-17c2eaec392a" providerId="AD" clId="Web-{D068CA1D-CCC8-4C09-A8E5-3BF21C54B657}" dt="2023-12-04T00:27:38.998" v="552"/>
        <pc:sldMkLst>
          <pc:docMk/>
          <pc:sldMk cId="3218619762" sldId="256"/>
        </pc:sldMkLst>
        <pc:spChg chg="add mod">
          <ac:chgData name="Chelsea Kiselewski" userId="S::cek19f@fsu.edu::2edeb59c-4867-48b7-8448-17c2eaec392a" providerId="AD" clId="Web-{D068CA1D-CCC8-4C09-A8E5-3BF21C54B657}" dt="2023-12-04T00:23:32.524" v="461" actId="1076"/>
          <ac:spMkLst>
            <pc:docMk/>
            <pc:sldMk cId="3218619762" sldId="256"/>
            <ac:spMk id="5" creationId="{D0D6EA5C-97B0-ADC0-01FB-94EC6CDB7AB6}"/>
          </ac:spMkLst>
        </pc:spChg>
        <pc:spChg chg="mod">
          <ac:chgData name="Chelsea Kiselewski" userId="S::cek19f@fsu.edu::2edeb59c-4867-48b7-8448-17c2eaec392a" providerId="AD" clId="Web-{D068CA1D-CCC8-4C09-A8E5-3BF21C54B657}" dt="2023-12-03T23:58:17.285" v="201" actId="14100"/>
          <ac:spMkLst>
            <pc:docMk/>
            <pc:sldMk cId="3218619762" sldId="256"/>
            <ac:spMk id="8" creationId="{517AEE8E-FBB8-D499-890A-C7E57524391E}"/>
          </ac:spMkLst>
        </pc:spChg>
        <pc:spChg chg="add mod">
          <ac:chgData name="Chelsea Kiselewski" userId="S::cek19f@fsu.edu::2edeb59c-4867-48b7-8448-17c2eaec392a" providerId="AD" clId="Web-{D068CA1D-CCC8-4C09-A8E5-3BF21C54B657}" dt="2023-12-04T00:24:11.447" v="475" actId="1076"/>
          <ac:spMkLst>
            <pc:docMk/>
            <pc:sldMk cId="3218619762" sldId="256"/>
            <ac:spMk id="10" creationId="{BECE202B-91B4-D523-1429-F1C6FB984443}"/>
          </ac:spMkLst>
        </pc:spChg>
        <pc:spChg chg="add mod">
          <ac:chgData name="Chelsea Kiselewski" userId="S::cek19f@fsu.edu::2edeb59c-4867-48b7-8448-17c2eaec392a" providerId="AD" clId="Web-{D068CA1D-CCC8-4C09-A8E5-3BF21C54B657}" dt="2023-12-04T00:24:58.104" v="494" actId="20577"/>
          <ac:spMkLst>
            <pc:docMk/>
            <pc:sldMk cId="3218619762" sldId="256"/>
            <ac:spMk id="13" creationId="{E08E1657-2684-9EE4-EDE2-6F9B874280CE}"/>
          </ac:spMkLst>
        </pc:spChg>
        <pc:spChg chg="mod">
          <ac:chgData name="Chelsea Kiselewski" userId="S::cek19f@fsu.edu::2edeb59c-4867-48b7-8448-17c2eaec392a" providerId="AD" clId="Web-{D068CA1D-CCC8-4C09-A8E5-3BF21C54B657}" dt="2023-12-03T23:58:01.425" v="199" actId="1076"/>
          <ac:spMkLst>
            <pc:docMk/>
            <pc:sldMk cId="3218619762" sldId="256"/>
            <ac:spMk id="19" creationId="{0F5B4EB3-4630-6895-776C-CAC10EA5782D}"/>
          </ac:spMkLst>
        </pc:spChg>
        <pc:spChg chg="mod">
          <ac:chgData name="Chelsea Kiselewski" userId="S::cek19f@fsu.edu::2edeb59c-4867-48b7-8448-17c2eaec392a" providerId="AD" clId="Web-{D068CA1D-CCC8-4C09-A8E5-3BF21C54B657}" dt="2023-12-03T23:57:49.550" v="198" actId="14100"/>
          <ac:spMkLst>
            <pc:docMk/>
            <pc:sldMk cId="3218619762" sldId="256"/>
            <ac:spMk id="20" creationId="{241BBA08-955D-0532-6038-069FF227481B}"/>
          </ac:spMkLst>
        </pc:spChg>
        <pc:spChg chg="add del">
          <ac:chgData name="Chelsea Kiselewski" userId="S::cek19f@fsu.edu::2edeb59c-4867-48b7-8448-17c2eaec392a" providerId="AD" clId="Web-{D068CA1D-CCC8-4C09-A8E5-3BF21C54B657}" dt="2023-12-04T00:24:52.744" v="490"/>
          <ac:spMkLst>
            <pc:docMk/>
            <pc:sldMk cId="3218619762" sldId="256"/>
            <ac:spMk id="22" creationId="{42201CEC-9602-52B3-1BA5-BE4581DD571D}"/>
          </ac:spMkLst>
        </pc:spChg>
        <pc:spChg chg="mod">
          <ac:chgData name="Chelsea Kiselewski" userId="S::cek19f@fsu.edu::2edeb59c-4867-48b7-8448-17c2eaec392a" providerId="AD" clId="Web-{D068CA1D-CCC8-4C09-A8E5-3BF21C54B657}" dt="2023-12-04T00:27:15.795" v="550" actId="1076"/>
          <ac:spMkLst>
            <pc:docMk/>
            <pc:sldMk cId="3218619762" sldId="256"/>
            <ac:spMk id="23" creationId="{0F64A82E-1D1D-3D40-8574-3F2F1AF42624}"/>
          </ac:spMkLst>
        </pc:spChg>
        <pc:spChg chg="add del mod">
          <ac:chgData name="Chelsea Kiselewski" userId="S::cek19f@fsu.edu::2edeb59c-4867-48b7-8448-17c2eaec392a" providerId="AD" clId="Web-{D068CA1D-CCC8-4C09-A8E5-3BF21C54B657}" dt="2023-12-03T23:41:57.605" v="78"/>
          <ac:spMkLst>
            <pc:docMk/>
            <pc:sldMk cId="3218619762" sldId="256"/>
            <ac:spMk id="26" creationId="{FDF03D97-50AD-326D-7B35-67B2E56004D7}"/>
          </ac:spMkLst>
        </pc:spChg>
        <pc:spChg chg="add mod">
          <ac:chgData name="Chelsea Kiselewski" userId="S::cek19f@fsu.edu::2edeb59c-4867-48b7-8448-17c2eaec392a" providerId="AD" clId="Web-{D068CA1D-CCC8-4C09-A8E5-3BF21C54B657}" dt="2023-12-03T23:57:20.643" v="193" actId="1076"/>
          <ac:spMkLst>
            <pc:docMk/>
            <pc:sldMk cId="3218619762" sldId="256"/>
            <ac:spMk id="27" creationId="{6144735A-6CE1-2EDC-8895-72F44949ECDB}"/>
          </ac:spMkLst>
        </pc:spChg>
        <pc:spChg chg="add del mod">
          <ac:chgData name="Chelsea Kiselewski" userId="S::cek19f@fsu.edu::2edeb59c-4867-48b7-8448-17c2eaec392a" providerId="AD" clId="Web-{D068CA1D-CCC8-4C09-A8E5-3BF21C54B657}" dt="2023-12-03T23:42:08.933" v="79"/>
          <ac:spMkLst>
            <pc:docMk/>
            <pc:sldMk cId="3218619762" sldId="256"/>
            <ac:spMk id="29" creationId="{1567245E-4830-76E9-01CA-B33AD10D5338}"/>
          </ac:spMkLst>
        </pc:spChg>
        <pc:spChg chg="add mod">
          <ac:chgData name="Chelsea Kiselewski" userId="S::cek19f@fsu.edu::2edeb59c-4867-48b7-8448-17c2eaec392a" providerId="AD" clId="Web-{D068CA1D-CCC8-4C09-A8E5-3BF21C54B657}" dt="2023-12-03T23:57:37.721" v="196" actId="1076"/>
          <ac:spMkLst>
            <pc:docMk/>
            <pc:sldMk cId="3218619762" sldId="256"/>
            <ac:spMk id="30" creationId="{B72C2A1D-7346-DC51-5A09-76862B9DC58B}"/>
          </ac:spMkLst>
        </pc:spChg>
        <pc:spChg chg="add mod">
          <ac:chgData name="Chelsea Kiselewski" userId="S::cek19f@fsu.edu::2edeb59c-4867-48b7-8448-17c2eaec392a" providerId="AD" clId="Web-{D068CA1D-CCC8-4C09-A8E5-3BF21C54B657}" dt="2023-12-03T23:56:30.313" v="183" actId="1076"/>
          <ac:spMkLst>
            <pc:docMk/>
            <pc:sldMk cId="3218619762" sldId="256"/>
            <ac:spMk id="31" creationId="{29F07475-1442-AE8A-3427-4125A37C0879}"/>
          </ac:spMkLst>
        </pc:spChg>
        <pc:spChg chg="add del">
          <ac:chgData name="Chelsea Kiselewski" userId="S::cek19f@fsu.edu::2edeb59c-4867-48b7-8448-17c2eaec392a" providerId="AD" clId="Web-{D068CA1D-CCC8-4C09-A8E5-3BF21C54B657}" dt="2023-12-04T00:25:14.807" v="496"/>
          <ac:spMkLst>
            <pc:docMk/>
            <pc:sldMk cId="3218619762" sldId="256"/>
            <ac:spMk id="34" creationId="{A57B2793-554A-190A-3A0D-AD85845AF66E}"/>
          </ac:spMkLst>
        </pc:spChg>
        <pc:spChg chg="mod">
          <ac:chgData name="Chelsea Kiselewski" userId="S::cek19f@fsu.edu::2edeb59c-4867-48b7-8448-17c2eaec392a" providerId="AD" clId="Web-{D068CA1D-CCC8-4C09-A8E5-3BF21C54B657}" dt="2023-12-04T00:19:41.893" v="407" actId="1076"/>
          <ac:spMkLst>
            <pc:docMk/>
            <pc:sldMk cId="3218619762" sldId="256"/>
            <ac:spMk id="35" creationId="{83AA465A-0A8F-3A96-8734-2ADD091BA628}"/>
          </ac:spMkLst>
        </pc:spChg>
        <pc:spChg chg="add mod">
          <ac:chgData name="Chelsea Kiselewski" userId="S::cek19f@fsu.edu::2edeb59c-4867-48b7-8448-17c2eaec392a" providerId="AD" clId="Web-{D068CA1D-CCC8-4C09-A8E5-3BF21C54B657}" dt="2023-12-04T00:26:33.294" v="524" actId="1076"/>
          <ac:spMkLst>
            <pc:docMk/>
            <pc:sldMk cId="3218619762" sldId="256"/>
            <ac:spMk id="36" creationId="{A82FBEA6-B193-8138-3FD0-4CF9B22B4A71}"/>
          </ac:spMkLst>
        </pc:spChg>
        <pc:spChg chg="mod">
          <ac:chgData name="Chelsea Kiselewski" userId="S::cek19f@fsu.edu::2edeb59c-4867-48b7-8448-17c2eaec392a" providerId="AD" clId="Web-{D068CA1D-CCC8-4C09-A8E5-3BF21C54B657}" dt="2023-12-04T00:19:20.705" v="406" actId="1076"/>
          <ac:spMkLst>
            <pc:docMk/>
            <pc:sldMk cId="3218619762" sldId="256"/>
            <ac:spMk id="38" creationId="{4DCD270A-AA1E-D447-CBE0-723F8FA3CEEA}"/>
          </ac:spMkLst>
        </pc:spChg>
        <pc:spChg chg="mod">
          <ac:chgData name="Chelsea Kiselewski" userId="S::cek19f@fsu.edu::2edeb59c-4867-48b7-8448-17c2eaec392a" providerId="AD" clId="Web-{D068CA1D-CCC8-4C09-A8E5-3BF21C54B657}" dt="2023-12-04T00:20:18.801" v="409" actId="1076"/>
          <ac:spMkLst>
            <pc:docMk/>
            <pc:sldMk cId="3218619762" sldId="256"/>
            <ac:spMk id="39" creationId="{D9088E0A-2B03-BDA5-D186-8DAE024A2BAD}"/>
          </ac:spMkLst>
        </pc:spChg>
        <pc:spChg chg="add mod">
          <ac:chgData name="Chelsea Kiselewski" userId="S::cek19f@fsu.edu::2edeb59c-4867-48b7-8448-17c2eaec392a" providerId="AD" clId="Web-{D068CA1D-CCC8-4C09-A8E5-3BF21C54B657}" dt="2023-12-04T00:05:10.810" v="343" actId="14100"/>
          <ac:spMkLst>
            <pc:docMk/>
            <pc:sldMk cId="3218619762" sldId="256"/>
            <ac:spMk id="40" creationId="{2F6855EB-2ABE-0778-D9E7-E29D9C9D2B55}"/>
          </ac:spMkLst>
        </pc:spChg>
        <pc:spChg chg="add mod">
          <ac:chgData name="Chelsea Kiselewski" userId="S::cek19f@fsu.edu::2edeb59c-4867-48b7-8448-17c2eaec392a" providerId="AD" clId="Web-{D068CA1D-CCC8-4C09-A8E5-3BF21C54B657}" dt="2023-12-04T00:04:46.856" v="339" actId="14100"/>
          <ac:spMkLst>
            <pc:docMk/>
            <pc:sldMk cId="3218619762" sldId="256"/>
            <ac:spMk id="41" creationId="{CBDD0AB4-8977-BAFE-69CB-1116387FAB05}"/>
          </ac:spMkLst>
        </pc:spChg>
        <pc:spChg chg="add mod">
          <ac:chgData name="Chelsea Kiselewski" userId="S::cek19f@fsu.edu::2edeb59c-4867-48b7-8448-17c2eaec392a" providerId="AD" clId="Web-{D068CA1D-CCC8-4C09-A8E5-3BF21C54B657}" dt="2023-12-04T00:04:54.622" v="340" actId="14100"/>
          <ac:spMkLst>
            <pc:docMk/>
            <pc:sldMk cId="3218619762" sldId="256"/>
            <ac:spMk id="42" creationId="{2BEEBD4B-54A1-BCCB-50A6-5BD8D0EDA284}"/>
          </ac:spMkLst>
        </pc:spChg>
        <pc:spChg chg="add mod">
          <ac:chgData name="Chelsea Kiselewski" userId="S::cek19f@fsu.edu::2edeb59c-4867-48b7-8448-17c2eaec392a" providerId="AD" clId="Web-{D068CA1D-CCC8-4C09-A8E5-3BF21C54B657}" dt="2023-12-04T00:27:28.420" v="551" actId="1076"/>
          <ac:spMkLst>
            <pc:docMk/>
            <pc:sldMk cId="3218619762" sldId="256"/>
            <ac:spMk id="43" creationId="{7DA9FB94-54CE-0971-23E9-511C67F37FEC}"/>
          </ac:spMkLst>
        </pc:spChg>
        <pc:spChg chg="add del">
          <ac:chgData name="Chelsea Kiselewski" userId="S::cek19f@fsu.edu::2edeb59c-4867-48b7-8448-17c2eaec392a" providerId="AD" clId="Web-{D068CA1D-CCC8-4C09-A8E5-3BF21C54B657}" dt="2023-12-03T23:51:09.524" v="116"/>
          <ac:spMkLst>
            <pc:docMk/>
            <pc:sldMk cId="3218619762" sldId="256"/>
            <ac:spMk id="43" creationId="{80407E78-A008-8EDD-A3BD-7FD74461B4CD}"/>
          </ac:spMkLst>
        </pc:spChg>
        <pc:spChg chg="add">
          <ac:chgData name="Chelsea Kiselewski" userId="S::cek19f@fsu.edu::2edeb59c-4867-48b7-8448-17c2eaec392a" providerId="AD" clId="Web-{D068CA1D-CCC8-4C09-A8E5-3BF21C54B657}" dt="2023-12-04T00:27:38.998" v="552"/>
          <ac:spMkLst>
            <pc:docMk/>
            <pc:sldMk cId="3218619762" sldId="256"/>
            <ac:spMk id="44" creationId="{D53CE277-22B9-E7F2-B12B-0CEE2731DE14}"/>
          </ac:spMkLst>
        </pc:spChg>
        <pc:spChg chg="add mod">
          <ac:chgData name="Chelsea Kiselewski" userId="S::cek19f@fsu.edu::2edeb59c-4867-48b7-8448-17c2eaec392a" providerId="AD" clId="Web-{D068CA1D-CCC8-4C09-A8E5-3BF21C54B657}" dt="2023-12-04T00:06:56.125" v="352" actId="14100"/>
          <ac:spMkLst>
            <pc:docMk/>
            <pc:sldMk cId="3218619762" sldId="256"/>
            <ac:spMk id="46" creationId="{C51F9E93-8ADD-3C38-6AAC-08203A2977F3}"/>
          </ac:spMkLst>
        </pc:spChg>
        <pc:spChg chg="mod">
          <ac:chgData name="Chelsea Kiselewski" userId="S::cek19f@fsu.edu::2edeb59c-4867-48b7-8448-17c2eaec392a" providerId="AD" clId="Web-{D068CA1D-CCC8-4C09-A8E5-3BF21C54B657}" dt="2023-12-04T00:21:35.068" v="414" actId="1076"/>
          <ac:spMkLst>
            <pc:docMk/>
            <pc:sldMk cId="3218619762" sldId="256"/>
            <ac:spMk id="47" creationId="{1F0A491D-2DFC-43B6-8B83-40F26F1B7B06}"/>
          </ac:spMkLst>
        </pc:spChg>
        <pc:spChg chg="add mod">
          <ac:chgData name="Chelsea Kiselewski" userId="S::cek19f@fsu.edu::2edeb59c-4867-48b7-8448-17c2eaec392a" providerId="AD" clId="Web-{D068CA1D-CCC8-4C09-A8E5-3BF21C54B657}" dt="2023-12-04T00:05:06.107" v="342" actId="1076"/>
          <ac:spMkLst>
            <pc:docMk/>
            <pc:sldMk cId="3218619762" sldId="256"/>
            <ac:spMk id="49" creationId="{A53F249A-4029-4D04-58EC-C0DA36046520}"/>
          </ac:spMkLst>
        </pc:spChg>
        <pc:spChg chg="add mod">
          <ac:chgData name="Chelsea Kiselewski" userId="S::cek19f@fsu.edu::2edeb59c-4867-48b7-8448-17c2eaec392a" providerId="AD" clId="Web-{D068CA1D-CCC8-4C09-A8E5-3BF21C54B657}" dt="2023-12-04T00:06:44.390" v="350" actId="1076"/>
          <ac:spMkLst>
            <pc:docMk/>
            <pc:sldMk cId="3218619762" sldId="256"/>
            <ac:spMk id="50" creationId="{9BE98CC6-945F-177C-FBAA-1F1260CFC2F4}"/>
          </ac:spMkLst>
        </pc:spChg>
        <pc:spChg chg="add mod">
          <ac:chgData name="Chelsea Kiselewski" userId="S::cek19f@fsu.edu::2edeb59c-4867-48b7-8448-17c2eaec392a" providerId="AD" clId="Web-{D068CA1D-CCC8-4C09-A8E5-3BF21C54B657}" dt="2023-12-04T00:09:07.706" v="380" actId="14100"/>
          <ac:spMkLst>
            <pc:docMk/>
            <pc:sldMk cId="3218619762" sldId="256"/>
            <ac:spMk id="51" creationId="{441DA0E4-222F-F812-1E65-633DE1165378}"/>
          </ac:spMkLst>
        </pc:spChg>
        <pc:spChg chg="add mod">
          <ac:chgData name="Chelsea Kiselewski" userId="S::cek19f@fsu.edu::2edeb59c-4867-48b7-8448-17c2eaec392a" providerId="AD" clId="Web-{D068CA1D-CCC8-4C09-A8E5-3BF21C54B657}" dt="2023-12-04T00:08:56.487" v="378" actId="1076"/>
          <ac:spMkLst>
            <pc:docMk/>
            <pc:sldMk cId="3218619762" sldId="256"/>
            <ac:spMk id="53" creationId="{58CC7202-AB92-01C8-1C19-08B290E30B3A}"/>
          </ac:spMkLst>
        </pc:spChg>
        <pc:spChg chg="add del">
          <ac:chgData name="Chelsea Kiselewski" userId="S::cek19f@fsu.edu::2edeb59c-4867-48b7-8448-17c2eaec392a" providerId="AD" clId="Web-{D068CA1D-CCC8-4C09-A8E5-3BF21C54B657}" dt="2023-12-04T00:21:24.911" v="413"/>
          <ac:spMkLst>
            <pc:docMk/>
            <pc:sldMk cId="3218619762" sldId="256"/>
            <ac:spMk id="54" creationId="{13754321-9D02-59FB-74DB-959E524357B9}"/>
          </ac:spMkLst>
        </pc:spChg>
        <pc:spChg chg="add mod">
          <ac:chgData name="Chelsea Kiselewski" userId="S::cek19f@fsu.edu::2edeb59c-4867-48b7-8448-17c2eaec392a" providerId="AD" clId="Web-{D068CA1D-CCC8-4C09-A8E5-3BF21C54B657}" dt="2023-12-04T00:23:47.493" v="463" actId="1076"/>
          <ac:spMkLst>
            <pc:docMk/>
            <pc:sldMk cId="3218619762" sldId="256"/>
            <ac:spMk id="55" creationId="{1276DB11-CBFD-32D3-72FE-C67B8D2FF230}"/>
          </ac:spMkLst>
        </pc:spChg>
        <pc:spChg chg="add mod">
          <ac:chgData name="Chelsea Kiselewski" userId="S::cek19f@fsu.edu::2edeb59c-4867-48b7-8448-17c2eaec392a" providerId="AD" clId="Web-{D068CA1D-CCC8-4C09-A8E5-3BF21C54B657}" dt="2023-12-04T00:23:40.524" v="462" actId="1076"/>
          <ac:spMkLst>
            <pc:docMk/>
            <pc:sldMk cId="3218619762" sldId="256"/>
            <ac:spMk id="56" creationId="{33164EC1-FF92-2AA4-81D9-2A4FD445AEB1}"/>
          </ac:spMkLst>
        </pc:spChg>
        <pc:spChg chg="mod">
          <ac:chgData name="Chelsea Kiselewski" userId="S::cek19f@fsu.edu::2edeb59c-4867-48b7-8448-17c2eaec392a" providerId="AD" clId="Web-{D068CA1D-CCC8-4C09-A8E5-3BF21C54B657}" dt="2023-12-04T00:09:10.769" v="381" actId="14100"/>
          <ac:spMkLst>
            <pc:docMk/>
            <pc:sldMk cId="3218619762" sldId="256"/>
            <ac:spMk id="1172" creationId="{32748819-0871-6A21-0CE0-C2C3653A0605}"/>
          </ac:spMkLst>
        </pc:spChg>
        <pc:grpChg chg="mod">
          <ac:chgData name="Chelsea Kiselewski" userId="S::cek19f@fsu.edu::2edeb59c-4867-48b7-8448-17c2eaec392a" providerId="AD" clId="Web-{D068CA1D-CCC8-4C09-A8E5-3BF21C54B657}" dt="2023-12-04T00:14:02.323" v="386" actId="1076"/>
          <ac:grpSpMkLst>
            <pc:docMk/>
            <pc:sldMk cId="3218619762" sldId="256"/>
            <ac:grpSpMk id="48" creationId="{87235593-4B9D-868A-C1D0-590D4DD025AE}"/>
          </ac:grpSpMkLst>
        </pc:grpChg>
        <pc:picChg chg="add mod">
          <ac:chgData name="Chelsea Kiselewski" userId="S::cek19f@fsu.edu::2edeb59c-4867-48b7-8448-17c2eaec392a" providerId="AD" clId="Web-{D068CA1D-CCC8-4C09-A8E5-3BF21C54B657}" dt="2023-12-03T23:32:44.592" v="1" actId="1076"/>
          <ac:picMkLst>
            <pc:docMk/>
            <pc:sldMk cId="3218619762" sldId="256"/>
            <ac:picMk id="6" creationId="{83C36EE4-1640-72B2-1D0A-69E89ABC3B84}"/>
          </ac:picMkLst>
        </pc:picChg>
        <pc:picChg chg="add mod">
          <ac:chgData name="Chelsea Kiselewski" userId="S::cek19f@fsu.edu::2edeb59c-4867-48b7-8448-17c2eaec392a" providerId="AD" clId="Web-{D068CA1D-CCC8-4C09-A8E5-3BF21C54B657}" dt="2023-12-03T23:57:20.627" v="192" actId="1076"/>
          <ac:picMkLst>
            <pc:docMk/>
            <pc:sldMk cId="3218619762" sldId="256"/>
            <ac:picMk id="15" creationId="{95F076E8-E6A9-27D2-C724-FB3360519131}"/>
          </ac:picMkLst>
        </pc:picChg>
        <pc:picChg chg="mod">
          <ac:chgData name="Chelsea Kiselewski" userId="S::cek19f@fsu.edu::2edeb59c-4867-48b7-8448-17c2eaec392a" providerId="AD" clId="Web-{D068CA1D-CCC8-4C09-A8E5-3BF21C54B657}" dt="2023-12-03T23:57:37.706" v="195" actId="1076"/>
          <ac:picMkLst>
            <pc:docMk/>
            <pc:sldMk cId="3218619762" sldId="256"/>
            <ac:picMk id="21" creationId="{55D3380F-1F42-C015-C0BC-274C611521DC}"/>
          </ac:picMkLst>
        </pc:picChg>
        <pc:picChg chg="add mod">
          <ac:chgData name="Chelsea Kiselewski" userId="S::cek19f@fsu.edu::2edeb59c-4867-48b7-8448-17c2eaec392a" providerId="AD" clId="Web-{D068CA1D-CCC8-4C09-A8E5-3BF21C54B657}" dt="2023-12-03T23:57:02.392" v="191" actId="1076"/>
          <ac:picMkLst>
            <pc:docMk/>
            <pc:sldMk cId="3218619762" sldId="256"/>
            <ac:picMk id="24" creationId="{B1EE35DD-DA5B-F86E-FD60-F89B1C52EDD3}"/>
          </ac:picMkLst>
        </pc:picChg>
        <pc:picChg chg="mod">
          <ac:chgData name="Chelsea Kiselewski" userId="S::cek19f@fsu.edu::2edeb59c-4867-48b7-8448-17c2eaec392a" providerId="AD" clId="Web-{D068CA1D-CCC8-4C09-A8E5-3BF21C54B657}" dt="2023-12-03T23:35:39.361" v="20" actId="1076"/>
          <ac:picMkLst>
            <pc:docMk/>
            <pc:sldMk cId="3218619762" sldId="256"/>
            <ac:picMk id="28" creationId="{9DFCBBCF-8602-C3EE-3F48-BCDA7FC3B46C}"/>
          </ac:picMkLst>
        </pc:picChg>
        <pc:cxnChg chg="mod">
          <ac:chgData name="Chelsea Kiselewski" userId="S::cek19f@fsu.edu::2edeb59c-4867-48b7-8448-17c2eaec392a" providerId="AD" clId="Web-{D068CA1D-CCC8-4C09-A8E5-3BF21C54B657}" dt="2023-12-04T00:14:59.855" v="388" actId="1076"/>
          <ac:cxnSpMkLst>
            <pc:docMk/>
            <pc:sldMk cId="3218619762" sldId="256"/>
            <ac:cxnSpMk id="28" creationId="{8C8350C2-E322-584C-CD46-B8B29D8632BE}"/>
          </ac:cxnSpMkLst>
        </pc:cxnChg>
      </pc:sldChg>
    </pc:docChg>
  </pc:docChgLst>
  <pc:docChgLst>
    <pc:chgData name="Chelsea Kiselewski" userId="S::cek19f@fsu.edu::2edeb59c-4867-48b7-8448-17c2eaec392a" providerId="AD" clId="Web-{6DA7CA8B-87D6-438C-A00D-09CC37D4DCCF}"/>
    <pc:docChg chg="modSld">
      <pc:chgData name="Chelsea Kiselewski" userId="S::cek19f@fsu.edu::2edeb59c-4867-48b7-8448-17c2eaec392a" providerId="AD" clId="Web-{6DA7CA8B-87D6-438C-A00D-09CC37D4DCCF}" dt="2024-03-25T19:56:34.796" v="3" actId="1076"/>
      <pc:docMkLst>
        <pc:docMk/>
      </pc:docMkLst>
      <pc:sldChg chg="modSp">
        <pc:chgData name="Chelsea Kiselewski" userId="S::cek19f@fsu.edu::2edeb59c-4867-48b7-8448-17c2eaec392a" providerId="AD" clId="Web-{6DA7CA8B-87D6-438C-A00D-09CC37D4DCCF}" dt="2024-03-25T19:56:34.796" v="3" actId="1076"/>
        <pc:sldMkLst>
          <pc:docMk/>
          <pc:sldMk cId="3218619762" sldId="256"/>
        </pc:sldMkLst>
        <pc:spChg chg="mod">
          <ac:chgData name="Chelsea Kiselewski" userId="S::cek19f@fsu.edu::2edeb59c-4867-48b7-8448-17c2eaec392a" providerId="AD" clId="Web-{6DA7CA8B-87D6-438C-A00D-09CC37D4DCCF}" dt="2024-03-25T19:56:34.796" v="3" actId="1076"/>
          <ac:spMkLst>
            <pc:docMk/>
            <pc:sldMk cId="3218619762" sldId="256"/>
            <ac:spMk id="3" creationId="{F6FA8005-87EF-F0BC-2788-D914A84A3683}"/>
          </ac:spMkLst>
        </pc:spChg>
      </pc:sldChg>
    </pc:docChg>
  </pc:docChgLst>
  <pc:docChgLst>
    <pc:chgData clId="Web-{508E1E31-F84C-4CA0-8C9C-011BC8EB4468}"/>
    <pc:docChg chg="modSld">
      <pc:chgData name="" userId="" providerId="" clId="Web-{508E1E31-F84C-4CA0-8C9C-011BC8EB4468}" dt="2023-12-07T23:00:33.520" v="1" actId="20577"/>
      <pc:docMkLst>
        <pc:docMk/>
      </pc:docMkLst>
      <pc:sldChg chg="modSp">
        <pc:chgData name="" userId="" providerId="" clId="Web-{508E1E31-F84C-4CA0-8C9C-011BC8EB4468}" dt="2023-12-07T23:00:33.520" v="1" actId="20577"/>
        <pc:sldMkLst>
          <pc:docMk/>
          <pc:sldMk cId="3218619762" sldId="256"/>
        </pc:sldMkLst>
        <pc:spChg chg="mod">
          <ac:chgData name="" userId="" providerId="" clId="Web-{508E1E31-F84C-4CA0-8C9C-011BC8EB4468}" dt="2023-12-07T23:00:33.520" v="1" actId="20577"/>
          <ac:spMkLst>
            <pc:docMk/>
            <pc:sldMk cId="3218619762" sldId="256"/>
            <ac:spMk id="13" creationId="{E08E1657-2684-9EE4-EDE2-6F9B874280CE}"/>
          </ac:spMkLst>
        </pc:spChg>
      </pc:sldChg>
    </pc:docChg>
  </pc:docChgLst>
  <pc:docChgLst>
    <pc:chgData name="Kyle Evans" userId="S::kme21e@fsu.edu::45503240-6b50-4af3-8d02-30d9d29e0464" providerId="AD" clId="Web-{508E1E31-F84C-4CA0-8C9C-011BC8EB4468}"/>
    <pc:docChg chg="modSld">
      <pc:chgData name="Kyle Evans" userId="S::kme21e@fsu.edu::45503240-6b50-4af3-8d02-30d9d29e0464" providerId="AD" clId="Web-{508E1E31-F84C-4CA0-8C9C-011BC8EB4468}" dt="2023-12-07T23:00:44.677" v="2" actId="20577"/>
      <pc:docMkLst>
        <pc:docMk/>
      </pc:docMkLst>
      <pc:sldChg chg="modSp">
        <pc:chgData name="Kyle Evans" userId="S::kme21e@fsu.edu::45503240-6b50-4af3-8d02-30d9d29e0464" providerId="AD" clId="Web-{508E1E31-F84C-4CA0-8C9C-011BC8EB4468}" dt="2023-12-07T23:00:44.677" v="2" actId="20577"/>
        <pc:sldMkLst>
          <pc:docMk/>
          <pc:sldMk cId="3218619762" sldId="256"/>
        </pc:sldMkLst>
        <pc:spChg chg="mod">
          <ac:chgData name="Kyle Evans" userId="S::kme21e@fsu.edu::45503240-6b50-4af3-8d02-30d9d29e0464" providerId="AD" clId="Web-{508E1E31-F84C-4CA0-8C9C-011BC8EB4468}" dt="2023-12-07T23:00:44.677" v="2" actId="20577"/>
          <ac:spMkLst>
            <pc:docMk/>
            <pc:sldMk cId="3218619762" sldId="256"/>
            <ac:spMk id="13" creationId="{E08E1657-2684-9EE4-EDE2-6F9B874280CE}"/>
          </ac:spMkLst>
        </pc:spChg>
      </pc:sldChg>
    </pc:docChg>
  </pc:docChgLst>
  <pc:docChgLst>
    <pc:chgData name="Chelsea Kiselewski" userId="S::cek19f@fsu.edu::2edeb59c-4867-48b7-8448-17c2eaec392a" providerId="AD" clId="Web-{0F8C7688-C465-4942-8FE8-3C4AFFF87B17}"/>
    <pc:docChg chg="modSld">
      <pc:chgData name="Chelsea Kiselewski" userId="S::cek19f@fsu.edu::2edeb59c-4867-48b7-8448-17c2eaec392a" providerId="AD" clId="Web-{0F8C7688-C465-4942-8FE8-3C4AFFF87B17}" dt="2023-11-28T00:20:04.486" v="116" actId="20577"/>
      <pc:docMkLst>
        <pc:docMk/>
      </pc:docMkLst>
      <pc:sldChg chg="delSp modSp">
        <pc:chgData name="Chelsea Kiselewski" userId="S::cek19f@fsu.edu::2edeb59c-4867-48b7-8448-17c2eaec392a" providerId="AD" clId="Web-{0F8C7688-C465-4942-8FE8-3C4AFFF87B17}" dt="2023-11-28T00:20:04.486" v="116" actId="20577"/>
        <pc:sldMkLst>
          <pc:docMk/>
          <pc:sldMk cId="3218619762" sldId="256"/>
        </pc:sldMkLst>
        <pc:spChg chg="mod">
          <ac:chgData name="Chelsea Kiselewski" userId="S::cek19f@fsu.edu::2edeb59c-4867-48b7-8448-17c2eaec392a" providerId="AD" clId="Web-{0F8C7688-C465-4942-8FE8-3C4AFFF87B17}" dt="2023-11-28T00:17:30.029" v="84" actId="20577"/>
          <ac:spMkLst>
            <pc:docMk/>
            <pc:sldMk cId="3218619762" sldId="256"/>
            <ac:spMk id="2" creationId="{685B6F61-2373-4BEB-BBC4-1C82AF1A5473}"/>
          </ac:spMkLst>
        </pc:spChg>
        <pc:spChg chg="mod">
          <ac:chgData name="Chelsea Kiselewski" userId="S::cek19f@fsu.edu::2edeb59c-4867-48b7-8448-17c2eaec392a" providerId="AD" clId="Web-{0F8C7688-C465-4942-8FE8-3C4AFFF87B17}" dt="2023-11-28T00:19:59.298" v="114" actId="20577"/>
          <ac:spMkLst>
            <pc:docMk/>
            <pc:sldMk cId="3218619762" sldId="256"/>
            <ac:spMk id="12" creationId="{2D748E53-A24E-1704-776E-A202D0AC5ED0}"/>
          </ac:spMkLst>
        </pc:spChg>
        <pc:spChg chg="mod">
          <ac:chgData name="Chelsea Kiselewski" userId="S::cek19f@fsu.edu::2edeb59c-4867-48b7-8448-17c2eaec392a" providerId="AD" clId="Web-{0F8C7688-C465-4942-8FE8-3C4AFFF87B17}" dt="2023-11-28T00:17:41.123" v="94" actId="20577"/>
          <ac:spMkLst>
            <pc:docMk/>
            <pc:sldMk cId="3218619762" sldId="256"/>
            <ac:spMk id="22" creationId="{2D70CFCE-55E3-DA77-1F95-805F6854AA8F}"/>
          </ac:spMkLst>
        </pc:spChg>
        <pc:spChg chg="mod">
          <ac:chgData name="Chelsea Kiselewski" userId="S::cek19f@fsu.edu::2edeb59c-4867-48b7-8448-17c2eaec392a" providerId="AD" clId="Web-{0F8C7688-C465-4942-8FE8-3C4AFFF87B17}" dt="2023-11-28T00:18:16.264" v="102" actId="20577"/>
          <ac:spMkLst>
            <pc:docMk/>
            <pc:sldMk cId="3218619762" sldId="256"/>
            <ac:spMk id="26" creationId="{167009A6-B385-62DB-397D-9AA0B483ED0D}"/>
          </ac:spMkLst>
        </pc:spChg>
        <pc:spChg chg="del">
          <ac:chgData name="Chelsea Kiselewski" userId="S::cek19f@fsu.edu::2edeb59c-4867-48b7-8448-17c2eaec392a" providerId="AD" clId="Web-{0F8C7688-C465-4942-8FE8-3C4AFFF87B17}" dt="2023-11-28T00:14:32.009" v="14"/>
          <ac:spMkLst>
            <pc:docMk/>
            <pc:sldMk cId="3218619762" sldId="256"/>
            <ac:spMk id="29" creationId="{19040F94-18E6-31D2-545C-55090D88EE6A}"/>
          </ac:spMkLst>
        </pc:spChg>
        <pc:spChg chg="del">
          <ac:chgData name="Chelsea Kiselewski" userId="S::cek19f@fsu.edu::2edeb59c-4867-48b7-8448-17c2eaec392a" providerId="AD" clId="Web-{0F8C7688-C465-4942-8FE8-3C4AFFF87B17}" dt="2023-11-28T00:14:09.087" v="6"/>
          <ac:spMkLst>
            <pc:docMk/>
            <pc:sldMk cId="3218619762" sldId="256"/>
            <ac:spMk id="40" creationId="{DF73374A-A301-25A0-5F49-B3E59221F352}"/>
          </ac:spMkLst>
        </pc:spChg>
        <pc:spChg chg="del">
          <ac:chgData name="Chelsea Kiselewski" userId="S::cek19f@fsu.edu::2edeb59c-4867-48b7-8448-17c2eaec392a" providerId="AD" clId="Web-{0F8C7688-C465-4942-8FE8-3C4AFFF87B17}" dt="2023-11-28T00:14:03.946" v="2"/>
          <ac:spMkLst>
            <pc:docMk/>
            <pc:sldMk cId="3218619762" sldId="256"/>
            <ac:spMk id="47" creationId="{6010DC88-4570-62A0-50C9-AECF2D780604}"/>
          </ac:spMkLst>
        </pc:spChg>
        <pc:spChg chg="del">
          <ac:chgData name="Chelsea Kiselewski" userId="S::cek19f@fsu.edu::2edeb59c-4867-48b7-8448-17c2eaec392a" providerId="AD" clId="Web-{0F8C7688-C465-4942-8FE8-3C4AFFF87B17}" dt="2023-11-28T00:14:03.790" v="1"/>
          <ac:spMkLst>
            <pc:docMk/>
            <pc:sldMk cId="3218619762" sldId="256"/>
            <ac:spMk id="50" creationId="{AC094720-C877-E1F6-02FD-B64E005900BA}"/>
          </ac:spMkLst>
        </pc:spChg>
        <pc:spChg chg="del mod">
          <ac:chgData name="Chelsea Kiselewski" userId="S::cek19f@fsu.edu::2edeb59c-4867-48b7-8448-17c2eaec392a" providerId="AD" clId="Web-{0F8C7688-C465-4942-8FE8-3C4AFFF87B17}" dt="2023-11-28T00:14:29.431" v="13"/>
          <ac:spMkLst>
            <pc:docMk/>
            <pc:sldMk cId="3218619762" sldId="256"/>
            <ac:spMk id="1110" creationId="{66F69020-48EC-1AFE-E8B6-5115A3F587F7}"/>
          </ac:spMkLst>
        </pc:spChg>
        <pc:spChg chg="del">
          <ac:chgData name="Chelsea Kiselewski" userId="S::cek19f@fsu.edu::2edeb59c-4867-48b7-8448-17c2eaec392a" providerId="AD" clId="Web-{0F8C7688-C465-4942-8FE8-3C4AFFF87B17}" dt="2023-11-28T00:14:11.212" v="7"/>
          <ac:spMkLst>
            <pc:docMk/>
            <pc:sldMk cId="3218619762" sldId="256"/>
            <ac:spMk id="1127" creationId="{FFCCB495-DEB0-EAA4-C616-A4DFD7158FF9}"/>
          </ac:spMkLst>
        </pc:spChg>
        <pc:spChg chg="mod">
          <ac:chgData name="Chelsea Kiselewski" userId="S::cek19f@fsu.edu::2edeb59c-4867-48b7-8448-17c2eaec392a" providerId="AD" clId="Web-{0F8C7688-C465-4942-8FE8-3C4AFFF87B17}" dt="2023-11-28T00:20:04.486" v="116" actId="20577"/>
          <ac:spMkLst>
            <pc:docMk/>
            <pc:sldMk cId="3218619762" sldId="256"/>
            <ac:spMk id="1169" creationId="{9A595723-E033-AD23-FA09-208E4B8C524D}"/>
          </ac:spMkLst>
        </pc:spChg>
        <pc:grpChg chg="del">
          <ac:chgData name="Chelsea Kiselewski" userId="S::cek19f@fsu.edu::2edeb59c-4867-48b7-8448-17c2eaec392a" providerId="AD" clId="Web-{0F8C7688-C465-4942-8FE8-3C4AFFF87B17}" dt="2023-11-28T00:14:13.415" v="8"/>
          <ac:grpSpMkLst>
            <pc:docMk/>
            <pc:sldMk cId="3218619762" sldId="256"/>
            <ac:grpSpMk id="1087" creationId="{E6B49380-90BF-0A82-D7C3-E47CABF4E98A}"/>
          </ac:grpSpMkLst>
        </pc:grpChg>
        <pc:grpChg chg="del">
          <ac:chgData name="Chelsea Kiselewski" userId="S::cek19f@fsu.edu::2edeb59c-4867-48b7-8448-17c2eaec392a" providerId="AD" clId="Web-{0F8C7688-C465-4942-8FE8-3C4AFFF87B17}" dt="2023-11-28T00:13:53.852" v="0"/>
          <ac:grpSpMkLst>
            <pc:docMk/>
            <pc:sldMk cId="3218619762" sldId="256"/>
            <ac:grpSpMk id="1093" creationId="{2A8C79F1-1787-C7C1-4927-7A6F9E919783}"/>
          </ac:grpSpMkLst>
        </pc:grpChg>
        <pc:grpChg chg="del">
          <ac:chgData name="Chelsea Kiselewski" userId="S::cek19f@fsu.edu::2edeb59c-4867-48b7-8448-17c2eaec392a" providerId="AD" clId="Web-{0F8C7688-C465-4942-8FE8-3C4AFFF87B17}" dt="2023-11-28T00:14:04.102" v="3"/>
          <ac:grpSpMkLst>
            <pc:docMk/>
            <pc:sldMk cId="3218619762" sldId="256"/>
            <ac:grpSpMk id="1102" creationId="{9E06DBD3-83F1-C288-3E9D-8DC682F31117}"/>
          </ac:grpSpMkLst>
        </pc:grpChg>
        <pc:grpChg chg="del">
          <ac:chgData name="Chelsea Kiselewski" userId="S::cek19f@fsu.edu::2edeb59c-4867-48b7-8448-17c2eaec392a" providerId="AD" clId="Web-{0F8C7688-C465-4942-8FE8-3C4AFFF87B17}" dt="2023-11-28T00:14:17.618" v="10"/>
          <ac:grpSpMkLst>
            <pc:docMk/>
            <pc:sldMk cId="3218619762" sldId="256"/>
            <ac:grpSpMk id="1113" creationId="{B5B657EC-96B5-B73D-73D8-59CA967D4558}"/>
          </ac:grpSpMkLst>
        </pc:grpChg>
        <pc:picChg chg="del">
          <ac:chgData name="Chelsea Kiselewski" userId="S::cek19f@fsu.edu::2edeb59c-4867-48b7-8448-17c2eaec392a" providerId="AD" clId="Web-{0F8C7688-C465-4942-8FE8-3C4AFFF87B17}" dt="2023-11-28T00:14:15.728" v="9"/>
          <ac:picMkLst>
            <pc:docMk/>
            <pc:sldMk cId="3218619762" sldId="256"/>
            <ac:picMk id="1025" creationId="{EFD6B3FB-2F1F-3A78-7963-6FEABC4E421F}"/>
          </ac:picMkLst>
        </pc:picChg>
        <pc:picChg chg="del">
          <ac:chgData name="Chelsea Kiselewski" userId="S::cek19f@fsu.edu::2edeb59c-4867-48b7-8448-17c2eaec392a" providerId="AD" clId="Web-{0F8C7688-C465-4942-8FE8-3C4AFFF87B17}" dt="2023-11-28T00:14:05.555" v="5"/>
          <ac:picMkLst>
            <pc:docMk/>
            <pc:sldMk cId="3218619762" sldId="256"/>
            <ac:picMk id="1028" creationId="{8BA86F3D-B9F0-9D7D-EACF-F08EC954AC19}"/>
          </ac:picMkLst>
        </pc:picChg>
        <pc:picChg chg="del">
          <ac:chgData name="Chelsea Kiselewski" userId="S::cek19f@fsu.edu::2edeb59c-4867-48b7-8448-17c2eaec392a" providerId="AD" clId="Web-{0F8C7688-C465-4942-8FE8-3C4AFFF87B17}" dt="2023-11-28T00:14:19.790" v="11"/>
          <ac:picMkLst>
            <pc:docMk/>
            <pc:sldMk cId="3218619762" sldId="256"/>
            <ac:picMk id="1077" creationId="{A4998043-4679-9301-6BA2-5E1A6FCF410D}"/>
          </ac:picMkLst>
        </pc:picChg>
        <pc:picChg chg="del">
          <ac:chgData name="Chelsea Kiselewski" userId="S::cek19f@fsu.edu::2edeb59c-4867-48b7-8448-17c2eaec392a" providerId="AD" clId="Web-{0F8C7688-C465-4942-8FE8-3C4AFFF87B17}" dt="2023-11-28T00:14:04.227" v="4"/>
          <ac:picMkLst>
            <pc:docMk/>
            <pc:sldMk cId="3218619762" sldId="256"/>
            <ac:picMk id="1079" creationId="{12421D25-070A-00E8-D4EE-B57FF303AC8C}"/>
          </ac:picMkLst>
        </pc:picChg>
      </pc:sldChg>
    </pc:docChg>
  </pc:docChgLst>
  <pc:docChgLst>
    <pc:chgData name="Chelsea Kiselewski" userId="S::cek19f@fsu.edu::2edeb59c-4867-48b7-8448-17c2eaec392a" providerId="AD" clId="Web-{52D118C9-50F7-4531-9BAF-25E53856A43C}"/>
    <pc:docChg chg="modSld">
      <pc:chgData name="Chelsea Kiselewski" userId="S::cek19f@fsu.edu::2edeb59c-4867-48b7-8448-17c2eaec392a" providerId="AD" clId="Web-{52D118C9-50F7-4531-9BAF-25E53856A43C}" dt="2024-03-20T21:02:09.489" v="15" actId="1076"/>
      <pc:docMkLst>
        <pc:docMk/>
      </pc:docMkLst>
      <pc:sldChg chg="modSp">
        <pc:chgData name="Chelsea Kiselewski" userId="S::cek19f@fsu.edu::2edeb59c-4867-48b7-8448-17c2eaec392a" providerId="AD" clId="Web-{52D118C9-50F7-4531-9BAF-25E53856A43C}" dt="2024-03-20T21:02:09.489" v="15" actId="1076"/>
        <pc:sldMkLst>
          <pc:docMk/>
          <pc:sldMk cId="3218619762" sldId="256"/>
        </pc:sldMkLst>
        <pc:spChg chg="mod">
          <ac:chgData name="Chelsea Kiselewski" userId="S::cek19f@fsu.edu::2edeb59c-4867-48b7-8448-17c2eaec392a" providerId="AD" clId="Web-{52D118C9-50F7-4531-9BAF-25E53856A43C}" dt="2024-03-20T21:00:56.284" v="5" actId="20577"/>
          <ac:spMkLst>
            <pc:docMk/>
            <pc:sldMk cId="3218619762" sldId="256"/>
            <ac:spMk id="4" creationId="{9616A181-5C0B-49F6-1289-AFB23FDF25F9}"/>
          </ac:spMkLst>
        </pc:spChg>
        <pc:spChg chg="mod">
          <ac:chgData name="Chelsea Kiselewski" userId="S::cek19f@fsu.edu::2edeb59c-4867-48b7-8448-17c2eaec392a" providerId="AD" clId="Web-{52D118C9-50F7-4531-9BAF-25E53856A43C}" dt="2024-03-20T21:01:53.755" v="13" actId="20577"/>
          <ac:spMkLst>
            <pc:docMk/>
            <pc:sldMk cId="3218619762" sldId="256"/>
            <ac:spMk id="13" creationId="{1A706120-E9B4-CD9A-2CFA-41CD8D70B80C}"/>
          </ac:spMkLst>
        </pc:spChg>
        <pc:spChg chg="mod">
          <ac:chgData name="Chelsea Kiselewski" userId="S::cek19f@fsu.edu::2edeb59c-4867-48b7-8448-17c2eaec392a" providerId="AD" clId="Web-{52D118C9-50F7-4531-9BAF-25E53856A43C}" dt="2024-03-20T20:02:19.889" v="1" actId="14100"/>
          <ac:spMkLst>
            <pc:docMk/>
            <pc:sldMk cId="3218619762" sldId="256"/>
            <ac:spMk id="39" creationId="{9F890CA5-19A0-313A-16BF-12082622FC5A}"/>
          </ac:spMkLst>
        </pc:spChg>
        <pc:spChg chg="mod">
          <ac:chgData name="Chelsea Kiselewski" userId="S::cek19f@fsu.edu::2edeb59c-4867-48b7-8448-17c2eaec392a" providerId="AD" clId="Web-{52D118C9-50F7-4531-9BAF-25E53856A43C}" dt="2024-03-20T20:03:12.531" v="3" actId="14100"/>
          <ac:spMkLst>
            <pc:docMk/>
            <pc:sldMk cId="3218619762" sldId="256"/>
            <ac:spMk id="44" creationId="{B1BADFB8-37A3-40B1-FE84-2E3199F86357}"/>
          </ac:spMkLst>
        </pc:spChg>
        <pc:spChg chg="mod">
          <ac:chgData name="Chelsea Kiselewski" userId="S::cek19f@fsu.edu::2edeb59c-4867-48b7-8448-17c2eaec392a" providerId="AD" clId="Web-{52D118C9-50F7-4531-9BAF-25E53856A43C}" dt="2024-03-20T20:02:10.842" v="0" actId="14100"/>
          <ac:spMkLst>
            <pc:docMk/>
            <pc:sldMk cId="3218619762" sldId="256"/>
            <ac:spMk id="1029" creationId="{A4EF1269-8424-026F-A4E7-174D225AD6DE}"/>
          </ac:spMkLst>
        </pc:spChg>
        <pc:spChg chg="mod">
          <ac:chgData name="Chelsea Kiselewski" userId="S::cek19f@fsu.edu::2edeb59c-4867-48b7-8448-17c2eaec392a" providerId="AD" clId="Web-{52D118C9-50F7-4531-9BAF-25E53856A43C}" dt="2024-03-20T20:02:25.765" v="2" actId="14100"/>
          <ac:spMkLst>
            <pc:docMk/>
            <pc:sldMk cId="3218619762" sldId="256"/>
            <ac:spMk id="1036" creationId="{BBAD26B5-8C7D-5007-CEDE-690764067E34}"/>
          </ac:spMkLst>
        </pc:spChg>
        <pc:picChg chg="mod">
          <ac:chgData name="Chelsea Kiselewski" userId="S::cek19f@fsu.edu::2edeb59c-4867-48b7-8448-17c2eaec392a" providerId="AD" clId="Web-{52D118C9-50F7-4531-9BAF-25E53856A43C}" dt="2024-03-20T21:02:09.489" v="15" actId="1076"/>
          <ac:picMkLst>
            <pc:docMk/>
            <pc:sldMk cId="3218619762" sldId="256"/>
            <ac:picMk id="22" creationId="{A013D00A-0DEC-820D-593A-DEC5ECD4E213}"/>
          </ac:picMkLst>
        </pc:picChg>
        <pc:picChg chg="mod">
          <ac:chgData name="Chelsea Kiselewski" userId="S::cek19f@fsu.edu::2edeb59c-4867-48b7-8448-17c2eaec392a" providerId="AD" clId="Web-{52D118C9-50F7-4531-9BAF-25E53856A43C}" dt="2024-03-20T21:02:01.395" v="14" actId="1076"/>
          <ac:picMkLst>
            <pc:docMk/>
            <pc:sldMk cId="3218619762" sldId="256"/>
            <ac:picMk id="24" creationId="{26DB39C4-D14D-6BCE-2C7E-FBCAFCB1B0F6}"/>
          </ac:picMkLst>
        </pc:picChg>
      </pc:sldChg>
    </pc:docChg>
  </pc:docChgLst>
  <pc:docChgLst>
    <pc:chgData clId="Web-{B836C6E9-49B5-4C11-8932-2FF41E04BB90}"/>
    <pc:docChg chg="modSld">
      <pc:chgData name="" userId="" providerId="" clId="Web-{B836C6E9-49B5-4C11-8932-2FF41E04BB90}" dt="2023-12-03T16:57:41.730" v="20" actId="20577"/>
      <pc:docMkLst>
        <pc:docMk/>
      </pc:docMkLst>
      <pc:sldChg chg="modSp">
        <pc:chgData name="" userId="" providerId="" clId="Web-{B836C6E9-49B5-4C11-8932-2FF41E04BB90}" dt="2023-12-03T16:57:41.730" v="20" actId="20577"/>
        <pc:sldMkLst>
          <pc:docMk/>
          <pc:sldMk cId="3218619762" sldId="256"/>
        </pc:sldMkLst>
        <pc:spChg chg="mod">
          <ac:chgData name="" userId="" providerId="" clId="Web-{B836C6E9-49B5-4C11-8932-2FF41E04BB90}" dt="2023-12-03T16:57:41.730" v="20" actId="20577"/>
          <ac:spMkLst>
            <pc:docMk/>
            <pc:sldMk cId="3218619762" sldId="256"/>
            <ac:spMk id="16" creationId="{20944BE9-7CA8-D6BC-D161-B76A1EDE3AA0}"/>
          </ac:spMkLst>
        </pc:spChg>
      </pc:sldChg>
    </pc:docChg>
  </pc:docChgLst>
  <pc:docChgLst>
    <pc:chgData name="Lauren Mcnealy" userId="S::ldm20ce@fsu.edu::19aaf750-815e-421d-a41b-df0062c20d0a" providerId="AD" clId="Web-{D1F438E2-3812-4424-A58A-47D727D0F753}"/>
    <pc:docChg chg="modSld">
      <pc:chgData name="Lauren Mcnealy" userId="S::ldm20ce@fsu.edu::19aaf750-815e-421d-a41b-df0062c20d0a" providerId="AD" clId="Web-{D1F438E2-3812-4424-A58A-47D727D0F753}" dt="2023-12-03T18:45:22.919" v="2"/>
      <pc:docMkLst>
        <pc:docMk/>
      </pc:docMkLst>
      <pc:sldChg chg="addSp delSp">
        <pc:chgData name="Lauren Mcnealy" userId="S::ldm20ce@fsu.edu::19aaf750-815e-421d-a41b-df0062c20d0a" providerId="AD" clId="Web-{D1F438E2-3812-4424-A58A-47D727D0F753}" dt="2023-12-03T18:45:22.919" v="2"/>
        <pc:sldMkLst>
          <pc:docMk/>
          <pc:sldMk cId="4144809504" sldId="258"/>
        </pc:sldMkLst>
        <pc:spChg chg="add del">
          <ac:chgData name="Lauren Mcnealy" userId="S::ldm20ce@fsu.edu::19aaf750-815e-421d-a41b-df0062c20d0a" providerId="AD" clId="Web-{D1F438E2-3812-4424-A58A-47D727D0F753}" dt="2023-12-03T18:45:22.919" v="2"/>
          <ac:spMkLst>
            <pc:docMk/>
            <pc:sldMk cId="4144809504" sldId="258"/>
            <ac:spMk id="5" creationId="{5F472E27-811B-D3CE-F200-C64D1A5FAA4D}"/>
          </ac:spMkLst>
        </pc:spChg>
      </pc:sldChg>
    </pc:docChg>
  </pc:docChgLst>
  <pc:docChgLst>
    <pc:chgData name="Chelsea Kiselewski" userId="S::cek19f@fsu.edu::2edeb59c-4867-48b7-8448-17c2eaec392a" providerId="AD" clId="Web-{F4903FC7-4BBA-4AB3-B7AC-0E2AEF78DA02}"/>
    <pc:docChg chg="modSld">
      <pc:chgData name="Chelsea Kiselewski" userId="S::cek19f@fsu.edu::2edeb59c-4867-48b7-8448-17c2eaec392a" providerId="AD" clId="Web-{F4903FC7-4BBA-4AB3-B7AC-0E2AEF78DA02}" dt="2024-02-23T00:28:11.660" v="446" actId="1076"/>
      <pc:docMkLst>
        <pc:docMk/>
      </pc:docMkLst>
      <pc:sldChg chg="addSp delSp modSp">
        <pc:chgData name="Chelsea Kiselewski" userId="S::cek19f@fsu.edu::2edeb59c-4867-48b7-8448-17c2eaec392a" providerId="AD" clId="Web-{F4903FC7-4BBA-4AB3-B7AC-0E2AEF78DA02}" dt="2024-02-23T00:28:11.660" v="446" actId="1076"/>
        <pc:sldMkLst>
          <pc:docMk/>
          <pc:sldMk cId="3218619762" sldId="256"/>
        </pc:sldMkLst>
        <pc:spChg chg="mod">
          <ac:chgData name="Chelsea Kiselewski" userId="S::cek19f@fsu.edu::2edeb59c-4867-48b7-8448-17c2eaec392a" providerId="AD" clId="Web-{F4903FC7-4BBA-4AB3-B7AC-0E2AEF78DA02}" dt="2024-02-23T00:20:33.070" v="365" actId="14100"/>
          <ac:spMkLst>
            <pc:docMk/>
            <pc:sldMk cId="3218619762" sldId="256"/>
            <ac:spMk id="4" creationId="{9616A181-5C0B-49F6-1289-AFB23FDF25F9}"/>
          </ac:spMkLst>
        </pc:spChg>
        <pc:spChg chg="mod">
          <ac:chgData name="Chelsea Kiselewski" userId="S::cek19f@fsu.edu::2edeb59c-4867-48b7-8448-17c2eaec392a" providerId="AD" clId="Web-{F4903FC7-4BBA-4AB3-B7AC-0E2AEF78DA02}" dt="2024-02-22T23:41:18.826" v="78" actId="14100"/>
          <ac:spMkLst>
            <pc:docMk/>
            <pc:sldMk cId="3218619762" sldId="256"/>
            <ac:spMk id="10" creationId="{965DA95B-822A-068B-7E2A-1D2AAE044718}"/>
          </ac:spMkLst>
        </pc:spChg>
        <pc:spChg chg="add mod">
          <ac:chgData name="Chelsea Kiselewski" userId="S::cek19f@fsu.edu::2edeb59c-4867-48b7-8448-17c2eaec392a" providerId="AD" clId="Web-{F4903FC7-4BBA-4AB3-B7AC-0E2AEF78DA02}" dt="2024-02-23T00:27:58.660" v="443" actId="14100"/>
          <ac:spMkLst>
            <pc:docMk/>
            <pc:sldMk cId="3218619762" sldId="256"/>
            <ac:spMk id="13" creationId="{1A706120-E9B4-CD9A-2CFA-41CD8D70B80C}"/>
          </ac:spMkLst>
        </pc:spChg>
        <pc:spChg chg="mod">
          <ac:chgData name="Chelsea Kiselewski" userId="S::cek19f@fsu.edu::2edeb59c-4867-48b7-8448-17c2eaec392a" providerId="AD" clId="Web-{F4903FC7-4BBA-4AB3-B7AC-0E2AEF78DA02}" dt="2024-02-22T23:41:14.420" v="77" actId="14100"/>
          <ac:spMkLst>
            <pc:docMk/>
            <pc:sldMk cId="3218619762" sldId="256"/>
            <ac:spMk id="28" creationId="{A585F714-1AD6-153F-EDCE-98CD4D408CF2}"/>
          </ac:spMkLst>
        </pc:spChg>
        <pc:grpChg chg="add mod">
          <ac:chgData name="Chelsea Kiselewski" userId="S::cek19f@fsu.edu::2edeb59c-4867-48b7-8448-17c2eaec392a" providerId="AD" clId="Web-{F4903FC7-4BBA-4AB3-B7AC-0E2AEF78DA02}" dt="2024-02-22T23:41:56.906" v="80" actId="1076"/>
          <ac:grpSpMkLst>
            <pc:docMk/>
            <pc:sldMk cId="3218619762" sldId="256"/>
            <ac:grpSpMk id="21" creationId="{F6EC2D6C-BEBC-B832-64C0-3A9AD913E9CF}"/>
          </ac:grpSpMkLst>
        </pc:grpChg>
        <pc:picChg chg="del">
          <ac:chgData name="Chelsea Kiselewski" userId="S::cek19f@fsu.edu::2edeb59c-4867-48b7-8448-17c2eaec392a" providerId="AD" clId="Web-{F4903FC7-4BBA-4AB3-B7AC-0E2AEF78DA02}" dt="2024-02-22T22:57:36.866" v="0"/>
          <ac:picMkLst>
            <pc:docMk/>
            <pc:sldMk cId="3218619762" sldId="256"/>
            <ac:picMk id="9" creationId="{53E517B5-46E0-2A40-1E46-4D1AE527C11F}"/>
          </ac:picMkLst>
        </pc:picChg>
        <pc:picChg chg="mod">
          <ac:chgData name="Chelsea Kiselewski" userId="S::cek19f@fsu.edu::2edeb59c-4867-48b7-8448-17c2eaec392a" providerId="AD" clId="Web-{F4903FC7-4BBA-4AB3-B7AC-0E2AEF78DA02}" dt="2024-02-23T00:28:11.660" v="446" actId="1076"/>
          <ac:picMkLst>
            <pc:docMk/>
            <pc:sldMk cId="3218619762" sldId="256"/>
            <ac:picMk id="9" creationId="{CC16B2CB-D2B1-8CDD-A86C-656703A9FA53}"/>
          </ac:picMkLst>
        </pc:picChg>
        <pc:picChg chg="add del mod">
          <ac:chgData name="Chelsea Kiselewski" userId="S::cek19f@fsu.edu::2edeb59c-4867-48b7-8448-17c2eaec392a" providerId="AD" clId="Web-{F4903FC7-4BBA-4AB3-B7AC-0E2AEF78DA02}" dt="2024-02-22T22:59:31.886" v="10"/>
          <ac:picMkLst>
            <pc:docMk/>
            <pc:sldMk cId="3218619762" sldId="256"/>
            <ac:picMk id="13" creationId="{9FA81E6A-C943-EDF4-1ECC-E395D1A69CDE}"/>
          </ac:picMkLst>
        </pc:picChg>
        <pc:picChg chg="add mod">
          <ac:chgData name="Chelsea Kiselewski" userId="S::cek19f@fsu.edu::2edeb59c-4867-48b7-8448-17c2eaec392a" providerId="AD" clId="Web-{F4903FC7-4BBA-4AB3-B7AC-0E2AEF78DA02}" dt="2024-02-22T22:59:56.168" v="15" actId="1076"/>
          <ac:picMkLst>
            <pc:docMk/>
            <pc:sldMk cId="3218619762" sldId="256"/>
            <ac:picMk id="15" creationId="{6A0DBD1D-8B4C-012C-665F-E43578746477}"/>
          </ac:picMkLst>
        </pc:picChg>
      </pc:sldChg>
    </pc:docChg>
  </pc:docChgLst>
  <pc:docChgLst>
    <pc:chgData name="Tripp Lappalainen" userId="S::tl19g@fsu.edu::776f62fe-657c-4ed4-8f4b-38e759b9c494" providerId="AD" clId="Web-{BF9950A2-4B5A-1E9D-5A8C-ED36E73CF440}"/>
    <pc:docChg chg="modSld">
      <pc:chgData name="Tripp Lappalainen" userId="S::tl19g@fsu.edu::776f62fe-657c-4ed4-8f4b-38e759b9c494" providerId="AD" clId="Web-{BF9950A2-4B5A-1E9D-5A8C-ED36E73CF440}" dt="2024-02-23T00:43:03.459" v="87" actId="20577"/>
      <pc:docMkLst>
        <pc:docMk/>
      </pc:docMkLst>
      <pc:sldChg chg="addSp delSp modSp">
        <pc:chgData name="Tripp Lappalainen" userId="S::tl19g@fsu.edu::776f62fe-657c-4ed4-8f4b-38e759b9c494" providerId="AD" clId="Web-{BF9950A2-4B5A-1E9D-5A8C-ED36E73CF440}" dt="2024-02-23T00:43:03.459" v="87" actId="20577"/>
        <pc:sldMkLst>
          <pc:docMk/>
          <pc:sldMk cId="3218619762" sldId="256"/>
        </pc:sldMkLst>
        <pc:spChg chg="mod">
          <ac:chgData name="Tripp Lappalainen" userId="S::tl19g@fsu.edu::776f62fe-657c-4ed4-8f4b-38e759b9c494" providerId="AD" clId="Web-{BF9950A2-4B5A-1E9D-5A8C-ED36E73CF440}" dt="2024-02-23T00:43:03.459" v="87" actId="20577"/>
          <ac:spMkLst>
            <pc:docMk/>
            <pc:sldMk cId="3218619762" sldId="256"/>
            <ac:spMk id="13" creationId="{1A706120-E9B4-CD9A-2CFA-41CD8D70B80C}"/>
          </ac:spMkLst>
        </pc:spChg>
        <pc:spChg chg="mod">
          <ac:chgData name="Tripp Lappalainen" userId="S::tl19g@fsu.edu::776f62fe-657c-4ed4-8f4b-38e759b9c494" providerId="AD" clId="Web-{BF9950A2-4B5A-1E9D-5A8C-ED36E73CF440}" dt="2024-02-22T23:57:07.787" v="1" actId="1076"/>
          <ac:spMkLst>
            <pc:docMk/>
            <pc:sldMk cId="3218619762" sldId="256"/>
            <ac:spMk id="51" creationId="{441DA0E4-222F-F812-1E65-633DE1165378}"/>
          </ac:spMkLst>
        </pc:spChg>
        <pc:picChg chg="add del mod">
          <ac:chgData name="Tripp Lappalainen" userId="S::tl19g@fsu.edu::776f62fe-657c-4ed4-8f4b-38e759b9c494" providerId="AD" clId="Web-{BF9950A2-4B5A-1E9D-5A8C-ED36E73CF440}" dt="2024-02-23T00:42:01.629" v="22"/>
          <ac:picMkLst>
            <pc:docMk/>
            <pc:sldMk cId="3218619762" sldId="256"/>
            <ac:picMk id="9" creationId="{CC16B2CB-D2B1-8CDD-A86C-656703A9FA53}"/>
          </ac:picMkLst>
        </pc:picChg>
        <pc:picChg chg="mod">
          <ac:chgData name="Tripp Lappalainen" userId="S::tl19g@fsu.edu::776f62fe-657c-4ed4-8f4b-38e759b9c494" providerId="AD" clId="Web-{BF9950A2-4B5A-1E9D-5A8C-ED36E73CF440}" dt="2024-02-23T00:06:03.268" v="20" actId="1076"/>
          <ac:picMkLst>
            <pc:docMk/>
            <pc:sldMk cId="3218619762" sldId="256"/>
            <ac:picMk id="22" creationId="{A013D00A-0DEC-820D-593A-DEC5ECD4E213}"/>
          </ac:picMkLst>
        </pc:picChg>
        <pc:picChg chg="add mod">
          <ac:chgData name="Tripp Lappalainen" userId="S::tl19g@fsu.edu::776f62fe-657c-4ed4-8f4b-38e759b9c494" providerId="AD" clId="Web-{BF9950A2-4B5A-1E9D-5A8C-ED36E73CF440}" dt="2024-02-23T00:42:11.691" v="26" actId="1076"/>
          <ac:picMkLst>
            <pc:docMk/>
            <pc:sldMk cId="3218619762" sldId="256"/>
            <ac:picMk id="24" creationId="{26DB39C4-D14D-6BCE-2C7E-FBCAFCB1B0F6}"/>
          </ac:picMkLst>
        </pc:picChg>
      </pc:sldChg>
    </pc:docChg>
  </pc:docChgLst>
  <pc:docChgLst>
    <pc:chgData name="Lauren Mcnealy" userId="S::ldm20ce@fsu.edu::19aaf750-815e-421d-a41b-df0062c20d0a" providerId="AD" clId="Web-{A635239D-8A18-448D-9965-B2C3C1E1F853}"/>
    <pc:docChg chg="modSld">
      <pc:chgData name="Lauren Mcnealy" userId="S::ldm20ce@fsu.edu::19aaf750-815e-421d-a41b-df0062c20d0a" providerId="AD" clId="Web-{A635239D-8A18-448D-9965-B2C3C1E1F853}" dt="2023-12-03T16:54:12.011" v="232" actId="20577"/>
      <pc:docMkLst>
        <pc:docMk/>
      </pc:docMkLst>
      <pc:sldChg chg="modSp">
        <pc:chgData name="Lauren Mcnealy" userId="S::ldm20ce@fsu.edu::19aaf750-815e-421d-a41b-df0062c20d0a" providerId="AD" clId="Web-{A635239D-8A18-448D-9965-B2C3C1E1F853}" dt="2023-12-03T16:54:12.011" v="232" actId="20577"/>
        <pc:sldMkLst>
          <pc:docMk/>
          <pc:sldMk cId="3218619762" sldId="256"/>
        </pc:sldMkLst>
        <pc:spChg chg="mod">
          <ac:chgData name="Lauren Mcnealy" userId="S::ldm20ce@fsu.edu::19aaf750-815e-421d-a41b-df0062c20d0a" providerId="AD" clId="Web-{A635239D-8A18-448D-9965-B2C3C1E1F853}" dt="2023-12-03T16:53:47.761" v="193" actId="20577"/>
          <ac:spMkLst>
            <pc:docMk/>
            <pc:sldMk cId="3218619762" sldId="256"/>
            <ac:spMk id="5" creationId="{5F472E27-811B-D3CE-F200-C64D1A5FAA4D}"/>
          </ac:spMkLst>
        </pc:spChg>
        <pc:spChg chg="mod">
          <ac:chgData name="Lauren Mcnealy" userId="S::ldm20ce@fsu.edu::19aaf750-815e-421d-a41b-df0062c20d0a" providerId="AD" clId="Web-{A635239D-8A18-448D-9965-B2C3C1E1F853}" dt="2023-12-03T16:52:06.162" v="147" actId="20577"/>
          <ac:spMkLst>
            <pc:docMk/>
            <pc:sldMk cId="3218619762" sldId="256"/>
            <ac:spMk id="9" creationId="{2952A693-BA3A-4BD0-AB15-C1232B4B93B6}"/>
          </ac:spMkLst>
        </pc:spChg>
        <pc:spChg chg="mod">
          <ac:chgData name="Lauren Mcnealy" userId="S::ldm20ce@fsu.edu::19aaf750-815e-421d-a41b-df0062c20d0a" providerId="AD" clId="Web-{A635239D-8A18-448D-9965-B2C3C1E1F853}" dt="2023-12-03T16:53:59.839" v="209" actId="20577"/>
          <ac:spMkLst>
            <pc:docMk/>
            <pc:sldMk cId="3218619762" sldId="256"/>
            <ac:spMk id="15" creationId="{5450F9E5-8AB3-0B79-0F06-9C852F6B1285}"/>
          </ac:spMkLst>
        </pc:spChg>
        <pc:spChg chg="mod">
          <ac:chgData name="Lauren Mcnealy" userId="S::ldm20ce@fsu.edu::19aaf750-815e-421d-a41b-df0062c20d0a" providerId="AD" clId="Web-{A635239D-8A18-448D-9965-B2C3C1E1F853}" dt="2023-12-03T16:54:12.011" v="232" actId="20577"/>
          <ac:spMkLst>
            <pc:docMk/>
            <pc:sldMk cId="3218619762" sldId="256"/>
            <ac:spMk id="16" creationId="{20944BE9-7CA8-D6BC-D161-B76A1EDE3AA0}"/>
          </ac:spMkLst>
        </pc:spChg>
      </pc:sldChg>
    </pc:docChg>
  </pc:docChgLst>
  <pc:docChgLst>
    <pc:chgData name="Kyle Evans" userId="45503240-6b50-4af3-8d02-30d9d29e0464" providerId="ADAL" clId="{DA38AB67-318D-4422-9A1F-71DB481434CB}"/>
    <pc:docChg chg="addSld delSld modSld">
      <pc:chgData name="Kyle Evans" userId="45503240-6b50-4af3-8d02-30d9d29e0464" providerId="ADAL" clId="{DA38AB67-318D-4422-9A1F-71DB481434CB}" dt="2024-03-29T18:26:06.133" v="3" actId="47"/>
      <pc:docMkLst>
        <pc:docMk/>
      </pc:docMkLst>
      <pc:sldChg chg="modSp mod">
        <pc:chgData name="Kyle Evans" userId="45503240-6b50-4af3-8d02-30d9d29e0464" providerId="ADAL" clId="{DA38AB67-318D-4422-9A1F-71DB481434CB}" dt="2024-03-29T18:26:00.620" v="2" actId="207"/>
        <pc:sldMkLst>
          <pc:docMk/>
          <pc:sldMk cId="3218619762" sldId="256"/>
        </pc:sldMkLst>
        <pc:spChg chg="mod">
          <ac:chgData name="Kyle Evans" userId="45503240-6b50-4af3-8d02-30d9d29e0464" providerId="ADAL" clId="{DA38AB67-318D-4422-9A1F-71DB481434CB}" dt="2024-03-29T18:26:00.620" v="2" actId="207"/>
          <ac:spMkLst>
            <pc:docMk/>
            <pc:sldMk cId="3218619762" sldId="256"/>
            <ac:spMk id="17" creationId="{0A0E0157-ABB5-0C46-93D8-FE560C28294B}"/>
          </ac:spMkLst>
        </pc:spChg>
      </pc:sldChg>
      <pc:sldChg chg="modSp add del mod">
        <pc:chgData name="Kyle Evans" userId="45503240-6b50-4af3-8d02-30d9d29e0464" providerId="ADAL" clId="{DA38AB67-318D-4422-9A1F-71DB481434CB}" dt="2024-03-29T18:26:06.133" v="3" actId="47"/>
        <pc:sldMkLst>
          <pc:docMk/>
          <pc:sldMk cId="541853025" sldId="257"/>
        </pc:sldMkLst>
        <pc:spChg chg="mod">
          <ac:chgData name="Kyle Evans" userId="45503240-6b50-4af3-8d02-30d9d29e0464" providerId="ADAL" clId="{DA38AB67-318D-4422-9A1F-71DB481434CB}" dt="2024-03-29T18:25:55.440" v="1" actId="207"/>
          <ac:spMkLst>
            <pc:docMk/>
            <pc:sldMk cId="541853025" sldId="257"/>
            <ac:spMk id="5" creationId="{00000000-0000-0000-0000-000000000000}"/>
          </ac:spMkLst>
        </pc:spChg>
      </pc:sldChg>
    </pc:docChg>
  </pc:docChgLst>
  <pc:docChgLst>
    <pc:chgData name="Kyle Evans" userId="S::kme21e@fsu.edu::45503240-6b50-4af3-8d02-30d9d29e0464" providerId="AD" clId="Web-{4952AC56-CE06-B897-4020-20C5EF9BDFF0}"/>
    <pc:docChg chg="modSld">
      <pc:chgData name="Kyle Evans" userId="S::kme21e@fsu.edu::45503240-6b50-4af3-8d02-30d9d29e0464" providerId="AD" clId="Web-{4952AC56-CE06-B897-4020-20C5EF9BDFF0}" dt="2023-12-14T22:44:52.430" v="11" actId="1076"/>
      <pc:docMkLst>
        <pc:docMk/>
      </pc:docMkLst>
      <pc:sldChg chg="modSp">
        <pc:chgData name="Kyle Evans" userId="S::kme21e@fsu.edu::45503240-6b50-4af3-8d02-30d9d29e0464" providerId="AD" clId="Web-{4952AC56-CE06-B897-4020-20C5EF9BDFF0}" dt="2023-12-14T22:44:52.430" v="11" actId="1076"/>
        <pc:sldMkLst>
          <pc:docMk/>
          <pc:sldMk cId="3218619762" sldId="256"/>
        </pc:sldMkLst>
        <pc:grpChg chg="mod">
          <ac:chgData name="Kyle Evans" userId="S::kme21e@fsu.edu::45503240-6b50-4af3-8d02-30d9d29e0464" providerId="AD" clId="Web-{4952AC56-CE06-B897-4020-20C5EF9BDFF0}" dt="2023-12-14T22:44:40.554" v="6" actId="14100"/>
          <ac:grpSpMkLst>
            <pc:docMk/>
            <pc:sldMk cId="3218619762" sldId="256"/>
            <ac:grpSpMk id="16" creationId="{6A9FD7E7-9FD8-876C-2A95-DA79DDF4BDD2}"/>
          </ac:grpSpMkLst>
        </pc:grpChg>
        <pc:picChg chg="mod">
          <ac:chgData name="Kyle Evans" userId="S::kme21e@fsu.edu::45503240-6b50-4af3-8d02-30d9d29e0464" providerId="AD" clId="Web-{4952AC56-CE06-B897-4020-20C5EF9BDFF0}" dt="2023-12-14T22:44:52.430" v="11" actId="1076"/>
          <ac:picMkLst>
            <pc:docMk/>
            <pc:sldMk cId="3218619762" sldId="256"/>
            <ac:picMk id="1033" creationId="{F2940081-0159-AB08-5F85-5F0044A43679}"/>
          </ac:picMkLst>
        </pc:picChg>
      </pc:sldChg>
    </pc:docChg>
  </pc:docChgLst>
  <pc:docChgLst>
    <pc:chgData name="Lauren Mcnealy" userId="S::ldm20ce@fsu.edu::19aaf750-815e-421d-a41b-df0062c20d0a" providerId="AD" clId="Web-{CE1001E1-90CC-4A6F-A48F-94216210905F}"/>
    <pc:docChg chg="modSld">
      <pc:chgData name="Lauren Mcnealy" userId="S::ldm20ce@fsu.edu::19aaf750-815e-421d-a41b-df0062c20d0a" providerId="AD" clId="Web-{CE1001E1-90CC-4A6F-A48F-94216210905F}" dt="2023-12-04T03:52:14.435" v="8" actId="1076"/>
      <pc:docMkLst>
        <pc:docMk/>
      </pc:docMkLst>
      <pc:sldChg chg="addSp delSp modSp modNotes">
        <pc:chgData name="Lauren Mcnealy" userId="S::ldm20ce@fsu.edu::19aaf750-815e-421d-a41b-df0062c20d0a" providerId="AD" clId="Web-{CE1001E1-90CC-4A6F-A48F-94216210905F}" dt="2023-12-04T03:52:14.435" v="8" actId="1076"/>
        <pc:sldMkLst>
          <pc:docMk/>
          <pc:sldMk cId="3218619762" sldId="256"/>
        </pc:sldMkLst>
        <pc:spChg chg="del mod">
          <ac:chgData name="Lauren Mcnealy" userId="S::ldm20ce@fsu.edu::19aaf750-815e-421d-a41b-df0062c20d0a" providerId="AD" clId="Web-{CE1001E1-90CC-4A6F-A48F-94216210905F}" dt="2023-12-04T03:51:43.638" v="2"/>
          <ac:spMkLst>
            <pc:docMk/>
            <pc:sldMk cId="3218619762" sldId="256"/>
            <ac:spMk id="16" creationId="{20944BE9-7CA8-D6BC-D161-B76A1EDE3AA0}"/>
          </ac:spMkLst>
        </pc:spChg>
        <pc:spChg chg="add mod">
          <ac:chgData name="Lauren Mcnealy" userId="S::ldm20ce@fsu.edu::19aaf750-815e-421d-a41b-df0062c20d0a" providerId="AD" clId="Web-{CE1001E1-90CC-4A6F-A48F-94216210905F}" dt="2023-12-04T03:52:14.435" v="8" actId="1076"/>
          <ac:spMkLst>
            <pc:docMk/>
            <pc:sldMk cId="3218619762" sldId="256"/>
            <ac:spMk id="35" creationId="{A2EE4170-F675-7EC1-E515-C9B15361933B}"/>
          </ac:spMkLst>
        </pc:spChg>
      </pc:sldChg>
    </pc:docChg>
  </pc:docChgLst>
  <pc:docChgLst>
    <pc:chgData name="Cole Daly" userId="e01bddcc-9a9c-4411-8862-baee5865a0e8" providerId="ADAL" clId="{CCDF3D81-6E6D-8945-8196-AF37F36D8FF7}"/>
    <pc:docChg chg="undo custSel modSld">
      <pc:chgData name="Cole Daly" userId="e01bddcc-9a9c-4411-8862-baee5865a0e8" providerId="ADAL" clId="{CCDF3D81-6E6D-8945-8196-AF37F36D8FF7}" dt="2024-02-20T22:12:15.312" v="7" actId="1076"/>
      <pc:docMkLst>
        <pc:docMk/>
      </pc:docMkLst>
      <pc:sldChg chg="modSp">
        <pc:chgData name="Cole Daly" userId="e01bddcc-9a9c-4411-8862-baee5865a0e8" providerId="ADAL" clId="{CCDF3D81-6E6D-8945-8196-AF37F36D8FF7}" dt="2024-02-20T22:12:15.312" v="7" actId="1076"/>
        <pc:sldMkLst>
          <pc:docMk/>
          <pc:sldMk cId="3218619762" sldId="256"/>
        </pc:sldMkLst>
        <pc:spChg chg="mod">
          <ac:chgData name="Cole Daly" userId="e01bddcc-9a9c-4411-8862-baee5865a0e8" providerId="ADAL" clId="{CCDF3D81-6E6D-8945-8196-AF37F36D8FF7}" dt="2024-02-20T22:10:43.304" v="3" actId="1076"/>
          <ac:spMkLst>
            <pc:docMk/>
            <pc:sldMk cId="3218619762" sldId="256"/>
            <ac:spMk id="20" creationId="{241BBA08-955D-0532-6038-069FF227481B}"/>
          </ac:spMkLst>
        </pc:spChg>
        <pc:spChg chg="mod">
          <ac:chgData name="Cole Daly" userId="e01bddcc-9a9c-4411-8862-baee5865a0e8" providerId="ADAL" clId="{CCDF3D81-6E6D-8945-8196-AF37F36D8FF7}" dt="2024-02-20T22:10:42.770" v="2" actId="1076"/>
          <ac:spMkLst>
            <pc:docMk/>
            <pc:sldMk cId="3218619762" sldId="256"/>
            <ac:spMk id="46" creationId="{C51F9E93-8ADD-3C38-6AAC-08203A2977F3}"/>
          </ac:spMkLst>
        </pc:spChg>
        <pc:picChg chg="mod">
          <ac:chgData name="Cole Daly" userId="e01bddcc-9a9c-4411-8862-baee5865a0e8" providerId="ADAL" clId="{CCDF3D81-6E6D-8945-8196-AF37F36D8FF7}" dt="2024-02-20T22:12:15.312" v="7" actId="1076"/>
          <ac:picMkLst>
            <pc:docMk/>
            <pc:sldMk cId="3218619762" sldId="256"/>
            <ac:picMk id="1032" creationId="{60178381-67E6-57C5-767E-FBD7673F62E9}"/>
          </ac:picMkLst>
        </pc:picChg>
      </pc:sldChg>
    </pc:docChg>
  </pc:docChgLst>
  <pc:docChgLst>
    <pc:chgData name="Tripp Lappalainen" userId="S::tl19g@fsu.edu::776f62fe-657c-4ed4-8f4b-38e759b9c494" providerId="AD" clId="Web-{5DEFF990-3B3A-E59B-9DFA-69798C9FA0EC}"/>
    <pc:docChg chg="modSld">
      <pc:chgData name="Tripp Lappalainen" userId="S::tl19g@fsu.edu::776f62fe-657c-4ed4-8f4b-38e759b9c494" providerId="AD" clId="Web-{5DEFF990-3B3A-E59B-9DFA-69798C9FA0EC}" dt="2023-12-02T19:24:05.546" v="4" actId="20577"/>
      <pc:docMkLst>
        <pc:docMk/>
      </pc:docMkLst>
      <pc:sldChg chg="modSp">
        <pc:chgData name="Tripp Lappalainen" userId="S::tl19g@fsu.edu::776f62fe-657c-4ed4-8f4b-38e759b9c494" providerId="AD" clId="Web-{5DEFF990-3B3A-E59B-9DFA-69798C9FA0EC}" dt="2023-12-02T19:24:05.546" v="4" actId="20577"/>
        <pc:sldMkLst>
          <pc:docMk/>
          <pc:sldMk cId="3218619762" sldId="256"/>
        </pc:sldMkLst>
        <pc:spChg chg="mod">
          <ac:chgData name="Tripp Lappalainen" userId="S::tl19g@fsu.edu::776f62fe-657c-4ed4-8f4b-38e759b9c494" providerId="AD" clId="Web-{5DEFF990-3B3A-E59B-9DFA-69798C9FA0EC}" dt="2023-12-02T19:24:05.546" v="4" actId="20577"/>
          <ac:spMkLst>
            <pc:docMk/>
            <pc:sldMk cId="3218619762" sldId="256"/>
            <ac:spMk id="8" creationId="{517AEE8E-FBB8-D499-890A-C7E57524391E}"/>
          </ac:spMkLst>
        </pc:spChg>
      </pc:sldChg>
    </pc:docChg>
  </pc:docChgLst>
  <pc:docChgLst>
    <pc:chgData name="Lauren Mcnealy" userId="S::ldm20ce@fsu.edu::19aaf750-815e-421d-a41b-df0062c20d0a" providerId="AD" clId="Web-{20472335-00BF-4114-A186-B432ED7F3E8E}"/>
    <pc:docChg chg="modSld">
      <pc:chgData name="Lauren Mcnealy" userId="S::ldm20ce@fsu.edu::19aaf750-815e-421d-a41b-df0062c20d0a" providerId="AD" clId="Web-{20472335-00BF-4114-A186-B432ED7F3E8E}" dt="2023-12-04T01:11:38.309" v="321" actId="20577"/>
      <pc:docMkLst>
        <pc:docMk/>
      </pc:docMkLst>
      <pc:sldChg chg="addSp delSp modSp modNotes">
        <pc:chgData name="Lauren Mcnealy" userId="S::ldm20ce@fsu.edu::19aaf750-815e-421d-a41b-df0062c20d0a" providerId="AD" clId="Web-{20472335-00BF-4114-A186-B432ED7F3E8E}" dt="2023-12-04T01:11:38.309" v="321" actId="20577"/>
        <pc:sldMkLst>
          <pc:docMk/>
          <pc:sldMk cId="3218619762" sldId="256"/>
        </pc:sldMkLst>
        <pc:spChg chg="mod">
          <ac:chgData name="Lauren Mcnealy" userId="S::ldm20ce@fsu.edu::19aaf750-815e-421d-a41b-df0062c20d0a" providerId="AD" clId="Web-{20472335-00BF-4114-A186-B432ED7F3E8E}" dt="2023-12-04T01:11:38.309" v="321" actId="20577"/>
          <ac:spMkLst>
            <pc:docMk/>
            <pc:sldMk cId="3218619762" sldId="256"/>
            <ac:spMk id="4" creationId="{9616A181-5C0B-49F6-1289-AFB23FDF25F9}"/>
          </ac:spMkLst>
        </pc:spChg>
        <pc:spChg chg="del mod">
          <ac:chgData name="Lauren Mcnealy" userId="S::ldm20ce@fsu.edu::19aaf750-815e-421d-a41b-df0062c20d0a" providerId="AD" clId="Web-{20472335-00BF-4114-A186-B432ED7F3E8E}" dt="2023-12-04T00:34:07.821" v="96"/>
          <ac:spMkLst>
            <pc:docMk/>
            <pc:sldMk cId="3218619762" sldId="256"/>
            <ac:spMk id="9" creationId="{2952A693-BA3A-4BD0-AB15-C1232B4B93B6}"/>
          </ac:spMkLst>
        </pc:spChg>
        <pc:spChg chg="add mod">
          <ac:chgData name="Lauren Mcnealy" userId="S::ldm20ce@fsu.edu::19aaf750-815e-421d-a41b-df0062c20d0a" providerId="AD" clId="Web-{20472335-00BF-4114-A186-B432ED7F3E8E}" dt="2023-12-04T01:09:41.755" v="318" actId="1076"/>
          <ac:spMkLst>
            <pc:docMk/>
            <pc:sldMk cId="3218619762" sldId="256"/>
            <ac:spMk id="9" creationId="{3E4B7003-04A5-18A1-F5BA-C4E2BF84080E}"/>
          </ac:spMkLst>
        </pc:spChg>
        <pc:spChg chg="mod">
          <ac:chgData name="Lauren Mcnealy" userId="S::ldm20ce@fsu.edu::19aaf750-815e-421d-a41b-df0062c20d0a" providerId="AD" clId="Web-{20472335-00BF-4114-A186-B432ED7F3E8E}" dt="2023-12-04T01:05:42.864" v="275" actId="20577"/>
          <ac:spMkLst>
            <pc:docMk/>
            <pc:sldMk cId="3218619762" sldId="256"/>
            <ac:spMk id="13" creationId="{E08E1657-2684-9EE4-EDE2-6F9B874280CE}"/>
          </ac:spMkLst>
        </pc:spChg>
        <pc:spChg chg="mod">
          <ac:chgData name="Lauren Mcnealy" userId="S::ldm20ce@fsu.edu::19aaf750-815e-421d-a41b-df0062c20d0a" providerId="AD" clId="Web-{20472335-00BF-4114-A186-B432ED7F3E8E}" dt="2023-12-04T00:47:44.906" v="177" actId="14100"/>
          <ac:spMkLst>
            <pc:docMk/>
            <pc:sldMk cId="3218619762" sldId="256"/>
            <ac:spMk id="20" creationId="{241BBA08-955D-0532-6038-069FF227481B}"/>
          </ac:spMkLst>
        </pc:spChg>
        <pc:spChg chg="mod">
          <ac:chgData name="Lauren Mcnealy" userId="S::ldm20ce@fsu.edu::19aaf750-815e-421d-a41b-df0062c20d0a" providerId="AD" clId="Web-{20472335-00BF-4114-A186-B432ED7F3E8E}" dt="2023-12-04T01:00:58.205" v="250" actId="1076"/>
          <ac:spMkLst>
            <pc:docMk/>
            <pc:sldMk cId="3218619762" sldId="256"/>
            <ac:spMk id="23" creationId="{0F64A82E-1D1D-3D40-8574-3F2F1AF42624}"/>
          </ac:spMkLst>
        </pc:spChg>
        <pc:spChg chg="mod">
          <ac:chgData name="Lauren Mcnealy" userId="S::ldm20ce@fsu.edu::19aaf750-815e-421d-a41b-df0062c20d0a" providerId="AD" clId="Web-{20472335-00BF-4114-A186-B432ED7F3E8E}" dt="2023-12-04T00:41:33.490" v="108" actId="1076"/>
          <ac:spMkLst>
            <pc:docMk/>
            <pc:sldMk cId="3218619762" sldId="256"/>
            <ac:spMk id="25" creationId="{64155D9F-87E8-91E4-0AB3-2CE19CDB6997}"/>
          </ac:spMkLst>
        </pc:spChg>
        <pc:spChg chg="mod">
          <ac:chgData name="Lauren Mcnealy" userId="S::ldm20ce@fsu.edu::19aaf750-815e-421d-a41b-df0062c20d0a" providerId="AD" clId="Web-{20472335-00BF-4114-A186-B432ED7F3E8E}" dt="2023-12-04T01:06:09.757" v="279" actId="1076"/>
          <ac:spMkLst>
            <pc:docMk/>
            <pc:sldMk cId="3218619762" sldId="256"/>
            <ac:spMk id="26" creationId="{7EFAD8AA-67A5-3028-2A04-41EB557FAC10}"/>
          </ac:spMkLst>
        </pc:spChg>
        <pc:spChg chg="mod">
          <ac:chgData name="Lauren Mcnealy" userId="S::ldm20ce@fsu.edu::19aaf750-815e-421d-a41b-df0062c20d0a" providerId="AD" clId="Web-{20472335-00BF-4114-A186-B432ED7F3E8E}" dt="2023-12-04T00:59:30.762" v="244" actId="20577"/>
          <ac:spMkLst>
            <pc:docMk/>
            <pc:sldMk cId="3218619762" sldId="256"/>
            <ac:spMk id="35" creationId="{83AA465A-0A8F-3A96-8734-2ADD091BA628}"/>
          </ac:spMkLst>
        </pc:spChg>
        <pc:spChg chg="mod">
          <ac:chgData name="Lauren Mcnealy" userId="S::ldm20ce@fsu.edu::19aaf750-815e-421d-a41b-df0062c20d0a" providerId="AD" clId="Web-{20472335-00BF-4114-A186-B432ED7F3E8E}" dt="2023-12-04T01:00:42.814" v="247" actId="1076"/>
          <ac:spMkLst>
            <pc:docMk/>
            <pc:sldMk cId="3218619762" sldId="256"/>
            <ac:spMk id="36" creationId="{A82FBEA6-B193-8138-3FD0-4CF9B22B4A71}"/>
          </ac:spMkLst>
        </pc:spChg>
        <pc:spChg chg="mod">
          <ac:chgData name="Lauren Mcnealy" userId="S::ldm20ce@fsu.edu::19aaf750-815e-421d-a41b-df0062c20d0a" providerId="AD" clId="Web-{20472335-00BF-4114-A186-B432ED7F3E8E}" dt="2023-12-04T00:57:26.739" v="239" actId="20577"/>
          <ac:spMkLst>
            <pc:docMk/>
            <pc:sldMk cId="3218619762" sldId="256"/>
            <ac:spMk id="43" creationId="{7DA9FB94-54CE-0971-23E9-511C67F37FEC}"/>
          </ac:spMkLst>
        </pc:spChg>
        <pc:spChg chg="del mod">
          <ac:chgData name="Lauren Mcnealy" userId="S::ldm20ce@fsu.edu::19aaf750-815e-421d-a41b-df0062c20d0a" providerId="AD" clId="Web-{20472335-00BF-4114-A186-B432ED7F3E8E}" dt="2023-12-04T01:03:28.824" v="258"/>
          <ac:spMkLst>
            <pc:docMk/>
            <pc:sldMk cId="3218619762" sldId="256"/>
            <ac:spMk id="44" creationId="{D53CE277-22B9-E7F2-B12B-0CEE2731DE14}"/>
          </ac:spMkLst>
        </pc:spChg>
        <pc:picChg chg="mod">
          <ac:chgData name="Lauren Mcnealy" userId="S::ldm20ce@fsu.edu::19aaf750-815e-421d-a41b-df0062c20d0a" providerId="AD" clId="Web-{20472335-00BF-4114-A186-B432ED7F3E8E}" dt="2023-12-04T00:59:19.277" v="240" actId="1076"/>
          <ac:picMkLst>
            <pc:docMk/>
            <pc:sldMk cId="3218619762" sldId="256"/>
            <ac:picMk id="5" creationId="{C555A3CA-299C-AAF2-BA5C-37BB643879D5}"/>
          </ac:picMkLst>
        </pc:picChg>
        <pc:picChg chg="mod">
          <ac:chgData name="Lauren Mcnealy" userId="S::ldm20ce@fsu.edu::19aaf750-815e-421d-a41b-df0062c20d0a" providerId="AD" clId="Web-{20472335-00BF-4114-A186-B432ED7F3E8E}" dt="2023-12-04T00:49:20.473" v="181" actId="1076"/>
          <ac:picMkLst>
            <pc:docMk/>
            <pc:sldMk cId="3218619762" sldId="256"/>
            <ac:picMk id="7" creationId="{58D3CD9A-0C26-8C5C-65C7-8E1F6908FFDA}"/>
          </ac:picMkLst>
        </pc:picChg>
        <pc:picChg chg="add del mod">
          <ac:chgData name="Lauren Mcnealy" userId="S::ldm20ce@fsu.edu::19aaf750-815e-421d-a41b-df0062c20d0a" providerId="AD" clId="Web-{20472335-00BF-4114-A186-B432ED7F3E8E}" dt="2023-12-04T00:52:31.204" v="199"/>
          <ac:picMkLst>
            <pc:docMk/>
            <pc:sldMk cId="3218619762" sldId="256"/>
            <ac:picMk id="10" creationId="{756866D9-01FF-C516-74FD-BAAC2565FA54}"/>
          </ac:picMkLst>
        </pc:picChg>
      </pc:sldChg>
    </pc:docChg>
  </pc:docChgLst>
  <pc:docChgLst>
    <pc:chgData name="Cole Daly" userId="S::cpd19@fsu.edu::e01bddcc-9a9c-4411-8862-baee5865a0e8" providerId="AD" clId="Web-{E6E4FC3F-4262-44C3-9E0A-95E6E3950404}"/>
    <pc:docChg chg="modSld">
      <pc:chgData name="Cole Daly" userId="S::cpd19@fsu.edu::e01bddcc-9a9c-4411-8862-baee5865a0e8" providerId="AD" clId="Web-{E6E4FC3F-4262-44C3-9E0A-95E6E3950404}" dt="2023-12-03T17:27:44.051" v="152" actId="20577"/>
      <pc:docMkLst>
        <pc:docMk/>
      </pc:docMkLst>
      <pc:sldChg chg="modSp">
        <pc:chgData name="Cole Daly" userId="S::cpd19@fsu.edu::e01bddcc-9a9c-4411-8862-baee5865a0e8" providerId="AD" clId="Web-{E6E4FC3F-4262-44C3-9E0A-95E6E3950404}" dt="2023-12-03T17:27:44.051" v="152" actId="20577"/>
        <pc:sldMkLst>
          <pc:docMk/>
          <pc:sldMk cId="1047355736" sldId="257"/>
        </pc:sldMkLst>
        <pc:spChg chg="mod">
          <ac:chgData name="Cole Daly" userId="S::cpd19@fsu.edu::e01bddcc-9a9c-4411-8862-baee5865a0e8" providerId="AD" clId="Web-{E6E4FC3F-4262-44C3-9E0A-95E6E3950404}" dt="2023-12-03T17:27:44.051" v="152" actId="20577"/>
          <ac:spMkLst>
            <pc:docMk/>
            <pc:sldMk cId="1047355736" sldId="257"/>
            <ac:spMk id="4" creationId="{9616A181-5C0B-49F6-1289-AFB23FDF25F9}"/>
          </ac:spMkLst>
        </pc:spChg>
        <pc:spChg chg="mod">
          <ac:chgData name="Cole Daly" userId="S::cpd19@fsu.edu::e01bddcc-9a9c-4411-8862-baee5865a0e8" providerId="AD" clId="Web-{E6E4FC3F-4262-44C3-9E0A-95E6E3950404}" dt="2023-12-03T17:26:10.421" v="94" actId="20577"/>
          <ac:spMkLst>
            <pc:docMk/>
            <pc:sldMk cId="1047355736" sldId="257"/>
            <ac:spMk id="16" creationId="{20944BE9-7CA8-D6BC-D161-B76A1EDE3AA0}"/>
          </ac:spMkLst>
        </pc:spChg>
      </pc:sldChg>
    </pc:docChg>
  </pc:docChgLst>
  <pc:docChgLst>
    <pc:chgData name="Chelsea Kiselewski" userId="S::cek19f@fsu.edu::2edeb59c-4867-48b7-8448-17c2eaec392a" providerId="AD" clId="Web-{B187EAFA-2A9F-4646-A9BB-320D33B48603}"/>
    <pc:docChg chg="modSld">
      <pc:chgData name="Chelsea Kiselewski" userId="S::cek19f@fsu.edu::2edeb59c-4867-48b7-8448-17c2eaec392a" providerId="AD" clId="Web-{B187EAFA-2A9F-4646-A9BB-320D33B48603}" dt="2024-03-20T19:53:16.981" v="26" actId="14100"/>
      <pc:docMkLst>
        <pc:docMk/>
      </pc:docMkLst>
      <pc:sldChg chg="modSp">
        <pc:chgData name="Chelsea Kiselewski" userId="S::cek19f@fsu.edu::2edeb59c-4867-48b7-8448-17c2eaec392a" providerId="AD" clId="Web-{B187EAFA-2A9F-4646-A9BB-320D33B48603}" dt="2024-03-20T19:53:16.981" v="26" actId="14100"/>
        <pc:sldMkLst>
          <pc:docMk/>
          <pc:sldMk cId="3218619762" sldId="256"/>
        </pc:sldMkLst>
        <pc:spChg chg="mod">
          <ac:chgData name="Chelsea Kiselewski" userId="S::cek19f@fsu.edu::2edeb59c-4867-48b7-8448-17c2eaec392a" providerId="AD" clId="Web-{B187EAFA-2A9F-4646-A9BB-320D33B48603}" dt="2024-03-20T19:53:16.981" v="26" actId="14100"/>
          <ac:spMkLst>
            <pc:docMk/>
            <pc:sldMk cId="3218619762" sldId="256"/>
            <ac:spMk id="26" creationId="{1518AF76-6F81-FC96-251C-F0C5D4911F48}"/>
          </ac:spMkLst>
        </pc:spChg>
        <pc:spChg chg="mod">
          <ac:chgData name="Chelsea Kiselewski" userId="S::cek19f@fsu.edu::2edeb59c-4867-48b7-8448-17c2eaec392a" providerId="AD" clId="Web-{B187EAFA-2A9F-4646-A9BB-320D33B48603}" dt="2024-03-20T19:53:00.511" v="24" actId="14100"/>
          <ac:spMkLst>
            <pc:docMk/>
            <pc:sldMk cId="3218619762" sldId="256"/>
            <ac:spMk id="35" creationId="{95775CCD-C757-A558-38C3-3C6A4ED8A064}"/>
          </ac:spMkLst>
        </pc:spChg>
        <pc:spChg chg="mod">
          <ac:chgData name="Chelsea Kiselewski" userId="S::cek19f@fsu.edu::2edeb59c-4867-48b7-8448-17c2eaec392a" providerId="AD" clId="Web-{B187EAFA-2A9F-4646-A9BB-320D33B48603}" dt="2024-03-20T19:53:06.887" v="25" actId="14100"/>
          <ac:spMkLst>
            <pc:docMk/>
            <pc:sldMk cId="3218619762" sldId="256"/>
            <ac:spMk id="47" creationId="{CFB204E1-6E78-9C2A-72EC-B5C21FB38F89}"/>
          </ac:spMkLst>
        </pc:spChg>
        <pc:spChg chg="mod">
          <ac:chgData name="Chelsea Kiselewski" userId="S::cek19f@fsu.edu::2edeb59c-4867-48b7-8448-17c2eaec392a" providerId="AD" clId="Web-{B187EAFA-2A9F-4646-A9BB-320D33B48603}" dt="2024-03-20T19:40:52.024" v="17" actId="20577"/>
          <ac:spMkLst>
            <pc:docMk/>
            <pc:sldMk cId="3218619762" sldId="256"/>
            <ac:spMk id="1029" creationId="{A4EF1269-8424-026F-A4E7-174D225AD6DE}"/>
          </ac:spMkLst>
        </pc:spChg>
        <pc:spChg chg="mod">
          <ac:chgData name="Chelsea Kiselewski" userId="S::cek19f@fsu.edu::2edeb59c-4867-48b7-8448-17c2eaec392a" providerId="AD" clId="Web-{B187EAFA-2A9F-4646-A9BB-320D33B48603}" dt="2024-03-20T19:52:55.324" v="23" actId="14100"/>
          <ac:spMkLst>
            <pc:docMk/>
            <pc:sldMk cId="3218619762" sldId="256"/>
            <ac:spMk id="1030" creationId="{45014B22-147C-4BB9-F03E-1E9F47DAC16D}"/>
          </ac:spMkLst>
        </pc:spChg>
        <pc:spChg chg="mod">
          <ac:chgData name="Chelsea Kiselewski" userId="S::cek19f@fsu.edu::2edeb59c-4867-48b7-8448-17c2eaec392a" providerId="AD" clId="Web-{B187EAFA-2A9F-4646-A9BB-320D33B48603}" dt="2024-03-20T19:40:57.258" v="18" actId="20577"/>
          <ac:spMkLst>
            <pc:docMk/>
            <pc:sldMk cId="3218619762" sldId="256"/>
            <ac:spMk id="1036" creationId="{BBAD26B5-8C7D-5007-CEDE-690764067E34}"/>
          </ac:spMkLst>
        </pc:spChg>
      </pc:sldChg>
    </pc:docChg>
  </pc:docChgLst>
  <pc:docChgLst>
    <pc:chgData name="Chelsea Kiselewski" userId="S::cek19f@fsu.edu::2edeb59c-4867-48b7-8448-17c2eaec392a" providerId="AD" clId="Web-{BA909F5B-93C3-4639-B8FE-C0AA808C4915}"/>
    <pc:docChg chg="modSld">
      <pc:chgData name="Chelsea Kiselewski" userId="S::cek19f@fsu.edu::2edeb59c-4867-48b7-8448-17c2eaec392a" providerId="AD" clId="Web-{BA909F5B-93C3-4639-B8FE-C0AA808C4915}" dt="2024-02-20T23:23:11.486" v="760" actId="1076"/>
      <pc:docMkLst>
        <pc:docMk/>
      </pc:docMkLst>
      <pc:sldChg chg="addSp delSp modSp">
        <pc:chgData name="Chelsea Kiselewski" userId="S::cek19f@fsu.edu::2edeb59c-4867-48b7-8448-17c2eaec392a" providerId="AD" clId="Web-{BA909F5B-93C3-4639-B8FE-C0AA808C4915}" dt="2024-02-20T23:23:11.486" v="760" actId="1076"/>
        <pc:sldMkLst>
          <pc:docMk/>
          <pc:sldMk cId="3218619762" sldId="256"/>
        </pc:sldMkLst>
        <pc:spChg chg="add del">
          <ac:chgData name="Chelsea Kiselewski" userId="S::cek19f@fsu.edu::2edeb59c-4867-48b7-8448-17c2eaec392a" providerId="AD" clId="Web-{BA909F5B-93C3-4639-B8FE-C0AA808C4915}" dt="2024-02-20T22:17:55.625" v="499"/>
          <ac:spMkLst>
            <pc:docMk/>
            <pc:sldMk cId="3218619762" sldId="256"/>
            <ac:spMk id="15" creationId="{DE6C5A39-94C1-AA1A-4FAA-876E96D13E2E}"/>
          </ac:spMkLst>
        </pc:spChg>
        <pc:spChg chg="mod">
          <ac:chgData name="Chelsea Kiselewski" userId="S::cek19f@fsu.edu::2edeb59c-4867-48b7-8448-17c2eaec392a" providerId="AD" clId="Web-{BA909F5B-93C3-4639-B8FE-C0AA808C4915}" dt="2024-02-20T22:40:43.445" v="617" actId="1076"/>
          <ac:spMkLst>
            <pc:docMk/>
            <pc:sldMk cId="3218619762" sldId="256"/>
            <ac:spMk id="20" creationId="{241BBA08-955D-0532-6038-069FF227481B}"/>
          </ac:spMkLst>
        </pc:spChg>
        <pc:spChg chg="add del mod">
          <ac:chgData name="Chelsea Kiselewski" userId="S::cek19f@fsu.edu::2edeb59c-4867-48b7-8448-17c2eaec392a" providerId="AD" clId="Web-{BA909F5B-93C3-4639-B8FE-C0AA808C4915}" dt="2024-02-20T22:18:08.672" v="504"/>
          <ac:spMkLst>
            <pc:docMk/>
            <pc:sldMk cId="3218619762" sldId="256"/>
            <ac:spMk id="21" creationId="{73F701DF-A5EE-57B7-F267-700893BA82DB}"/>
          </ac:spMkLst>
        </pc:spChg>
        <pc:spChg chg="mod">
          <ac:chgData name="Chelsea Kiselewski" userId="S::cek19f@fsu.edu::2edeb59c-4867-48b7-8448-17c2eaec392a" providerId="AD" clId="Web-{BA909F5B-93C3-4639-B8FE-C0AA808C4915}" dt="2024-02-20T22:38:14.629" v="603" actId="20577"/>
          <ac:spMkLst>
            <pc:docMk/>
            <pc:sldMk cId="3218619762" sldId="256"/>
            <ac:spMk id="23" creationId="{0F64A82E-1D1D-3D40-8574-3F2F1AF42624}"/>
          </ac:spMkLst>
        </pc:spChg>
        <pc:spChg chg="mod">
          <ac:chgData name="Chelsea Kiselewski" userId="S::cek19f@fsu.edu::2edeb59c-4867-48b7-8448-17c2eaec392a" providerId="AD" clId="Web-{BA909F5B-93C3-4639-B8FE-C0AA808C4915}" dt="2024-02-20T22:37:54.128" v="601" actId="1076"/>
          <ac:spMkLst>
            <pc:docMk/>
            <pc:sldMk cId="3218619762" sldId="256"/>
            <ac:spMk id="25" creationId="{64155D9F-87E8-91E4-0AB3-2CE19CDB6997}"/>
          </ac:spMkLst>
        </pc:spChg>
        <pc:spChg chg="add mod ord">
          <ac:chgData name="Chelsea Kiselewski" userId="S::cek19f@fsu.edu::2edeb59c-4867-48b7-8448-17c2eaec392a" providerId="AD" clId="Web-{BA909F5B-93C3-4639-B8FE-C0AA808C4915}" dt="2024-02-20T22:26:15.046" v="545" actId="14100"/>
          <ac:spMkLst>
            <pc:docMk/>
            <pc:sldMk cId="3218619762" sldId="256"/>
            <ac:spMk id="26" creationId="{1518AF76-6F81-FC96-251C-F0C5D4911F48}"/>
          </ac:spMkLst>
        </pc:spChg>
        <pc:spChg chg="del">
          <ac:chgData name="Chelsea Kiselewski" userId="S::cek19f@fsu.edu::2edeb59c-4867-48b7-8448-17c2eaec392a" providerId="AD" clId="Web-{BA909F5B-93C3-4639-B8FE-C0AA808C4915}" dt="2024-02-20T21:46:52.931" v="1"/>
          <ac:spMkLst>
            <pc:docMk/>
            <pc:sldMk cId="3218619762" sldId="256"/>
            <ac:spMk id="26" creationId="{EC8FABF1-6B48-0872-5647-DE3B3EA91684}"/>
          </ac:spMkLst>
        </pc:spChg>
        <pc:spChg chg="del">
          <ac:chgData name="Chelsea Kiselewski" userId="S::cek19f@fsu.edu::2edeb59c-4867-48b7-8448-17c2eaec392a" providerId="AD" clId="Web-{BA909F5B-93C3-4639-B8FE-C0AA808C4915}" dt="2024-02-20T22:40:49.399" v="618"/>
          <ac:spMkLst>
            <pc:docMk/>
            <pc:sldMk cId="3218619762" sldId="256"/>
            <ac:spMk id="27" creationId="{6144735A-6CE1-2EDC-8895-72F44949ECDB}"/>
          </ac:spMkLst>
        </pc:spChg>
        <pc:spChg chg="del">
          <ac:chgData name="Chelsea Kiselewski" userId="S::cek19f@fsu.edu::2edeb59c-4867-48b7-8448-17c2eaec392a" providerId="AD" clId="Web-{BA909F5B-93C3-4639-B8FE-C0AA808C4915}" dt="2024-02-20T22:41:10.477" v="620"/>
          <ac:spMkLst>
            <pc:docMk/>
            <pc:sldMk cId="3218619762" sldId="256"/>
            <ac:spMk id="30" creationId="{B72C2A1D-7346-DC51-5A09-76862B9DC58B}"/>
          </ac:spMkLst>
        </pc:spChg>
        <pc:spChg chg="del">
          <ac:chgData name="Chelsea Kiselewski" userId="S::cek19f@fsu.edu::2edeb59c-4867-48b7-8448-17c2eaec392a" providerId="AD" clId="Web-{BA909F5B-93C3-4639-B8FE-C0AA808C4915}" dt="2024-02-20T22:41:07.852" v="619"/>
          <ac:spMkLst>
            <pc:docMk/>
            <pc:sldMk cId="3218619762" sldId="256"/>
            <ac:spMk id="31" creationId="{29F07475-1442-AE8A-3427-4125A37C0879}"/>
          </ac:spMkLst>
        </pc:spChg>
        <pc:spChg chg="mod">
          <ac:chgData name="Chelsea Kiselewski" userId="S::cek19f@fsu.edu::2edeb59c-4867-48b7-8448-17c2eaec392a" providerId="AD" clId="Web-{BA909F5B-93C3-4639-B8FE-C0AA808C4915}" dt="2024-02-20T23:23:11.486" v="760" actId="1076"/>
          <ac:spMkLst>
            <pc:docMk/>
            <pc:sldMk cId="3218619762" sldId="256"/>
            <ac:spMk id="32" creationId="{1AD1F300-11B7-62DF-7C8A-FD6C650B24B8}"/>
          </ac:spMkLst>
        </pc:spChg>
        <pc:spChg chg="add mod">
          <ac:chgData name="Chelsea Kiselewski" userId="S::cek19f@fsu.edu::2edeb59c-4867-48b7-8448-17c2eaec392a" providerId="AD" clId="Web-{BA909F5B-93C3-4639-B8FE-C0AA808C4915}" dt="2024-02-20T22:30:30.990" v="569"/>
          <ac:spMkLst>
            <pc:docMk/>
            <pc:sldMk cId="3218619762" sldId="256"/>
            <ac:spMk id="35" creationId="{95775CCD-C757-A558-38C3-3C6A4ED8A064}"/>
          </ac:spMkLst>
        </pc:spChg>
        <pc:spChg chg="del mod">
          <ac:chgData name="Chelsea Kiselewski" userId="S::cek19f@fsu.edu::2edeb59c-4867-48b7-8448-17c2eaec392a" providerId="AD" clId="Web-{BA909F5B-93C3-4639-B8FE-C0AA808C4915}" dt="2024-02-20T22:00:53.565" v="44"/>
          <ac:spMkLst>
            <pc:docMk/>
            <pc:sldMk cId="3218619762" sldId="256"/>
            <ac:spMk id="35" creationId="{A2EE4170-F675-7EC1-E515-C9B15361933B}"/>
          </ac:spMkLst>
        </pc:spChg>
        <pc:spChg chg="mod">
          <ac:chgData name="Chelsea Kiselewski" userId="S::cek19f@fsu.edu::2edeb59c-4867-48b7-8448-17c2eaec392a" providerId="AD" clId="Web-{BA909F5B-93C3-4639-B8FE-C0AA808C4915}" dt="2024-02-20T22:00:59.221" v="45" actId="1076"/>
          <ac:spMkLst>
            <pc:docMk/>
            <pc:sldMk cId="3218619762" sldId="256"/>
            <ac:spMk id="38" creationId="{A4A1322A-F870-2EEB-564E-6BF2A991C780}"/>
          </ac:spMkLst>
        </pc:spChg>
        <pc:spChg chg="add mod">
          <ac:chgData name="Chelsea Kiselewski" userId="S::cek19f@fsu.edu::2edeb59c-4867-48b7-8448-17c2eaec392a" providerId="AD" clId="Web-{BA909F5B-93C3-4639-B8FE-C0AA808C4915}" dt="2024-02-20T22:34:22.122" v="586" actId="20577"/>
          <ac:spMkLst>
            <pc:docMk/>
            <pc:sldMk cId="3218619762" sldId="256"/>
            <ac:spMk id="39" creationId="{9F890CA5-19A0-313A-16BF-12082622FC5A}"/>
          </ac:spMkLst>
        </pc:spChg>
        <pc:spChg chg="del mod">
          <ac:chgData name="Chelsea Kiselewski" userId="S::cek19f@fsu.edu::2edeb59c-4867-48b7-8448-17c2eaec392a" providerId="AD" clId="Web-{BA909F5B-93C3-4639-B8FE-C0AA808C4915}" dt="2024-02-20T21:51:16.032" v="5"/>
          <ac:spMkLst>
            <pc:docMk/>
            <pc:sldMk cId="3218619762" sldId="256"/>
            <ac:spMk id="39" creationId="{E7D949A8-2DCB-B23B-A656-A44F3867B011}"/>
          </ac:spMkLst>
        </pc:spChg>
        <pc:spChg chg="del">
          <ac:chgData name="Chelsea Kiselewski" userId="S::cek19f@fsu.edu::2edeb59c-4867-48b7-8448-17c2eaec392a" providerId="AD" clId="Web-{BA909F5B-93C3-4639-B8FE-C0AA808C4915}" dt="2024-02-20T22:40:05.866" v="608"/>
          <ac:spMkLst>
            <pc:docMk/>
            <pc:sldMk cId="3218619762" sldId="256"/>
            <ac:spMk id="40" creationId="{2F6855EB-2ABE-0778-D9E7-E29D9C9D2B55}"/>
          </ac:spMkLst>
        </pc:spChg>
        <pc:spChg chg="del">
          <ac:chgData name="Chelsea Kiselewski" userId="S::cek19f@fsu.edu::2edeb59c-4867-48b7-8448-17c2eaec392a" providerId="AD" clId="Web-{BA909F5B-93C3-4639-B8FE-C0AA808C4915}" dt="2024-02-20T22:40:12.038" v="611"/>
          <ac:spMkLst>
            <pc:docMk/>
            <pc:sldMk cId="3218619762" sldId="256"/>
            <ac:spMk id="41" creationId="{CBDD0AB4-8977-BAFE-69CB-1116387FAB05}"/>
          </ac:spMkLst>
        </pc:spChg>
        <pc:spChg chg="del">
          <ac:chgData name="Chelsea Kiselewski" userId="S::cek19f@fsu.edu::2edeb59c-4867-48b7-8448-17c2eaec392a" providerId="AD" clId="Web-{BA909F5B-93C3-4639-B8FE-C0AA808C4915}" dt="2024-02-20T22:40:19.007" v="614"/>
          <ac:spMkLst>
            <pc:docMk/>
            <pc:sldMk cId="3218619762" sldId="256"/>
            <ac:spMk id="42" creationId="{2BEEBD4B-54A1-BCCB-50A6-5BD8D0EDA284}"/>
          </ac:spMkLst>
        </pc:spChg>
        <pc:spChg chg="add mod">
          <ac:chgData name="Chelsea Kiselewski" userId="S::cek19f@fsu.edu::2edeb59c-4867-48b7-8448-17c2eaec392a" providerId="AD" clId="Web-{BA909F5B-93C3-4639-B8FE-C0AA808C4915}" dt="2024-02-20T22:35:47.906" v="593" actId="20577"/>
          <ac:spMkLst>
            <pc:docMk/>
            <pc:sldMk cId="3218619762" sldId="256"/>
            <ac:spMk id="44" creationId="{B1BADFB8-37A3-40B1-FE84-2E3199F86357}"/>
          </ac:spMkLst>
        </pc:spChg>
        <pc:spChg chg="del">
          <ac:chgData name="Chelsea Kiselewski" userId="S::cek19f@fsu.edu::2edeb59c-4867-48b7-8448-17c2eaec392a" providerId="AD" clId="Web-{BA909F5B-93C3-4639-B8FE-C0AA808C4915}" dt="2024-02-20T21:51:25.189" v="8"/>
          <ac:spMkLst>
            <pc:docMk/>
            <pc:sldMk cId="3218619762" sldId="256"/>
            <ac:spMk id="44" creationId="{E6886C7B-44E0-55B4-66F5-B86E85C9F249}"/>
          </ac:spMkLst>
        </pc:spChg>
        <pc:spChg chg="del">
          <ac:chgData name="Chelsea Kiselewski" userId="S::cek19f@fsu.edu::2edeb59c-4867-48b7-8448-17c2eaec392a" providerId="AD" clId="Web-{BA909F5B-93C3-4639-B8FE-C0AA808C4915}" dt="2024-02-20T22:40:04.288" v="607"/>
          <ac:spMkLst>
            <pc:docMk/>
            <pc:sldMk cId="3218619762" sldId="256"/>
            <ac:spMk id="46" creationId="{C51F9E93-8ADD-3C38-6AAC-08203A2977F3}"/>
          </ac:spMkLst>
        </pc:spChg>
        <pc:spChg chg="add mod ord">
          <ac:chgData name="Chelsea Kiselewski" userId="S::cek19f@fsu.edu::2edeb59c-4867-48b7-8448-17c2eaec392a" providerId="AD" clId="Web-{BA909F5B-93C3-4639-B8FE-C0AA808C4915}" dt="2024-02-20T22:49:47.617" v="712"/>
          <ac:spMkLst>
            <pc:docMk/>
            <pc:sldMk cId="3218619762" sldId="256"/>
            <ac:spMk id="47" creationId="{CFB204E1-6E78-9C2A-72EC-B5C21FB38F89}"/>
          </ac:spMkLst>
        </pc:spChg>
        <pc:spChg chg="del mod">
          <ac:chgData name="Chelsea Kiselewski" userId="S::cek19f@fsu.edu::2edeb59c-4867-48b7-8448-17c2eaec392a" providerId="AD" clId="Web-{BA909F5B-93C3-4639-B8FE-C0AA808C4915}" dt="2024-02-20T22:40:10.382" v="610"/>
          <ac:spMkLst>
            <pc:docMk/>
            <pc:sldMk cId="3218619762" sldId="256"/>
            <ac:spMk id="49" creationId="{A53F249A-4029-4D04-58EC-C0DA36046520}"/>
          </ac:spMkLst>
        </pc:spChg>
        <pc:spChg chg="del mod">
          <ac:chgData name="Chelsea Kiselewski" userId="S::cek19f@fsu.edu::2edeb59c-4867-48b7-8448-17c2eaec392a" providerId="AD" clId="Web-{BA909F5B-93C3-4639-B8FE-C0AA808C4915}" dt="2024-02-20T22:40:17.773" v="613"/>
          <ac:spMkLst>
            <pc:docMk/>
            <pc:sldMk cId="3218619762" sldId="256"/>
            <ac:spMk id="50" creationId="{9BE98CC6-945F-177C-FBAA-1F1260CFC2F4}"/>
          </ac:spMkLst>
        </pc:spChg>
        <pc:spChg chg="mod">
          <ac:chgData name="Chelsea Kiselewski" userId="S::cek19f@fsu.edu::2edeb59c-4867-48b7-8448-17c2eaec392a" providerId="AD" clId="Web-{BA909F5B-93C3-4639-B8FE-C0AA808C4915}" dt="2024-02-20T23:22:40.188" v="734" actId="20577"/>
          <ac:spMkLst>
            <pc:docMk/>
            <pc:sldMk cId="3218619762" sldId="256"/>
            <ac:spMk id="53" creationId="{58CC7202-AB92-01C8-1C19-08B290E30B3A}"/>
          </ac:spMkLst>
        </pc:spChg>
        <pc:spChg chg="del">
          <ac:chgData name="Chelsea Kiselewski" userId="S::cek19f@fsu.edu::2edeb59c-4867-48b7-8448-17c2eaec392a" providerId="AD" clId="Web-{BA909F5B-93C3-4639-B8FE-C0AA808C4915}" dt="2024-02-20T21:51:27.189" v="9"/>
          <ac:spMkLst>
            <pc:docMk/>
            <pc:sldMk cId="3218619762" sldId="256"/>
            <ac:spMk id="57" creationId="{A4C1CDDD-5915-CE8C-B0E9-600F06193EA9}"/>
          </ac:spMkLst>
        </pc:spChg>
        <pc:spChg chg="add mod">
          <ac:chgData name="Chelsea Kiselewski" userId="S::cek19f@fsu.edu::2edeb59c-4867-48b7-8448-17c2eaec392a" providerId="AD" clId="Web-{BA909F5B-93C3-4639-B8FE-C0AA808C4915}" dt="2024-02-20T22:43:50.373" v="683" actId="14100"/>
          <ac:spMkLst>
            <pc:docMk/>
            <pc:sldMk cId="3218619762" sldId="256"/>
            <ac:spMk id="57" creationId="{CA0B8566-F119-D123-423C-2CDAA06A0855}"/>
          </ac:spMkLst>
        </pc:spChg>
        <pc:spChg chg="del">
          <ac:chgData name="Chelsea Kiselewski" userId="S::cek19f@fsu.edu::2edeb59c-4867-48b7-8448-17c2eaec392a" providerId="AD" clId="Web-{BA909F5B-93C3-4639-B8FE-C0AA808C4915}" dt="2024-02-20T21:51:29.392" v="10"/>
          <ac:spMkLst>
            <pc:docMk/>
            <pc:sldMk cId="3218619762" sldId="256"/>
            <ac:spMk id="58" creationId="{C978F23F-3137-1253-3689-81B999B75BFB}"/>
          </ac:spMkLst>
        </pc:spChg>
        <pc:spChg chg="add mod">
          <ac:chgData name="Chelsea Kiselewski" userId="S::cek19f@fsu.edu::2edeb59c-4867-48b7-8448-17c2eaec392a" providerId="AD" clId="Web-{BA909F5B-93C3-4639-B8FE-C0AA808C4915}" dt="2024-02-20T22:45:59.783" v="693" actId="1076"/>
          <ac:spMkLst>
            <pc:docMk/>
            <pc:sldMk cId="3218619762" sldId="256"/>
            <ac:spMk id="58" creationId="{D9D9D938-C586-FA13-E1A2-3C39BA7C7A88}"/>
          </ac:spMkLst>
        </pc:spChg>
        <pc:spChg chg="del mod">
          <ac:chgData name="Chelsea Kiselewski" userId="S::cek19f@fsu.edu::2edeb59c-4867-48b7-8448-17c2eaec392a" providerId="AD" clId="Web-{BA909F5B-93C3-4639-B8FE-C0AA808C4915}" dt="2024-02-20T23:22:28.516" v="720"/>
          <ac:spMkLst>
            <pc:docMk/>
            <pc:sldMk cId="3218619762" sldId="256"/>
            <ac:spMk id="63" creationId="{3224F4C2-BECF-3FEF-9EED-9D38578D8F2F}"/>
          </ac:spMkLst>
        </pc:spChg>
        <pc:spChg chg="del">
          <ac:chgData name="Chelsea Kiselewski" userId="S::cek19f@fsu.edu::2edeb59c-4867-48b7-8448-17c2eaec392a" providerId="AD" clId="Web-{BA909F5B-93C3-4639-B8FE-C0AA808C4915}" dt="2024-02-20T23:22:10.671" v="713"/>
          <ac:spMkLst>
            <pc:docMk/>
            <pc:sldMk cId="3218619762" sldId="256"/>
            <ac:spMk id="1024" creationId="{611A5272-E464-0B28-ECAA-993DCA6C89EC}"/>
          </ac:spMkLst>
        </pc:spChg>
        <pc:spChg chg="del mod">
          <ac:chgData name="Chelsea Kiselewski" userId="S::cek19f@fsu.edu::2edeb59c-4867-48b7-8448-17c2eaec392a" providerId="AD" clId="Web-{BA909F5B-93C3-4639-B8FE-C0AA808C4915}" dt="2024-02-20T23:22:23.781" v="718"/>
          <ac:spMkLst>
            <pc:docMk/>
            <pc:sldMk cId="3218619762" sldId="256"/>
            <ac:spMk id="1025" creationId="{BFD2462D-6F8D-D0A2-1905-5AE97AD55E55}"/>
          </ac:spMkLst>
        </pc:spChg>
        <pc:spChg chg="del">
          <ac:chgData name="Chelsea Kiselewski" userId="S::cek19f@fsu.edu::2edeb59c-4867-48b7-8448-17c2eaec392a" providerId="AD" clId="Web-{BA909F5B-93C3-4639-B8FE-C0AA808C4915}" dt="2024-02-20T21:46:41.915" v="0"/>
          <ac:spMkLst>
            <pc:docMk/>
            <pc:sldMk cId="3218619762" sldId="256"/>
            <ac:spMk id="1026" creationId="{52FD2906-9264-8E7A-F9A0-E89C4CEE4A5B}"/>
          </ac:spMkLst>
        </pc:spChg>
        <pc:spChg chg="add mod">
          <ac:chgData name="Chelsea Kiselewski" userId="S::cek19f@fsu.edu::2edeb59c-4867-48b7-8448-17c2eaec392a" providerId="AD" clId="Web-{BA909F5B-93C3-4639-B8FE-C0AA808C4915}" dt="2024-02-20T22:45:51.126" v="692" actId="1076"/>
          <ac:spMkLst>
            <pc:docMk/>
            <pc:sldMk cId="3218619762" sldId="256"/>
            <ac:spMk id="1026" creationId="{858727BB-5016-576B-C88E-CD479F11718C}"/>
          </ac:spMkLst>
        </pc:spChg>
        <pc:spChg chg="del">
          <ac:chgData name="Chelsea Kiselewski" userId="S::cek19f@fsu.edu::2edeb59c-4867-48b7-8448-17c2eaec392a" providerId="AD" clId="Web-{BA909F5B-93C3-4639-B8FE-C0AA808C4915}" dt="2024-02-20T21:51:20.220" v="6"/>
          <ac:spMkLst>
            <pc:docMk/>
            <pc:sldMk cId="3218619762" sldId="256"/>
            <ac:spMk id="1027" creationId="{6FC3A875-3FC1-19CF-162A-FF3577AFEB5D}"/>
          </ac:spMkLst>
        </pc:spChg>
        <pc:spChg chg="add mod">
          <ac:chgData name="Chelsea Kiselewski" userId="S::cek19f@fsu.edu::2edeb59c-4867-48b7-8448-17c2eaec392a" providerId="AD" clId="Web-{BA909F5B-93C3-4639-B8FE-C0AA808C4915}" dt="2024-02-20T22:45:40.454" v="691" actId="1076"/>
          <ac:spMkLst>
            <pc:docMk/>
            <pc:sldMk cId="3218619762" sldId="256"/>
            <ac:spMk id="1027" creationId="{C7804381-CBE2-C1EB-1433-64C0626A942A}"/>
          </ac:spMkLst>
        </pc:spChg>
        <pc:spChg chg="del">
          <ac:chgData name="Chelsea Kiselewski" userId="S::cek19f@fsu.edu::2edeb59c-4867-48b7-8448-17c2eaec392a" providerId="AD" clId="Web-{BA909F5B-93C3-4639-B8FE-C0AA808C4915}" dt="2024-02-20T21:51:23.376" v="7"/>
          <ac:spMkLst>
            <pc:docMk/>
            <pc:sldMk cId="3218619762" sldId="256"/>
            <ac:spMk id="1028" creationId="{BA8C87B1-FE16-93A6-4F3D-C5ADF761242F}"/>
          </ac:spMkLst>
        </pc:spChg>
        <pc:spChg chg="add mod">
          <ac:chgData name="Chelsea Kiselewski" userId="S::cek19f@fsu.edu::2edeb59c-4867-48b7-8448-17c2eaec392a" providerId="AD" clId="Web-{BA909F5B-93C3-4639-B8FE-C0AA808C4915}" dt="2024-02-20T22:33:01.651" v="581" actId="14100"/>
          <ac:spMkLst>
            <pc:docMk/>
            <pc:sldMk cId="3218619762" sldId="256"/>
            <ac:spMk id="1029" creationId="{A4EF1269-8424-026F-A4E7-174D225AD6DE}"/>
          </ac:spMkLst>
        </pc:spChg>
        <pc:spChg chg="add mod ord">
          <ac:chgData name="Chelsea Kiselewski" userId="S::cek19f@fsu.edu::2edeb59c-4867-48b7-8448-17c2eaec392a" providerId="AD" clId="Web-{BA909F5B-93C3-4639-B8FE-C0AA808C4915}" dt="2024-02-20T22:33:50.527" v="583" actId="1076"/>
          <ac:spMkLst>
            <pc:docMk/>
            <pc:sldMk cId="3218619762" sldId="256"/>
            <ac:spMk id="1030" creationId="{45014B22-147C-4BB9-F03E-1E9F47DAC16D}"/>
          </ac:spMkLst>
        </pc:spChg>
        <pc:spChg chg="add mod ord">
          <ac:chgData name="Chelsea Kiselewski" userId="S::cek19f@fsu.edu::2edeb59c-4867-48b7-8448-17c2eaec392a" providerId="AD" clId="Web-{BA909F5B-93C3-4639-B8FE-C0AA808C4915}" dt="2024-02-20T22:36:58.783" v="598"/>
          <ac:spMkLst>
            <pc:docMk/>
            <pc:sldMk cId="3218619762" sldId="256"/>
            <ac:spMk id="1036" creationId="{BBAD26B5-8C7D-5007-CEDE-690764067E34}"/>
          </ac:spMkLst>
        </pc:spChg>
        <pc:spChg chg="add del mod">
          <ac:chgData name="Chelsea Kiselewski" userId="S::cek19f@fsu.edu::2edeb59c-4867-48b7-8448-17c2eaec392a" providerId="AD" clId="Web-{BA909F5B-93C3-4639-B8FE-C0AA808C4915}" dt="2024-02-20T22:43:12.293" v="671"/>
          <ac:spMkLst>
            <pc:docMk/>
            <pc:sldMk cId="3218619762" sldId="256"/>
            <ac:spMk id="1044" creationId="{B7E4F430-E98B-41AC-D5DC-E17B8BACAA9A}"/>
          </ac:spMkLst>
        </pc:spChg>
        <pc:spChg chg="add mod">
          <ac:chgData name="Chelsea Kiselewski" userId="S::cek19f@fsu.edu::2edeb59c-4867-48b7-8448-17c2eaec392a" providerId="AD" clId="Web-{BA909F5B-93C3-4639-B8FE-C0AA808C4915}" dt="2024-02-20T22:45:35.376" v="690" actId="1076"/>
          <ac:spMkLst>
            <pc:docMk/>
            <pc:sldMk cId="3218619762" sldId="256"/>
            <ac:spMk id="1045" creationId="{A310946F-7825-4A1C-C4F7-B1792EBB7184}"/>
          </ac:spMkLst>
        </pc:spChg>
        <pc:grpChg chg="add mod">
          <ac:chgData name="Chelsea Kiselewski" userId="S::cek19f@fsu.edu::2edeb59c-4867-48b7-8448-17c2eaec392a" providerId="AD" clId="Web-{BA909F5B-93C3-4639-B8FE-C0AA808C4915}" dt="2024-02-20T22:43:50.373" v="682" actId="14100"/>
          <ac:grpSpMkLst>
            <pc:docMk/>
            <pc:sldMk cId="3218619762" sldId="256"/>
            <ac:grpSpMk id="1028" creationId="{6EDFD881-881B-54EE-FA86-6D75ED6BCD97}"/>
          </ac:grpSpMkLst>
        </pc:grpChg>
        <pc:grpChg chg="add mod">
          <ac:chgData name="Chelsea Kiselewski" userId="S::cek19f@fsu.edu::2edeb59c-4867-48b7-8448-17c2eaec392a" providerId="AD" clId="Web-{BA909F5B-93C3-4639-B8FE-C0AA808C4915}" dt="2024-02-20T22:45:10.844" v="689" actId="14100"/>
          <ac:grpSpMkLst>
            <pc:docMk/>
            <pc:sldMk cId="3218619762" sldId="256"/>
            <ac:grpSpMk id="1046" creationId="{A07831CF-34CE-80E1-40F2-A07D786613DE}"/>
          </ac:grpSpMkLst>
        </pc:grpChg>
        <pc:picChg chg="del">
          <ac:chgData name="Chelsea Kiselewski" userId="S::cek19f@fsu.edu::2edeb59c-4867-48b7-8448-17c2eaec392a" providerId="AD" clId="Web-{BA909F5B-93C3-4639-B8FE-C0AA808C4915}" dt="2024-02-20T22:37:28.362" v="599"/>
          <ac:picMkLst>
            <pc:docMk/>
            <pc:sldMk cId="3218619762" sldId="256"/>
            <ac:picMk id="24" creationId="{B1EE35DD-DA5B-F86E-FD60-F89B1C52EDD3}"/>
          </ac:picMkLst>
        </pc:picChg>
        <pc:picChg chg="del">
          <ac:chgData name="Chelsea Kiselewski" userId="S::cek19f@fsu.edu::2edeb59c-4867-48b7-8448-17c2eaec392a" providerId="AD" clId="Web-{BA909F5B-93C3-4639-B8FE-C0AA808C4915}" dt="2024-02-20T23:22:13.953" v="714"/>
          <ac:picMkLst>
            <pc:docMk/>
            <pc:sldMk cId="3218619762" sldId="256"/>
            <ac:picMk id="60" creationId="{BF3281B7-B766-38CC-78B9-2AB619193706}"/>
          </ac:picMkLst>
        </pc:picChg>
        <pc:picChg chg="del">
          <ac:chgData name="Chelsea Kiselewski" userId="S::cek19f@fsu.edu::2edeb59c-4867-48b7-8448-17c2eaec392a" providerId="AD" clId="Web-{BA909F5B-93C3-4639-B8FE-C0AA808C4915}" dt="2024-02-20T23:22:15.875" v="715"/>
          <ac:picMkLst>
            <pc:docMk/>
            <pc:sldMk cId="3218619762" sldId="256"/>
            <ac:picMk id="61" creationId="{6EB43D65-17C5-917A-C1BD-5A7E7C2BF863}"/>
          </ac:picMkLst>
        </pc:picChg>
        <pc:picChg chg="del">
          <ac:chgData name="Chelsea Kiselewski" userId="S::cek19f@fsu.edu::2edeb59c-4867-48b7-8448-17c2eaec392a" providerId="AD" clId="Web-{BA909F5B-93C3-4639-B8FE-C0AA808C4915}" dt="2024-02-20T23:22:18.953" v="716"/>
          <ac:picMkLst>
            <pc:docMk/>
            <pc:sldMk cId="3218619762" sldId="256"/>
            <ac:picMk id="62" creationId="{0A66F72B-9A67-02B3-0C21-0A97ED3CDDA8}"/>
          </ac:picMkLst>
        </pc:picChg>
        <pc:picChg chg="del">
          <ac:chgData name="Chelsea Kiselewski" userId="S::cek19f@fsu.edu::2edeb59c-4867-48b7-8448-17c2eaec392a" providerId="AD" clId="Web-{BA909F5B-93C3-4639-B8FE-C0AA808C4915}" dt="2024-02-20T22:39:59.069" v="606"/>
          <ac:picMkLst>
            <pc:docMk/>
            <pc:sldMk cId="3218619762" sldId="256"/>
            <ac:picMk id="1035" creationId="{0E560541-856A-741D-2C30-E96E4CA09716}"/>
          </ac:picMkLst>
        </pc:picChg>
        <pc:picChg chg="del">
          <ac:chgData name="Chelsea Kiselewski" userId="S::cek19f@fsu.edu::2edeb59c-4867-48b7-8448-17c2eaec392a" providerId="AD" clId="Web-{BA909F5B-93C3-4639-B8FE-C0AA808C4915}" dt="2024-02-20T22:40:20.742" v="615"/>
          <ac:picMkLst>
            <pc:docMk/>
            <pc:sldMk cId="3218619762" sldId="256"/>
            <ac:picMk id="1038" creationId="{F2EBDBBE-5918-0317-FD3C-C0621771EE2A}"/>
          </ac:picMkLst>
        </pc:picChg>
        <pc:picChg chg="del mod">
          <ac:chgData name="Chelsea Kiselewski" userId="S::cek19f@fsu.edu::2edeb59c-4867-48b7-8448-17c2eaec392a" providerId="AD" clId="Web-{BA909F5B-93C3-4639-B8FE-C0AA808C4915}" dt="2024-02-20T22:46:12.548" v="695"/>
          <ac:picMkLst>
            <pc:docMk/>
            <pc:sldMk cId="3218619762" sldId="256"/>
            <ac:picMk id="1041" creationId="{ED7D1E52-BA43-7B44-CAB8-171E310494E6}"/>
          </ac:picMkLst>
        </pc:picChg>
        <pc:picChg chg="add mod">
          <ac:chgData name="Chelsea Kiselewski" userId="S::cek19f@fsu.edu::2edeb59c-4867-48b7-8448-17c2eaec392a" providerId="AD" clId="Web-{BA909F5B-93C3-4639-B8FE-C0AA808C4915}" dt="2024-02-20T22:43:50.373" v="681" actId="14100"/>
          <ac:picMkLst>
            <pc:docMk/>
            <pc:sldMk cId="3218619762" sldId="256"/>
            <ac:picMk id="1043" creationId="{64845016-5B48-CE5A-52A5-7E66E489EA9A}"/>
          </ac:picMkLst>
        </pc:picChg>
        <pc:picChg chg="add mod">
          <ac:chgData name="Chelsea Kiselewski" userId="S::cek19f@fsu.edu::2edeb59c-4867-48b7-8448-17c2eaec392a" providerId="AD" clId="Web-{BA909F5B-93C3-4639-B8FE-C0AA808C4915}" dt="2024-02-20T22:47:24.660" v="698" actId="1076"/>
          <ac:picMkLst>
            <pc:docMk/>
            <pc:sldMk cId="3218619762" sldId="256"/>
            <ac:picMk id="1048" creationId="{19C3452A-7DAD-E91A-401B-5307640A9BFB}"/>
          </ac:picMkLst>
        </pc:picChg>
        <pc:cxnChg chg="mod">
          <ac:chgData name="Chelsea Kiselewski" userId="S::cek19f@fsu.edu::2edeb59c-4867-48b7-8448-17c2eaec392a" providerId="AD" clId="Web-{BA909F5B-93C3-4639-B8FE-C0AA808C4915}" dt="2024-02-20T22:41:13.306" v="625"/>
          <ac:cxnSpMkLst>
            <pc:docMk/>
            <pc:sldMk cId="3218619762" sldId="256"/>
            <ac:cxnSpMk id="1031" creationId="{EB4A5DBD-2DBE-21C3-C691-9903317B76C5}"/>
          </ac:cxnSpMkLst>
        </pc:cxnChg>
      </pc:sldChg>
    </pc:docChg>
  </pc:docChgLst>
  <pc:docChgLst>
    <pc:chgData name="Cole Daly" userId="S::cpd19@fsu.edu::e01bddcc-9a9c-4411-8862-baee5865a0e8" providerId="AD" clId="Web-{105129BA-F050-48E1-9377-8E7BEFAF0272}"/>
    <pc:docChg chg="modSld">
      <pc:chgData name="Cole Daly" userId="S::cpd19@fsu.edu::e01bddcc-9a9c-4411-8862-baee5865a0e8" providerId="AD" clId="Web-{105129BA-F050-48E1-9377-8E7BEFAF0272}" dt="2023-12-03T17:06:00.619" v="3" actId="20577"/>
      <pc:docMkLst>
        <pc:docMk/>
      </pc:docMkLst>
      <pc:sldChg chg="modSp">
        <pc:chgData name="Cole Daly" userId="S::cpd19@fsu.edu::e01bddcc-9a9c-4411-8862-baee5865a0e8" providerId="AD" clId="Web-{105129BA-F050-48E1-9377-8E7BEFAF0272}" dt="2023-12-03T17:06:00.619" v="3" actId="20577"/>
        <pc:sldMkLst>
          <pc:docMk/>
          <pc:sldMk cId="3218619762" sldId="256"/>
        </pc:sldMkLst>
        <pc:spChg chg="mod">
          <ac:chgData name="Cole Daly" userId="S::cpd19@fsu.edu::e01bddcc-9a9c-4411-8862-baee5865a0e8" providerId="AD" clId="Web-{105129BA-F050-48E1-9377-8E7BEFAF0272}" dt="2023-12-03T17:04:24.210" v="1" actId="20577"/>
          <ac:spMkLst>
            <pc:docMk/>
            <pc:sldMk cId="3218619762" sldId="256"/>
            <ac:spMk id="2" creationId="{685B6F61-2373-4BEB-BBC4-1C82AF1A5473}"/>
          </ac:spMkLst>
        </pc:spChg>
        <pc:spChg chg="mod">
          <ac:chgData name="Cole Daly" userId="S::cpd19@fsu.edu::e01bddcc-9a9c-4411-8862-baee5865a0e8" providerId="AD" clId="Web-{105129BA-F050-48E1-9377-8E7BEFAF0272}" dt="2023-12-03T17:06:00.619" v="3" actId="20577"/>
          <ac:spMkLst>
            <pc:docMk/>
            <pc:sldMk cId="3218619762" sldId="256"/>
            <ac:spMk id="16" creationId="{20944BE9-7CA8-D6BC-D161-B76A1EDE3AA0}"/>
          </ac:spMkLst>
        </pc:spChg>
      </pc:sldChg>
    </pc:docChg>
  </pc:docChgLst>
  <pc:docChgLst>
    <pc:chgData name="Cole Daly" userId="S::cpd19@fsu.edu::e01bddcc-9a9c-4411-8862-baee5865a0e8" providerId="AD" clId="Web-{E7A40BBB-6CD4-4AC8-8D8E-59748319273E}"/>
    <pc:docChg chg="modSld">
      <pc:chgData name="Cole Daly" userId="S::cpd19@fsu.edu::e01bddcc-9a9c-4411-8862-baee5865a0e8" providerId="AD" clId="Web-{E7A40BBB-6CD4-4AC8-8D8E-59748319273E}" dt="2024-02-22T23:21:54.606" v="48" actId="20577"/>
      <pc:docMkLst>
        <pc:docMk/>
      </pc:docMkLst>
      <pc:sldChg chg="modSp">
        <pc:chgData name="Cole Daly" userId="S::cpd19@fsu.edu::e01bddcc-9a9c-4411-8862-baee5865a0e8" providerId="AD" clId="Web-{E7A40BBB-6CD4-4AC8-8D8E-59748319273E}" dt="2024-02-22T23:21:54.606" v="48" actId="20577"/>
        <pc:sldMkLst>
          <pc:docMk/>
          <pc:sldMk cId="3218619762" sldId="256"/>
        </pc:sldMkLst>
        <pc:spChg chg="mod">
          <ac:chgData name="Cole Daly" userId="S::cpd19@fsu.edu::e01bddcc-9a9c-4411-8862-baee5865a0e8" providerId="AD" clId="Web-{E7A40BBB-6CD4-4AC8-8D8E-59748319273E}" dt="2024-02-22T23:03:58.794" v="46" actId="20577"/>
          <ac:spMkLst>
            <pc:docMk/>
            <pc:sldMk cId="3218619762" sldId="256"/>
            <ac:spMk id="4" creationId="{9616A181-5C0B-49F6-1289-AFB23FDF25F9}"/>
          </ac:spMkLst>
        </pc:spChg>
        <pc:spChg chg="mod">
          <ac:chgData name="Cole Daly" userId="S::cpd19@fsu.edu::e01bddcc-9a9c-4411-8862-baee5865a0e8" providerId="AD" clId="Web-{E7A40BBB-6CD4-4AC8-8D8E-59748319273E}" dt="2024-02-22T23:21:54.606" v="48" actId="20577"/>
          <ac:spMkLst>
            <pc:docMk/>
            <pc:sldMk cId="3218619762" sldId="256"/>
            <ac:spMk id="58" creationId="{D9D9D938-C586-FA13-E1A2-3C39BA7C7A88}"/>
          </ac:spMkLst>
        </pc:spChg>
      </pc:sldChg>
    </pc:docChg>
  </pc:docChgLst>
  <pc:docChgLst>
    <pc:chgData name="Lauren Mcnealy" userId="S::ldm20ce@fsu.edu::19aaf750-815e-421d-a41b-df0062c20d0a" providerId="AD" clId="Web-{E60D046C-D675-997D-EF8D-821368615B8F}"/>
    <pc:docChg chg="modSld">
      <pc:chgData name="Lauren Mcnealy" userId="S::ldm20ce@fsu.edu::19aaf750-815e-421d-a41b-df0062c20d0a" providerId="AD" clId="Web-{E60D046C-D675-997D-EF8D-821368615B8F}" dt="2024-02-20T22:50:32.005" v="165" actId="1076"/>
      <pc:docMkLst>
        <pc:docMk/>
      </pc:docMkLst>
      <pc:sldChg chg="addSp delSp modSp">
        <pc:chgData name="Lauren Mcnealy" userId="S::ldm20ce@fsu.edu::19aaf750-815e-421d-a41b-df0062c20d0a" providerId="AD" clId="Web-{E60D046C-D675-997D-EF8D-821368615B8F}" dt="2024-02-20T22:50:32.005" v="165" actId="1076"/>
        <pc:sldMkLst>
          <pc:docMk/>
          <pc:sldMk cId="3218619762" sldId="256"/>
        </pc:sldMkLst>
        <pc:spChg chg="mod">
          <ac:chgData name="Lauren Mcnealy" userId="S::ldm20ce@fsu.edu::19aaf750-815e-421d-a41b-df0062c20d0a" providerId="AD" clId="Web-{E60D046C-D675-997D-EF8D-821368615B8F}" dt="2024-02-20T22:14:49.343" v="131" actId="20577"/>
          <ac:spMkLst>
            <pc:docMk/>
            <pc:sldMk cId="3218619762" sldId="256"/>
            <ac:spMk id="2" creationId="{685B6F61-2373-4BEB-BBC4-1C82AF1A5473}"/>
          </ac:spMkLst>
        </pc:spChg>
        <pc:spChg chg="del">
          <ac:chgData name="Lauren Mcnealy" userId="S::ldm20ce@fsu.edu::19aaf750-815e-421d-a41b-df0062c20d0a" providerId="AD" clId="Web-{E60D046C-D675-997D-EF8D-821368615B8F}" dt="2024-02-20T22:43:24.216" v="150"/>
          <ac:spMkLst>
            <pc:docMk/>
            <pc:sldMk cId="3218619762" sldId="256"/>
            <ac:spMk id="5" creationId="{8EA6289B-BFEE-05B9-D575-7A5726717320}"/>
          </ac:spMkLst>
        </pc:spChg>
        <pc:spChg chg="del">
          <ac:chgData name="Lauren Mcnealy" userId="S::ldm20ce@fsu.edu::19aaf750-815e-421d-a41b-df0062c20d0a" providerId="AD" clId="Web-{E60D046C-D675-997D-EF8D-821368615B8F}" dt="2024-02-20T22:42:43.496" v="143"/>
          <ac:spMkLst>
            <pc:docMk/>
            <pc:sldMk cId="3218619762" sldId="256"/>
            <ac:spMk id="9" creationId="{3E4B7003-04A5-18A1-F5BA-C4E2BF84080E}"/>
          </ac:spMkLst>
        </pc:spChg>
        <pc:spChg chg="mod">
          <ac:chgData name="Lauren Mcnealy" userId="S::ldm20ce@fsu.edu::19aaf750-815e-421d-a41b-df0062c20d0a" providerId="AD" clId="Web-{E60D046C-D675-997D-EF8D-821368615B8F}" dt="2024-02-20T22:18:46.677" v="136" actId="20577"/>
          <ac:spMkLst>
            <pc:docMk/>
            <pc:sldMk cId="3218619762" sldId="256"/>
            <ac:spMk id="10" creationId="{965DA95B-822A-068B-7E2A-1D2AAE044718}"/>
          </ac:spMkLst>
        </pc:spChg>
        <pc:spChg chg="del mod">
          <ac:chgData name="Lauren Mcnealy" userId="S::ldm20ce@fsu.edu::19aaf750-815e-421d-a41b-df0062c20d0a" providerId="AD" clId="Web-{E60D046C-D675-997D-EF8D-821368615B8F}" dt="2024-02-20T22:42:55.825" v="146"/>
          <ac:spMkLst>
            <pc:docMk/>
            <pc:sldMk cId="3218619762" sldId="256"/>
            <ac:spMk id="13" creationId="{E08E1657-2684-9EE4-EDE2-6F9B874280CE}"/>
          </ac:spMkLst>
        </pc:spChg>
        <pc:spChg chg="mod">
          <ac:chgData name="Lauren Mcnealy" userId="S::ldm20ce@fsu.edu::19aaf750-815e-421d-a41b-df0062c20d0a" providerId="AD" clId="Web-{E60D046C-D675-997D-EF8D-821368615B8F}" dt="2024-02-20T22:43:20.497" v="149" actId="14100"/>
          <ac:spMkLst>
            <pc:docMk/>
            <pc:sldMk cId="3218619762" sldId="256"/>
            <ac:spMk id="14" creationId="{5ED9742E-B7C4-CEC8-BFF0-A006D6EB3243}"/>
          </ac:spMkLst>
        </pc:spChg>
        <pc:spChg chg="mod">
          <ac:chgData name="Lauren Mcnealy" userId="S::ldm20ce@fsu.edu::19aaf750-815e-421d-a41b-df0062c20d0a" providerId="AD" clId="Web-{E60D046C-D675-997D-EF8D-821368615B8F}" dt="2024-02-20T21:58:58.709" v="28" actId="20577"/>
          <ac:spMkLst>
            <pc:docMk/>
            <pc:sldMk cId="3218619762" sldId="256"/>
            <ac:spMk id="19" creationId="{0F5B4EB3-4630-6895-776C-CAC10EA5782D}"/>
          </ac:spMkLst>
        </pc:spChg>
        <pc:spChg chg="add del">
          <ac:chgData name="Lauren Mcnealy" userId="S::ldm20ce@fsu.edu::19aaf750-815e-421d-a41b-df0062c20d0a" providerId="AD" clId="Web-{E60D046C-D675-997D-EF8D-821368615B8F}" dt="2024-02-20T22:42:36.402" v="142"/>
          <ac:spMkLst>
            <pc:docMk/>
            <pc:sldMk cId="3218619762" sldId="256"/>
            <ac:spMk id="23" creationId="{0F64A82E-1D1D-3D40-8574-3F2F1AF42624}"/>
          </ac:spMkLst>
        </pc:spChg>
        <pc:spChg chg="del">
          <ac:chgData name="Lauren Mcnealy" userId="S::ldm20ce@fsu.edu::19aaf750-815e-421d-a41b-df0062c20d0a" providerId="AD" clId="Web-{E60D046C-D675-997D-EF8D-821368615B8F}" dt="2024-02-20T22:42:48.012" v="144"/>
          <ac:spMkLst>
            <pc:docMk/>
            <pc:sldMk cId="3218619762" sldId="256"/>
            <ac:spMk id="36" creationId="{A82FBEA6-B193-8138-3FD0-4CF9B22B4A71}"/>
          </ac:spMkLst>
        </pc:spChg>
        <pc:spChg chg="mod">
          <ac:chgData name="Lauren Mcnealy" userId="S::ldm20ce@fsu.edu::19aaf750-815e-421d-a41b-df0062c20d0a" providerId="AD" clId="Web-{E60D046C-D675-997D-EF8D-821368615B8F}" dt="2024-02-20T22:08:13.364" v="101" actId="1076"/>
          <ac:spMkLst>
            <pc:docMk/>
            <pc:sldMk cId="3218619762" sldId="256"/>
            <ac:spMk id="40" creationId="{2F6855EB-2ABE-0778-D9E7-E29D9C9D2B55}"/>
          </ac:spMkLst>
        </pc:spChg>
        <pc:spChg chg="del">
          <ac:chgData name="Lauren Mcnealy" userId="S::ldm20ce@fsu.edu::19aaf750-815e-421d-a41b-df0062c20d0a" providerId="AD" clId="Web-{E60D046C-D675-997D-EF8D-821368615B8F}" dt="2024-02-20T22:42:31.215" v="140"/>
          <ac:spMkLst>
            <pc:docMk/>
            <pc:sldMk cId="3218619762" sldId="256"/>
            <ac:spMk id="43" creationId="{7DA9FB94-54CE-0971-23E9-511C67F37FEC}"/>
          </ac:spMkLst>
        </pc:spChg>
        <pc:spChg chg="mod">
          <ac:chgData name="Lauren Mcnealy" userId="S::ldm20ce@fsu.edu::19aaf750-815e-421d-a41b-df0062c20d0a" providerId="AD" clId="Web-{E60D046C-D675-997D-EF8D-821368615B8F}" dt="2024-02-20T22:08:27.849" v="102" actId="1076"/>
          <ac:spMkLst>
            <pc:docMk/>
            <pc:sldMk cId="3218619762" sldId="256"/>
            <ac:spMk id="46" creationId="{C51F9E93-8ADD-3C38-6AAC-08203A2977F3}"/>
          </ac:spMkLst>
        </pc:spChg>
        <pc:spChg chg="mod">
          <ac:chgData name="Lauren Mcnealy" userId="S::ldm20ce@fsu.edu::19aaf750-815e-421d-a41b-df0062c20d0a" providerId="AD" clId="Web-{E60D046C-D675-997D-EF8D-821368615B8F}" dt="2024-02-20T22:50:32.005" v="165" actId="1076"/>
          <ac:spMkLst>
            <pc:docMk/>
            <pc:sldMk cId="3218619762" sldId="256"/>
            <ac:spMk id="47" creationId="{CFB204E1-6E78-9C2A-72EC-B5C21FB38F89}"/>
          </ac:spMkLst>
        </pc:spChg>
        <pc:spChg chg="mod">
          <ac:chgData name="Lauren Mcnealy" userId="S::ldm20ce@fsu.edu::19aaf750-815e-421d-a41b-df0062c20d0a" providerId="AD" clId="Web-{E60D046C-D675-997D-EF8D-821368615B8F}" dt="2024-02-20T22:14:33.655" v="126" actId="1076"/>
          <ac:spMkLst>
            <pc:docMk/>
            <pc:sldMk cId="3218619762" sldId="256"/>
            <ac:spMk id="49" creationId="{A53F249A-4029-4D04-58EC-C0DA36046520}"/>
          </ac:spMkLst>
        </pc:spChg>
        <pc:spChg chg="mod">
          <ac:chgData name="Lauren Mcnealy" userId="S::ldm20ce@fsu.edu::19aaf750-815e-421d-a41b-df0062c20d0a" providerId="AD" clId="Web-{E60D046C-D675-997D-EF8D-821368615B8F}" dt="2024-02-20T22:13:46.450" v="123" actId="1076"/>
          <ac:spMkLst>
            <pc:docMk/>
            <pc:sldMk cId="3218619762" sldId="256"/>
            <ac:spMk id="50" creationId="{9BE98CC6-945F-177C-FBAA-1F1260CFC2F4}"/>
          </ac:spMkLst>
        </pc:spChg>
        <pc:spChg chg="mod">
          <ac:chgData name="Lauren Mcnealy" userId="S::ldm20ce@fsu.edu::19aaf750-815e-421d-a41b-df0062c20d0a" providerId="AD" clId="Web-{E60D046C-D675-997D-EF8D-821368615B8F}" dt="2024-02-20T21:56:29.596" v="10" actId="1076"/>
          <ac:spMkLst>
            <pc:docMk/>
            <pc:sldMk cId="3218619762" sldId="256"/>
            <ac:spMk id="52" creationId="{CE26D824-81BE-E675-26A2-5AD673E4E6FC}"/>
          </ac:spMkLst>
        </pc:spChg>
        <pc:spChg chg="mod">
          <ac:chgData name="Lauren Mcnealy" userId="S::ldm20ce@fsu.edu::19aaf750-815e-421d-a41b-df0062c20d0a" providerId="AD" clId="Web-{E60D046C-D675-997D-EF8D-821368615B8F}" dt="2024-02-20T21:56:22.018" v="8" actId="1076"/>
          <ac:spMkLst>
            <pc:docMk/>
            <pc:sldMk cId="3218619762" sldId="256"/>
            <ac:spMk id="54" creationId="{E8F4FC2A-53B2-0256-45C3-C8A6DCD80A33}"/>
          </ac:spMkLst>
        </pc:spChg>
        <pc:spChg chg="mod">
          <ac:chgData name="Lauren Mcnealy" userId="S::ldm20ce@fsu.edu::19aaf750-815e-421d-a41b-df0062c20d0a" providerId="AD" clId="Web-{E60D046C-D675-997D-EF8D-821368615B8F}" dt="2024-02-20T22:41:52.605" v="139" actId="20577"/>
          <ac:spMkLst>
            <pc:docMk/>
            <pc:sldMk cId="3218619762" sldId="256"/>
            <ac:spMk id="58" creationId="{D9D9D938-C586-FA13-E1A2-3C39BA7C7A88}"/>
          </ac:spMkLst>
        </pc:spChg>
        <pc:spChg chg="mod">
          <ac:chgData name="Lauren Mcnealy" userId="S::ldm20ce@fsu.edu::19aaf750-815e-421d-a41b-df0062c20d0a" providerId="AD" clId="Web-{E60D046C-D675-997D-EF8D-821368615B8F}" dt="2024-02-20T22:15:24.484" v="133" actId="1076"/>
          <ac:spMkLst>
            <pc:docMk/>
            <pc:sldMk cId="3218619762" sldId="256"/>
            <ac:spMk id="1030" creationId="{45014B22-147C-4BB9-F03E-1E9F47DAC16D}"/>
          </ac:spMkLst>
        </pc:spChg>
        <pc:grpChg chg="mod">
          <ac:chgData name="Lauren Mcnealy" userId="S::ldm20ce@fsu.edu::19aaf750-815e-421d-a41b-df0062c20d0a" providerId="AD" clId="Web-{E60D046C-D675-997D-EF8D-821368615B8F}" dt="2024-02-20T21:56:55.784" v="13" actId="1076"/>
          <ac:grpSpMkLst>
            <pc:docMk/>
            <pc:sldMk cId="3218619762" sldId="256"/>
            <ac:grpSpMk id="16" creationId="{6A9FD7E7-9FD8-876C-2A95-DA79DDF4BDD2}"/>
          </ac:grpSpMkLst>
        </pc:grpChg>
        <pc:grpChg chg="del mod">
          <ac:chgData name="Lauren Mcnealy" userId="S::ldm20ce@fsu.edu::19aaf750-815e-421d-a41b-df0062c20d0a" providerId="AD" clId="Web-{E60D046C-D675-997D-EF8D-821368615B8F}" dt="2024-02-20T22:43:01.762" v="148"/>
          <ac:grpSpMkLst>
            <pc:docMk/>
            <pc:sldMk cId="3218619762" sldId="256"/>
            <ac:grpSpMk id="59" creationId="{D8927A28-3C2A-7FF2-72B2-DDB581F752E4}"/>
          </ac:grpSpMkLst>
        </pc:grpChg>
        <pc:grpChg chg="mod">
          <ac:chgData name="Lauren Mcnealy" userId="S::ldm20ce@fsu.edu::19aaf750-815e-421d-a41b-df0062c20d0a" providerId="AD" clId="Web-{E60D046C-D675-997D-EF8D-821368615B8F}" dt="2024-02-20T22:48:41.722" v="162" actId="1076"/>
          <ac:grpSpMkLst>
            <pc:docMk/>
            <pc:sldMk cId="3218619762" sldId="256"/>
            <ac:grpSpMk id="1046" creationId="{A07831CF-34CE-80E1-40F2-A07D786613DE}"/>
          </ac:grpSpMkLst>
        </pc:grpChg>
        <pc:picChg chg="del mod">
          <ac:chgData name="Lauren Mcnealy" userId="S::ldm20ce@fsu.edu::19aaf750-815e-421d-a41b-df0062c20d0a" providerId="AD" clId="Web-{E60D046C-D675-997D-EF8D-821368615B8F}" dt="2024-02-20T22:42:59.778" v="147"/>
          <ac:picMkLst>
            <pc:docMk/>
            <pc:sldMk cId="3218619762" sldId="256"/>
            <ac:picMk id="7" creationId="{58D3CD9A-0C26-8C5C-65C7-8E1F6908FFDA}"/>
          </ac:picMkLst>
        </pc:picChg>
        <pc:picChg chg="del">
          <ac:chgData name="Lauren Mcnealy" userId="S::ldm20ce@fsu.edu::19aaf750-815e-421d-a41b-df0062c20d0a" providerId="AD" clId="Web-{E60D046C-D675-997D-EF8D-821368615B8F}" dt="2024-02-20T22:00:20.930" v="66"/>
          <ac:picMkLst>
            <pc:docMk/>
            <pc:sldMk cId="3218619762" sldId="256"/>
            <ac:picMk id="15" creationId="{95F076E8-E6A9-27D2-C724-FB3360519131}"/>
          </ac:picMkLst>
        </pc:picChg>
        <pc:picChg chg="del">
          <ac:chgData name="Lauren Mcnealy" userId="S::ldm20ce@fsu.edu::19aaf750-815e-421d-a41b-df0062c20d0a" providerId="AD" clId="Web-{E60D046C-D675-997D-EF8D-821368615B8F}" dt="2024-02-20T22:00:13.914" v="65"/>
          <ac:picMkLst>
            <pc:docMk/>
            <pc:sldMk cId="3218619762" sldId="256"/>
            <ac:picMk id="21" creationId="{55D3380F-1F42-C015-C0BC-274C611521DC}"/>
          </ac:picMkLst>
        </pc:picChg>
        <pc:picChg chg="mod">
          <ac:chgData name="Lauren Mcnealy" userId="S::ldm20ce@fsu.edu::19aaf750-815e-421d-a41b-df0062c20d0a" providerId="AD" clId="Web-{E60D046C-D675-997D-EF8D-821368615B8F}" dt="2024-02-20T22:00:43.446" v="68" actId="1076"/>
          <ac:picMkLst>
            <pc:docMk/>
            <pc:sldMk cId="3218619762" sldId="256"/>
            <ac:picMk id="24" creationId="{B1EE35DD-DA5B-F86E-FD60-F89B1C52EDD3}"/>
          </ac:picMkLst>
        </pc:picChg>
        <pc:picChg chg="mod">
          <ac:chgData name="Lauren Mcnealy" userId="S::ldm20ce@fsu.edu::19aaf750-815e-421d-a41b-df0062c20d0a" providerId="AD" clId="Web-{E60D046C-D675-997D-EF8D-821368615B8F}" dt="2024-02-20T21:56:43.456" v="11" actId="1076"/>
          <ac:picMkLst>
            <pc:docMk/>
            <pc:sldMk cId="3218619762" sldId="256"/>
            <ac:picMk id="56" creationId="{F6D04EA1-30F8-05A2-5BAA-E9F492EDFE7F}"/>
          </ac:picMkLst>
        </pc:picChg>
        <pc:picChg chg="add del mod">
          <ac:chgData name="Lauren Mcnealy" userId="S::ldm20ce@fsu.edu::19aaf750-815e-421d-a41b-df0062c20d0a" providerId="AD" clId="Web-{E60D046C-D675-997D-EF8D-821368615B8F}" dt="2024-02-20T22:03:56.904" v="75"/>
          <ac:picMkLst>
            <pc:docMk/>
            <pc:sldMk cId="3218619762" sldId="256"/>
            <ac:picMk id="1026" creationId="{A4812FA8-17DB-32D9-8330-1C9C9F07E10F}"/>
          </ac:picMkLst>
        </pc:picChg>
        <pc:picChg chg="add del mod">
          <ac:chgData name="Lauren Mcnealy" userId="S::ldm20ce@fsu.edu::19aaf750-815e-421d-a41b-df0062c20d0a" providerId="AD" clId="Web-{E60D046C-D675-997D-EF8D-821368615B8F}" dt="2024-02-20T22:06:17.595" v="86"/>
          <ac:picMkLst>
            <pc:docMk/>
            <pc:sldMk cId="3218619762" sldId="256"/>
            <ac:picMk id="1031" creationId="{638DEB01-B27F-1CF4-9983-89F15EA201C3}"/>
          </ac:picMkLst>
        </pc:picChg>
        <pc:picChg chg="add del mod">
          <ac:chgData name="Lauren Mcnealy" userId="S::ldm20ce@fsu.edu::19aaf750-815e-421d-a41b-df0062c20d0a" providerId="AD" clId="Web-{E60D046C-D675-997D-EF8D-821368615B8F}" dt="2024-02-20T22:06:45.283" v="88"/>
          <ac:picMkLst>
            <pc:docMk/>
            <pc:sldMk cId="3218619762" sldId="256"/>
            <ac:picMk id="1034" creationId="{371361C5-F029-CA69-B493-3356857DA34E}"/>
          </ac:picMkLst>
        </pc:picChg>
        <pc:picChg chg="add mod">
          <ac:chgData name="Lauren Mcnealy" userId="S::ldm20ce@fsu.edu::19aaf750-815e-421d-a41b-df0062c20d0a" providerId="AD" clId="Web-{E60D046C-D675-997D-EF8D-821368615B8F}" dt="2024-02-20T22:14:06.591" v="124"/>
          <ac:picMkLst>
            <pc:docMk/>
            <pc:sldMk cId="3218619762" sldId="256"/>
            <ac:picMk id="1035" creationId="{0E560541-856A-741D-2C30-E96E4CA09716}"/>
          </ac:picMkLst>
        </pc:picChg>
        <pc:picChg chg="add del mod">
          <ac:chgData name="Lauren Mcnealy" userId="S::ldm20ce@fsu.edu::19aaf750-815e-421d-a41b-df0062c20d0a" providerId="AD" clId="Web-{E60D046C-D675-997D-EF8D-821368615B8F}" dt="2024-02-20T22:11:12.743" v="110"/>
          <ac:picMkLst>
            <pc:docMk/>
            <pc:sldMk cId="3218619762" sldId="256"/>
            <ac:picMk id="1037" creationId="{4A113511-B0D0-47F9-C71F-63FBFC88B848}"/>
          </ac:picMkLst>
        </pc:picChg>
        <pc:picChg chg="add mod">
          <ac:chgData name="Lauren Mcnealy" userId="S::ldm20ce@fsu.edu::19aaf750-815e-421d-a41b-df0062c20d0a" providerId="AD" clId="Web-{E60D046C-D675-997D-EF8D-821368615B8F}" dt="2024-02-20T22:14:11.795" v="125"/>
          <ac:picMkLst>
            <pc:docMk/>
            <pc:sldMk cId="3218619762" sldId="256"/>
            <ac:picMk id="1038" creationId="{F2EBDBBE-5918-0317-FD3C-C0621771EE2A}"/>
          </ac:picMkLst>
        </pc:picChg>
        <pc:picChg chg="mod">
          <ac:chgData name="Lauren Mcnealy" userId="S::ldm20ce@fsu.edu::19aaf750-815e-421d-a41b-df0062c20d0a" providerId="AD" clId="Web-{E60D046C-D675-997D-EF8D-821368615B8F}" dt="2024-02-20T22:49:00.472" v="163" actId="1076"/>
          <ac:picMkLst>
            <pc:docMk/>
            <pc:sldMk cId="3218619762" sldId="256"/>
            <ac:picMk id="1042" creationId="{573BA4F7-64B3-F164-5D15-1C8D268D66A3}"/>
          </ac:picMkLst>
        </pc:picChg>
        <pc:picChg chg="add del mod">
          <ac:chgData name="Lauren Mcnealy" userId="S::ldm20ce@fsu.edu::19aaf750-815e-421d-a41b-df0062c20d0a" providerId="AD" clId="Web-{E60D046C-D675-997D-EF8D-821368615B8F}" dt="2024-02-20T22:47:29.736" v="155"/>
          <ac:picMkLst>
            <pc:docMk/>
            <pc:sldMk cId="3218619762" sldId="256"/>
            <ac:picMk id="1047" creationId="{D5CBFC9F-32AB-13B1-8078-6EC677B8F160}"/>
          </ac:picMkLst>
        </pc:picChg>
        <pc:picChg chg="mod">
          <ac:chgData name="Lauren Mcnealy" userId="S::ldm20ce@fsu.edu::19aaf750-815e-421d-a41b-df0062c20d0a" providerId="AD" clId="Web-{E60D046C-D675-997D-EF8D-821368615B8F}" dt="2024-02-20T22:48:25.378" v="158" actId="1076"/>
          <ac:picMkLst>
            <pc:docMk/>
            <pc:sldMk cId="3218619762" sldId="256"/>
            <ac:picMk id="1048" creationId="{19C3452A-7DAD-E91A-401B-5307640A9BFB}"/>
          </ac:picMkLst>
        </pc:picChg>
      </pc:sldChg>
    </pc:docChg>
  </pc:docChgLst>
  <pc:docChgLst>
    <pc:chgData clId="Web-{D1F438E2-3812-4424-A58A-47D727D0F753}"/>
    <pc:docChg chg="modSld">
      <pc:chgData name="" userId="" providerId="" clId="Web-{D1F438E2-3812-4424-A58A-47D727D0F753}" dt="2023-12-03T18:45:06.403" v="0"/>
      <pc:docMkLst>
        <pc:docMk/>
      </pc:docMkLst>
      <pc:sldChg chg="delSp">
        <pc:chgData name="" userId="" providerId="" clId="Web-{D1F438E2-3812-4424-A58A-47D727D0F753}" dt="2023-12-03T18:45:06.403" v="0"/>
        <pc:sldMkLst>
          <pc:docMk/>
          <pc:sldMk cId="4144809504" sldId="258"/>
        </pc:sldMkLst>
        <pc:spChg chg="del">
          <ac:chgData name="" userId="" providerId="" clId="Web-{D1F438E2-3812-4424-A58A-47D727D0F753}" dt="2023-12-03T18:45:06.403" v="0"/>
          <ac:spMkLst>
            <pc:docMk/>
            <pc:sldMk cId="4144809504" sldId="258"/>
            <ac:spMk id="5" creationId="{5F472E27-811B-D3CE-F200-C64D1A5FAA4D}"/>
          </ac:spMkLst>
        </pc:spChg>
      </pc:sldChg>
    </pc:docChg>
  </pc:docChgLst>
  <pc:docChgLst>
    <pc:chgData name="Tripp Lappalainen" userId="776f62fe-657c-4ed4-8f4b-38e759b9c494" providerId="ADAL" clId="{C84DA473-5B2C-4CDF-9CD7-03B512D1F8CB}"/>
    <pc:docChg chg="undo custSel modSld">
      <pc:chgData name="Tripp Lappalainen" userId="776f62fe-657c-4ed4-8f4b-38e759b9c494" providerId="ADAL" clId="{C84DA473-5B2C-4CDF-9CD7-03B512D1F8CB}" dt="2023-12-04T01:45:34.620" v="1648" actId="1076"/>
      <pc:docMkLst>
        <pc:docMk/>
      </pc:docMkLst>
      <pc:sldChg chg="addSp delSp modSp mod">
        <pc:chgData name="Tripp Lappalainen" userId="776f62fe-657c-4ed4-8f4b-38e759b9c494" providerId="ADAL" clId="{C84DA473-5B2C-4CDF-9CD7-03B512D1F8CB}" dt="2023-12-04T01:45:34.620" v="1648" actId="1076"/>
        <pc:sldMkLst>
          <pc:docMk/>
          <pc:sldMk cId="3218619762" sldId="256"/>
        </pc:sldMkLst>
        <pc:spChg chg="mod">
          <ac:chgData name="Tripp Lappalainen" userId="776f62fe-657c-4ed4-8f4b-38e759b9c494" providerId="ADAL" clId="{C84DA473-5B2C-4CDF-9CD7-03B512D1F8CB}" dt="2023-12-02T19:43:39.270" v="546" actId="113"/>
          <ac:spMkLst>
            <pc:docMk/>
            <pc:sldMk cId="3218619762" sldId="256"/>
            <ac:spMk id="2" creationId="{685B6F61-2373-4BEB-BBC4-1C82AF1A5473}"/>
          </ac:spMkLst>
        </pc:spChg>
        <pc:spChg chg="mod">
          <ac:chgData name="Tripp Lappalainen" userId="776f62fe-657c-4ed4-8f4b-38e759b9c494" providerId="ADAL" clId="{C84DA473-5B2C-4CDF-9CD7-03B512D1F8CB}" dt="2023-12-03T15:09:04.533" v="1491" actId="207"/>
          <ac:spMkLst>
            <pc:docMk/>
            <pc:sldMk cId="3218619762" sldId="256"/>
            <ac:spMk id="3" creationId="{F6FA8005-87EF-F0BC-2788-D914A84A3683}"/>
          </ac:spMkLst>
        </pc:spChg>
        <pc:spChg chg="add mod">
          <ac:chgData name="Tripp Lappalainen" userId="776f62fe-657c-4ed4-8f4b-38e759b9c494" providerId="ADAL" clId="{C84DA473-5B2C-4CDF-9CD7-03B512D1F8CB}" dt="2023-12-03T23:12:58.757" v="1580" actId="20577"/>
          <ac:spMkLst>
            <pc:docMk/>
            <pc:sldMk cId="3218619762" sldId="256"/>
            <ac:spMk id="4" creationId="{9616A181-5C0B-49F6-1289-AFB23FDF25F9}"/>
          </ac:spMkLst>
        </pc:spChg>
        <pc:spChg chg="del">
          <ac:chgData name="Tripp Lappalainen" userId="776f62fe-657c-4ed4-8f4b-38e759b9c494" providerId="ADAL" clId="{C84DA473-5B2C-4CDF-9CD7-03B512D1F8CB}" dt="2023-12-02T19:45:42.796" v="559" actId="478"/>
          <ac:spMkLst>
            <pc:docMk/>
            <pc:sldMk cId="3218619762" sldId="256"/>
            <ac:spMk id="4" creationId="{C34F8CF2-F188-ACB9-F4B9-F3C5F8B30244}"/>
          </ac:spMkLst>
        </pc:spChg>
        <pc:spChg chg="add mod">
          <ac:chgData name="Tripp Lappalainen" userId="776f62fe-657c-4ed4-8f4b-38e759b9c494" providerId="ADAL" clId="{C84DA473-5B2C-4CDF-9CD7-03B512D1F8CB}" dt="2023-12-03T23:30:04.869" v="1594" actId="2711"/>
          <ac:spMkLst>
            <pc:docMk/>
            <pc:sldMk cId="3218619762" sldId="256"/>
            <ac:spMk id="5" creationId="{5F472E27-811B-D3CE-F200-C64D1A5FAA4D}"/>
          </ac:spMkLst>
        </pc:spChg>
        <pc:spChg chg="add mod">
          <ac:chgData name="Tripp Lappalainen" userId="776f62fe-657c-4ed4-8f4b-38e759b9c494" providerId="ADAL" clId="{C84DA473-5B2C-4CDF-9CD7-03B512D1F8CB}" dt="2023-12-04T01:04:07.476" v="1609" actId="208"/>
          <ac:spMkLst>
            <pc:docMk/>
            <pc:sldMk cId="3218619762" sldId="256"/>
            <ac:spMk id="5" creationId="{8EA6289B-BFEE-05B9-D575-7A5726717320}"/>
          </ac:spMkLst>
        </pc:spChg>
        <pc:spChg chg="add del mod">
          <ac:chgData name="Tripp Lappalainen" userId="776f62fe-657c-4ed4-8f4b-38e759b9c494" providerId="ADAL" clId="{C84DA473-5B2C-4CDF-9CD7-03B512D1F8CB}" dt="2023-12-03T15:12:59.108" v="1493" actId="1076"/>
          <ac:spMkLst>
            <pc:docMk/>
            <pc:sldMk cId="3218619762" sldId="256"/>
            <ac:spMk id="8" creationId="{517AEE8E-FBB8-D499-890A-C7E57524391E}"/>
          </ac:spMkLst>
        </pc:spChg>
        <pc:spChg chg="add mod">
          <ac:chgData name="Tripp Lappalainen" userId="776f62fe-657c-4ed4-8f4b-38e759b9c494" providerId="ADAL" clId="{C84DA473-5B2C-4CDF-9CD7-03B512D1F8CB}" dt="2023-12-03T15:07:43.316" v="1481" actId="1076"/>
          <ac:spMkLst>
            <pc:docMk/>
            <pc:sldMk cId="3218619762" sldId="256"/>
            <ac:spMk id="9" creationId="{2952A693-BA3A-4BD0-AB15-C1232B4B93B6}"/>
          </ac:spMkLst>
        </pc:spChg>
        <pc:spChg chg="add del mod">
          <ac:chgData name="Tripp Lappalainen" userId="776f62fe-657c-4ed4-8f4b-38e759b9c494" providerId="ADAL" clId="{C84DA473-5B2C-4CDF-9CD7-03B512D1F8CB}" dt="2023-12-02T19:49:13.501" v="619" actId="478"/>
          <ac:spMkLst>
            <pc:docMk/>
            <pc:sldMk cId="3218619762" sldId="256"/>
            <ac:spMk id="10" creationId="{077ACF4F-2839-BE0D-A737-284BD3F6373E}"/>
          </ac:spMkLst>
        </pc:spChg>
        <pc:spChg chg="add del mod">
          <ac:chgData name="Tripp Lappalainen" userId="776f62fe-657c-4ed4-8f4b-38e759b9c494" providerId="ADAL" clId="{C84DA473-5B2C-4CDF-9CD7-03B512D1F8CB}" dt="2023-12-03T15:21:23.554" v="1526" actId="478"/>
          <ac:spMkLst>
            <pc:docMk/>
            <pc:sldMk cId="3218619762" sldId="256"/>
            <ac:spMk id="10" creationId="{FEE3C444-4FE1-FC26-72CC-42BFCA70D8D6}"/>
          </ac:spMkLst>
        </pc:spChg>
        <pc:spChg chg="mod">
          <ac:chgData name="Tripp Lappalainen" userId="776f62fe-657c-4ed4-8f4b-38e759b9c494" providerId="ADAL" clId="{C84DA473-5B2C-4CDF-9CD7-03B512D1F8CB}" dt="2023-12-03T15:19:50.282" v="1514" actId="255"/>
          <ac:spMkLst>
            <pc:docMk/>
            <pc:sldMk cId="3218619762" sldId="256"/>
            <ac:spMk id="11" creationId="{08745F4A-8B0F-7762-79BA-4D199584F0D1}"/>
          </ac:spMkLst>
        </pc:spChg>
        <pc:spChg chg="mod">
          <ac:chgData name="Tripp Lappalainen" userId="776f62fe-657c-4ed4-8f4b-38e759b9c494" providerId="ADAL" clId="{C84DA473-5B2C-4CDF-9CD7-03B512D1F8CB}" dt="2023-12-03T15:19:56.883" v="1515" actId="255"/>
          <ac:spMkLst>
            <pc:docMk/>
            <pc:sldMk cId="3218619762" sldId="256"/>
            <ac:spMk id="12" creationId="{2D748E53-A24E-1704-776E-A202D0AC5ED0}"/>
          </ac:spMkLst>
        </pc:spChg>
        <pc:spChg chg="add mod">
          <ac:chgData name="Tripp Lappalainen" userId="776f62fe-657c-4ed4-8f4b-38e759b9c494" providerId="ADAL" clId="{C84DA473-5B2C-4CDF-9CD7-03B512D1F8CB}" dt="2023-12-03T15:19:39.871" v="1512" actId="255"/>
          <ac:spMkLst>
            <pc:docMk/>
            <pc:sldMk cId="3218619762" sldId="256"/>
            <ac:spMk id="14" creationId="{5ED9742E-B7C4-CEC8-BFF0-A006D6EB3243}"/>
          </ac:spMkLst>
        </pc:spChg>
        <pc:spChg chg="add mod">
          <ac:chgData name="Tripp Lappalainen" userId="776f62fe-657c-4ed4-8f4b-38e759b9c494" providerId="ADAL" clId="{C84DA473-5B2C-4CDF-9CD7-03B512D1F8CB}" dt="2023-12-03T15:19:31.371" v="1511" actId="255"/>
          <ac:spMkLst>
            <pc:docMk/>
            <pc:sldMk cId="3218619762" sldId="256"/>
            <ac:spMk id="15" creationId="{5450F9E5-8AB3-0B79-0F06-9C852F6B1285}"/>
          </ac:spMkLst>
        </pc:spChg>
        <pc:spChg chg="add mod">
          <ac:chgData name="Tripp Lappalainen" userId="776f62fe-657c-4ed4-8f4b-38e759b9c494" providerId="ADAL" clId="{C84DA473-5B2C-4CDF-9CD7-03B512D1F8CB}" dt="2023-12-03T15:19:43.191" v="1513" actId="1076"/>
          <ac:spMkLst>
            <pc:docMk/>
            <pc:sldMk cId="3218619762" sldId="256"/>
            <ac:spMk id="16" creationId="{20944BE9-7CA8-D6BC-D161-B76A1EDE3AA0}"/>
          </ac:spMkLst>
        </pc:spChg>
        <pc:spChg chg="del mod">
          <ac:chgData name="Tripp Lappalainen" userId="776f62fe-657c-4ed4-8f4b-38e759b9c494" providerId="ADAL" clId="{C84DA473-5B2C-4CDF-9CD7-03B512D1F8CB}" dt="2023-12-02T19:45:40.908" v="557" actId="478"/>
          <ac:spMkLst>
            <pc:docMk/>
            <pc:sldMk cId="3218619762" sldId="256"/>
            <ac:spMk id="18" creationId="{49B465EC-72F5-D9A4-E3B6-2CA75EA3E1F2}"/>
          </ac:spMkLst>
        </pc:spChg>
        <pc:spChg chg="del">
          <ac:chgData name="Tripp Lappalainen" userId="776f62fe-657c-4ed4-8f4b-38e759b9c494" providerId="ADAL" clId="{C84DA473-5B2C-4CDF-9CD7-03B512D1F8CB}" dt="2023-12-02T19:48:24.965" v="606" actId="478"/>
          <ac:spMkLst>
            <pc:docMk/>
            <pc:sldMk cId="3218619762" sldId="256"/>
            <ac:spMk id="19" creationId="{A2FF5832-F438-015D-7401-4A5F910A59FB}"/>
          </ac:spMkLst>
        </pc:spChg>
        <pc:spChg chg="del mod">
          <ac:chgData name="Tripp Lappalainen" userId="776f62fe-657c-4ed4-8f4b-38e759b9c494" providerId="ADAL" clId="{C84DA473-5B2C-4CDF-9CD7-03B512D1F8CB}" dt="2023-12-02T19:45:41.775" v="558" actId="478"/>
          <ac:spMkLst>
            <pc:docMk/>
            <pc:sldMk cId="3218619762" sldId="256"/>
            <ac:spMk id="22" creationId="{2D70CFCE-55E3-DA77-1F95-805F6854AA8F}"/>
          </ac:spMkLst>
        </pc:spChg>
        <pc:spChg chg="mod">
          <ac:chgData name="Tripp Lappalainen" userId="776f62fe-657c-4ed4-8f4b-38e759b9c494" providerId="ADAL" clId="{C84DA473-5B2C-4CDF-9CD7-03B512D1F8CB}" dt="2023-12-03T15:06:27.619" v="1473" actId="14100"/>
          <ac:spMkLst>
            <pc:docMk/>
            <pc:sldMk cId="3218619762" sldId="256"/>
            <ac:spMk id="23" creationId="{0F64A82E-1D1D-3D40-8574-3F2F1AF42624}"/>
          </ac:spMkLst>
        </pc:spChg>
        <pc:spChg chg="add del mod">
          <ac:chgData name="Tripp Lappalainen" userId="776f62fe-657c-4ed4-8f4b-38e759b9c494" providerId="ADAL" clId="{C84DA473-5B2C-4CDF-9CD7-03B512D1F8CB}" dt="2023-12-03T15:05:27.586" v="1466" actId="14100"/>
          <ac:spMkLst>
            <pc:docMk/>
            <pc:sldMk cId="3218619762" sldId="256"/>
            <ac:spMk id="25" creationId="{64155D9F-87E8-91E4-0AB3-2CE19CDB6997}"/>
          </ac:spMkLst>
        </pc:spChg>
        <pc:spChg chg="del mod">
          <ac:chgData name="Tripp Lappalainen" userId="776f62fe-657c-4ed4-8f4b-38e759b9c494" providerId="ADAL" clId="{C84DA473-5B2C-4CDF-9CD7-03B512D1F8CB}" dt="2023-12-02T19:45:43.268" v="560" actId="478"/>
          <ac:spMkLst>
            <pc:docMk/>
            <pc:sldMk cId="3218619762" sldId="256"/>
            <ac:spMk id="26" creationId="{167009A6-B385-62DB-397D-9AA0B483ED0D}"/>
          </ac:spMkLst>
        </pc:spChg>
        <pc:spChg chg="del mod">
          <ac:chgData name="Tripp Lappalainen" userId="776f62fe-657c-4ed4-8f4b-38e759b9c494" providerId="ADAL" clId="{C84DA473-5B2C-4CDF-9CD7-03B512D1F8CB}" dt="2023-12-02T20:09:10.432" v="806" actId="478"/>
          <ac:spMkLst>
            <pc:docMk/>
            <pc:sldMk cId="3218619762" sldId="256"/>
            <ac:spMk id="28" creationId="{F6A9242E-6E24-6F0D-4116-AE0C183F78B5}"/>
          </ac:spMkLst>
        </pc:spChg>
        <pc:spChg chg="add del">
          <ac:chgData name="Tripp Lappalainen" userId="776f62fe-657c-4ed4-8f4b-38e759b9c494" providerId="ADAL" clId="{C84DA473-5B2C-4CDF-9CD7-03B512D1F8CB}" dt="2023-12-02T20:02:39.692" v="757" actId="478"/>
          <ac:spMkLst>
            <pc:docMk/>
            <pc:sldMk cId="3218619762" sldId="256"/>
            <ac:spMk id="30" creationId="{E40D44BE-C7BC-19BC-2E77-0CE4AB7C782B}"/>
          </ac:spMkLst>
        </pc:spChg>
        <pc:spChg chg="mod">
          <ac:chgData name="Tripp Lappalainen" userId="776f62fe-657c-4ed4-8f4b-38e759b9c494" providerId="ADAL" clId="{C84DA473-5B2C-4CDF-9CD7-03B512D1F8CB}" dt="2023-12-03T15:20:18.599" v="1519" actId="255"/>
          <ac:spMkLst>
            <pc:docMk/>
            <pc:sldMk cId="3218619762" sldId="256"/>
            <ac:spMk id="32" creationId="{1AD1F300-11B7-62DF-7C8A-FD6C650B24B8}"/>
          </ac:spMkLst>
        </pc:spChg>
        <pc:spChg chg="mod">
          <ac:chgData name="Tripp Lappalainen" userId="776f62fe-657c-4ed4-8f4b-38e759b9c494" providerId="ADAL" clId="{C84DA473-5B2C-4CDF-9CD7-03B512D1F8CB}" dt="2023-12-03T15:06:20.204" v="1472" actId="14100"/>
          <ac:spMkLst>
            <pc:docMk/>
            <pc:sldMk cId="3218619762" sldId="256"/>
            <ac:spMk id="33" creationId="{A46CA0CE-D8A6-FC49-BE6C-8A2083EA9BB1}"/>
          </ac:spMkLst>
        </pc:spChg>
        <pc:spChg chg="del mod">
          <ac:chgData name="Tripp Lappalainen" userId="776f62fe-657c-4ed4-8f4b-38e759b9c494" providerId="ADAL" clId="{C84DA473-5B2C-4CDF-9CD7-03B512D1F8CB}" dt="2023-12-02T19:48:45.953" v="611" actId="478"/>
          <ac:spMkLst>
            <pc:docMk/>
            <pc:sldMk cId="3218619762" sldId="256"/>
            <ac:spMk id="35" creationId="{2C6BCFC0-3E74-1476-DB79-2624F9FC2C70}"/>
          </ac:spMkLst>
        </pc:spChg>
        <pc:spChg chg="add del mod">
          <ac:chgData name="Tripp Lappalainen" userId="776f62fe-657c-4ed4-8f4b-38e759b9c494" providerId="ADAL" clId="{C84DA473-5B2C-4CDF-9CD7-03B512D1F8CB}" dt="2023-12-03T15:08:41.091" v="1490" actId="1076"/>
          <ac:spMkLst>
            <pc:docMk/>
            <pc:sldMk cId="3218619762" sldId="256"/>
            <ac:spMk id="37" creationId="{AD27DA5F-2B8B-8EDC-98DE-34F0E52C0916}"/>
          </ac:spMkLst>
        </pc:spChg>
        <pc:spChg chg="del">
          <ac:chgData name="Tripp Lappalainen" userId="776f62fe-657c-4ed4-8f4b-38e759b9c494" providerId="ADAL" clId="{C84DA473-5B2C-4CDF-9CD7-03B512D1F8CB}" dt="2023-12-02T19:48:18.781" v="598" actId="478"/>
          <ac:spMkLst>
            <pc:docMk/>
            <pc:sldMk cId="3218619762" sldId="256"/>
            <ac:spMk id="41" creationId="{8433FB4F-892F-D078-1147-C4EF83087B88}"/>
          </ac:spMkLst>
        </pc:spChg>
        <pc:spChg chg="add del mod">
          <ac:chgData name="Tripp Lappalainen" userId="776f62fe-657c-4ed4-8f4b-38e759b9c494" providerId="ADAL" clId="{C84DA473-5B2C-4CDF-9CD7-03B512D1F8CB}" dt="2023-12-02T20:24:18.375" v="1132"/>
          <ac:spMkLst>
            <pc:docMk/>
            <pc:sldMk cId="3218619762" sldId="256"/>
            <ac:spMk id="42" creationId="{2EC705C8-686A-4DB2-2576-3ABA0649BF19}"/>
          </ac:spMkLst>
        </pc:spChg>
        <pc:spChg chg="add del mod">
          <ac:chgData name="Tripp Lappalainen" userId="776f62fe-657c-4ed4-8f4b-38e759b9c494" providerId="ADAL" clId="{C84DA473-5B2C-4CDF-9CD7-03B512D1F8CB}" dt="2023-12-02T20:24:25.472" v="1136" actId="478"/>
          <ac:spMkLst>
            <pc:docMk/>
            <pc:sldMk cId="3218619762" sldId="256"/>
            <ac:spMk id="46" creationId="{FDBF89F3-F9E7-151C-5D0E-9E163DE55A38}"/>
          </ac:spMkLst>
        </pc:spChg>
        <pc:spChg chg="del">
          <ac:chgData name="Tripp Lappalainen" userId="776f62fe-657c-4ed4-8f4b-38e759b9c494" providerId="ADAL" clId="{C84DA473-5B2C-4CDF-9CD7-03B512D1F8CB}" dt="2023-12-02T19:48:19.383" v="599" actId="478"/>
          <ac:spMkLst>
            <pc:docMk/>
            <pc:sldMk cId="3218619762" sldId="256"/>
            <ac:spMk id="51" creationId="{0B2AE39C-E8A2-7B72-0570-02462D984741}"/>
          </ac:spMkLst>
        </pc:spChg>
        <pc:spChg chg="del">
          <ac:chgData name="Tripp Lappalainen" userId="776f62fe-657c-4ed4-8f4b-38e759b9c494" providerId="ADAL" clId="{C84DA473-5B2C-4CDF-9CD7-03B512D1F8CB}" dt="2023-12-02T19:48:19.895" v="600" actId="478"/>
          <ac:spMkLst>
            <pc:docMk/>
            <pc:sldMk cId="3218619762" sldId="256"/>
            <ac:spMk id="53" creationId="{9D102D72-B3FB-021C-3C80-40B5F4FAEC29}"/>
          </ac:spMkLst>
        </pc:spChg>
        <pc:spChg chg="del">
          <ac:chgData name="Tripp Lappalainen" userId="776f62fe-657c-4ed4-8f4b-38e759b9c494" providerId="ADAL" clId="{C84DA473-5B2C-4CDF-9CD7-03B512D1F8CB}" dt="2023-12-02T19:46:19.857" v="570" actId="478"/>
          <ac:spMkLst>
            <pc:docMk/>
            <pc:sldMk cId="3218619762" sldId="256"/>
            <ac:spMk id="56" creationId="{CF13FC6B-2912-6B43-8CD9-A3B9B743B92A}"/>
          </ac:spMkLst>
        </pc:spChg>
        <pc:spChg chg="mod">
          <ac:chgData name="Tripp Lappalainen" userId="776f62fe-657c-4ed4-8f4b-38e759b9c494" providerId="ADAL" clId="{C84DA473-5B2C-4CDF-9CD7-03B512D1F8CB}" dt="2023-12-04T01:45:34.620" v="1648" actId="1076"/>
          <ac:spMkLst>
            <pc:docMk/>
            <pc:sldMk cId="3218619762" sldId="256"/>
            <ac:spMk id="57" creationId="{981EF207-3715-ACA5-0158-0085DE63B0D8}"/>
          </ac:spMkLst>
        </pc:spChg>
        <pc:spChg chg="del mod">
          <ac:chgData name="Tripp Lappalainen" userId="776f62fe-657c-4ed4-8f4b-38e759b9c494" providerId="ADAL" clId="{C84DA473-5B2C-4CDF-9CD7-03B512D1F8CB}" dt="2023-12-02T19:46:18.293" v="568" actId="478"/>
          <ac:spMkLst>
            <pc:docMk/>
            <pc:sldMk cId="3218619762" sldId="256"/>
            <ac:spMk id="58" creationId="{9A555E96-0D7C-7D42-BEFA-76F74B45FC99}"/>
          </ac:spMkLst>
        </pc:spChg>
        <pc:spChg chg="del">
          <ac:chgData name="Tripp Lappalainen" userId="776f62fe-657c-4ed4-8f4b-38e759b9c494" providerId="ADAL" clId="{C84DA473-5B2C-4CDF-9CD7-03B512D1F8CB}" dt="2023-12-02T19:46:18.956" v="569" actId="478"/>
          <ac:spMkLst>
            <pc:docMk/>
            <pc:sldMk cId="3218619762" sldId="256"/>
            <ac:spMk id="59" creationId="{71B63171-AA44-68C3-C181-B9F946852E49}"/>
          </ac:spMkLst>
        </pc:spChg>
        <pc:spChg chg="del">
          <ac:chgData name="Tripp Lappalainen" userId="776f62fe-657c-4ed4-8f4b-38e759b9c494" providerId="ADAL" clId="{C84DA473-5B2C-4CDF-9CD7-03B512D1F8CB}" dt="2023-12-02T19:47:09.366" v="582" actId="478"/>
          <ac:spMkLst>
            <pc:docMk/>
            <pc:sldMk cId="3218619762" sldId="256"/>
            <ac:spMk id="1029" creationId="{BDC3A250-1B26-766A-D43D-744BB7E0DC59}"/>
          </ac:spMkLst>
        </pc:spChg>
        <pc:spChg chg="del">
          <ac:chgData name="Tripp Lappalainen" userId="776f62fe-657c-4ed4-8f4b-38e759b9c494" providerId="ADAL" clId="{C84DA473-5B2C-4CDF-9CD7-03B512D1F8CB}" dt="2023-12-02T19:47:10.076" v="583" actId="478"/>
          <ac:spMkLst>
            <pc:docMk/>
            <pc:sldMk cId="3218619762" sldId="256"/>
            <ac:spMk id="1030" creationId="{1AE056E1-1B5D-8CF8-C028-2E4FA80FF439}"/>
          </ac:spMkLst>
        </pc:spChg>
        <pc:spChg chg="del">
          <ac:chgData name="Tripp Lappalainen" userId="776f62fe-657c-4ed4-8f4b-38e759b9c494" providerId="ADAL" clId="{C84DA473-5B2C-4CDF-9CD7-03B512D1F8CB}" dt="2023-12-02T19:47:08.495" v="581" actId="478"/>
          <ac:spMkLst>
            <pc:docMk/>
            <pc:sldMk cId="3218619762" sldId="256"/>
            <ac:spMk id="1034" creationId="{6D73814D-12E9-ACD4-9D48-C55C4CA2F021}"/>
          </ac:spMkLst>
        </pc:spChg>
        <pc:spChg chg="add">
          <ac:chgData name="Tripp Lappalainen" userId="776f62fe-657c-4ed4-8f4b-38e759b9c494" providerId="ADAL" clId="{C84DA473-5B2C-4CDF-9CD7-03B512D1F8CB}" dt="2023-12-04T01:39:54.385" v="1613" actId="11529"/>
          <ac:spMkLst>
            <pc:docMk/>
            <pc:sldMk cId="3218619762" sldId="256"/>
            <ac:spMk id="1034" creationId="{A70713C0-2848-17D9-23DC-A8F226A3930E}"/>
          </ac:spMkLst>
        </pc:spChg>
        <pc:spChg chg="add mod">
          <ac:chgData name="Tripp Lappalainen" userId="776f62fe-657c-4ed4-8f4b-38e759b9c494" providerId="ADAL" clId="{C84DA473-5B2C-4CDF-9CD7-03B512D1F8CB}" dt="2023-12-04T01:41:06.101" v="1618" actId="14100"/>
          <ac:spMkLst>
            <pc:docMk/>
            <pc:sldMk cId="3218619762" sldId="256"/>
            <ac:spMk id="1035" creationId="{3B4318E5-48BE-1386-2EDE-D76FA6CE2D26}"/>
          </ac:spMkLst>
        </pc:spChg>
        <pc:spChg chg="add del mod">
          <ac:chgData name="Tripp Lappalainen" userId="776f62fe-657c-4ed4-8f4b-38e759b9c494" providerId="ADAL" clId="{C84DA473-5B2C-4CDF-9CD7-03B512D1F8CB}" dt="2023-12-04T01:41:40.963" v="1620" actId="478"/>
          <ac:spMkLst>
            <pc:docMk/>
            <pc:sldMk cId="3218619762" sldId="256"/>
            <ac:spMk id="1036" creationId="{5D36E201-0E65-C6EC-BD73-20A59190BC6B}"/>
          </ac:spMkLst>
        </pc:spChg>
        <pc:spChg chg="mod">
          <ac:chgData name="Tripp Lappalainen" userId="776f62fe-657c-4ed4-8f4b-38e759b9c494" providerId="ADAL" clId="{C84DA473-5B2C-4CDF-9CD7-03B512D1F8CB}" dt="2023-12-04T01:42:46.324" v="1630" actId="20577"/>
          <ac:spMkLst>
            <pc:docMk/>
            <pc:sldMk cId="3218619762" sldId="256"/>
            <ac:spMk id="1037" creationId="{38EB5185-5440-3D9E-634D-5482A1C2A901}"/>
          </ac:spMkLst>
        </pc:spChg>
        <pc:spChg chg="del">
          <ac:chgData name="Tripp Lappalainen" userId="776f62fe-657c-4ed4-8f4b-38e759b9c494" providerId="ADAL" clId="{C84DA473-5B2C-4CDF-9CD7-03B512D1F8CB}" dt="2023-12-02T19:48:23.086" v="604" actId="478"/>
          <ac:spMkLst>
            <pc:docMk/>
            <pc:sldMk cId="3218619762" sldId="256"/>
            <ac:spMk id="1048" creationId="{B3A2DE87-3F86-5A86-B9C9-1D8D4FA68F3A}"/>
          </ac:spMkLst>
        </pc:spChg>
        <pc:spChg chg="add mod">
          <ac:chgData name="Tripp Lappalainen" userId="776f62fe-657c-4ed4-8f4b-38e759b9c494" providerId="ADAL" clId="{C84DA473-5B2C-4CDF-9CD7-03B512D1F8CB}" dt="2023-12-04T01:45:15.687" v="1645" actId="1076"/>
          <ac:spMkLst>
            <pc:docMk/>
            <pc:sldMk cId="3218619762" sldId="256"/>
            <ac:spMk id="1057" creationId="{6A450F82-B07C-8681-D261-4A9ED822DCEB}"/>
          </ac:spMkLst>
        </pc:spChg>
        <pc:spChg chg="add mod">
          <ac:chgData name="Tripp Lappalainen" userId="776f62fe-657c-4ed4-8f4b-38e759b9c494" providerId="ADAL" clId="{C84DA473-5B2C-4CDF-9CD7-03B512D1F8CB}" dt="2023-12-04T01:45:33.228" v="1647" actId="1076"/>
          <ac:spMkLst>
            <pc:docMk/>
            <pc:sldMk cId="3218619762" sldId="256"/>
            <ac:spMk id="1058" creationId="{C2F8A042-9F47-99C9-5EEA-A965D1110E6B}"/>
          </ac:spMkLst>
        </pc:spChg>
        <pc:spChg chg="del">
          <ac:chgData name="Tripp Lappalainen" userId="776f62fe-657c-4ed4-8f4b-38e759b9c494" providerId="ADAL" clId="{C84DA473-5B2C-4CDF-9CD7-03B512D1F8CB}" dt="2023-12-02T20:19:06.604" v="1068" actId="478"/>
          <ac:spMkLst>
            <pc:docMk/>
            <pc:sldMk cId="3218619762" sldId="256"/>
            <ac:spMk id="1082" creationId="{FF7DAC45-B8EB-5B91-01A8-C5E7BCFA2087}"/>
          </ac:spMkLst>
        </pc:spChg>
        <pc:spChg chg="del">
          <ac:chgData name="Tripp Lappalainen" userId="776f62fe-657c-4ed4-8f4b-38e759b9c494" providerId="ADAL" clId="{C84DA473-5B2C-4CDF-9CD7-03B512D1F8CB}" dt="2023-12-02T19:48:25.506" v="607" actId="478"/>
          <ac:spMkLst>
            <pc:docMk/>
            <pc:sldMk cId="3218619762" sldId="256"/>
            <ac:spMk id="1084" creationId="{7E00F636-AA44-3228-5596-E9416CD5869D}"/>
          </ac:spMkLst>
        </pc:spChg>
        <pc:spChg chg="del">
          <ac:chgData name="Tripp Lappalainen" userId="776f62fe-657c-4ed4-8f4b-38e759b9c494" providerId="ADAL" clId="{C84DA473-5B2C-4CDF-9CD7-03B512D1F8CB}" dt="2023-12-02T19:48:17.361" v="596" actId="478"/>
          <ac:spMkLst>
            <pc:docMk/>
            <pc:sldMk cId="3218619762" sldId="256"/>
            <ac:spMk id="1101" creationId="{78C08C58-6295-872B-D71E-884DE160750C}"/>
          </ac:spMkLst>
        </pc:spChg>
        <pc:spChg chg="del">
          <ac:chgData name="Tripp Lappalainen" userId="776f62fe-657c-4ed4-8f4b-38e759b9c494" providerId="ADAL" clId="{C84DA473-5B2C-4CDF-9CD7-03B512D1F8CB}" dt="2023-12-02T19:48:18.360" v="597" actId="478"/>
          <ac:spMkLst>
            <pc:docMk/>
            <pc:sldMk cId="3218619762" sldId="256"/>
            <ac:spMk id="1107" creationId="{A3A124B1-F115-F954-7F78-369A4250C866}"/>
          </ac:spMkLst>
        </pc:spChg>
        <pc:spChg chg="del">
          <ac:chgData name="Tripp Lappalainen" userId="776f62fe-657c-4ed4-8f4b-38e759b9c494" providerId="ADAL" clId="{C84DA473-5B2C-4CDF-9CD7-03B512D1F8CB}" dt="2023-12-02T19:48:20.957" v="601" actId="478"/>
          <ac:spMkLst>
            <pc:docMk/>
            <pc:sldMk cId="3218619762" sldId="256"/>
            <ac:spMk id="1120" creationId="{3CA81E44-D2AF-D2F8-B6A4-A21D22C56389}"/>
          </ac:spMkLst>
        </pc:spChg>
        <pc:spChg chg="del">
          <ac:chgData name="Tripp Lappalainen" userId="776f62fe-657c-4ed4-8f4b-38e759b9c494" providerId="ADAL" clId="{C84DA473-5B2C-4CDF-9CD7-03B512D1F8CB}" dt="2023-12-03T15:05:48.431" v="1468" actId="478"/>
          <ac:spMkLst>
            <pc:docMk/>
            <pc:sldMk cId="3218619762" sldId="256"/>
            <ac:spMk id="1122" creationId="{4BB7A4F8-7E17-3012-48AB-74D664787E08}"/>
          </ac:spMkLst>
        </pc:spChg>
        <pc:spChg chg="del">
          <ac:chgData name="Tripp Lappalainen" userId="776f62fe-657c-4ed4-8f4b-38e759b9c494" providerId="ADAL" clId="{C84DA473-5B2C-4CDF-9CD7-03B512D1F8CB}" dt="2023-12-02T19:48:21.665" v="602" actId="478"/>
          <ac:spMkLst>
            <pc:docMk/>
            <pc:sldMk cId="3218619762" sldId="256"/>
            <ac:spMk id="1125" creationId="{92397F5D-D093-920E-7874-D419EFB41DC4}"/>
          </ac:spMkLst>
        </pc:spChg>
        <pc:spChg chg="del">
          <ac:chgData name="Tripp Lappalainen" userId="776f62fe-657c-4ed4-8f4b-38e759b9c494" providerId="ADAL" clId="{C84DA473-5B2C-4CDF-9CD7-03B512D1F8CB}" dt="2023-12-02T19:48:22.680" v="603" actId="478"/>
          <ac:spMkLst>
            <pc:docMk/>
            <pc:sldMk cId="3218619762" sldId="256"/>
            <ac:spMk id="1133" creationId="{EBF68F77-A112-6A8C-6618-6509ED918E39}"/>
          </ac:spMkLst>
        </pc:spChg>
        <pc:spChg chg="del">
          <ac:chgData name="Tripp Lappalainen" userId="776f62fe-657c-4ed4-8f4b-38e759b9c494" providerId="ADAL" clId="{C84DA473-5B2C-4CDF-9CD7-03B512D1F8CB}" dt="2023-12-02T19:49:11.141" v="617" actId="478"/>
          <ac:spMkLst>
            <pc:docMk/>
            <pc:sldMk cId="3218619762" sldId="256"/>
            <ac:spMk id="1168" creationId="{A12D6667-1CC9-6F53-A255-217ACB51E0F0}"/>
          </ac:spMkLst>
        </pc:spChg>
        <pc:spChg chg="del mod">
          <ac:chgData name="Tripp Lappalainen" userId="776f62fe-657c-4ed4-8f4b-38e759b9c494" providerId="ADAL" clId="{C84DA473-5B2C-4CDF-9CD7-03B512D1F8CB}" dt="2023-12-02T19:49:12.770" v="618" actId="478"/>
          <ac:spMkLst>
            <pc:docMk/>
            <pc:sldMk cId="3218619762" sldId="256"/>
            <ac:spMk id="1169" creationId="{9A595723-E033-AD23-FA09-208E4B8C524D}"/>
          </ac:spMkLst>
        </pc:spChg>
        <pc:spChg chg="mod">
          <ac:chgData name="Tripp Lappalainen" userId="776f62fe-657c-4ed4-8f4b-38e759b9c494" providerId="ADAL" clId="{C84DA473-5B2C-4CDF-9CD7-03B512D1F8CB}" dt="2023-12-03T15:05:59.017" v="1470" actId="14100"/>
          <ac:spMkLst>
            <pc:docMk/>
            <pc:sldMk cId="3218619762" sldId="256"/>
            <ac:spMk id="1172" creationId="{32748819-0871-6A21-0CE0-C2C3653A0605}"/>
          </ac:spMkLst>
        </pc:spChg>
        <pc:spChg chg="mod">
          <ac:chgData name="Tripp Lappalainen" userId="776f62fe-657c-4ed4-8f4b-38e759b9c494" providerId="ADAL" clId="{C84DA473-5B2C-4CDF-9CD7-03B512D1F8CB}" dt="2023-12-03T15:20:07.295" v="1518" actId="255"/>
          <ac:spMkLst>
            <pc:docMk/>
            <pc:sldMk cId="3218619762" sldId="256"/>
            <ac:spMk id="1173" creationId="{98F64AD2-E1EB-2DD2-77D4-ED30265BBBFA}"/>
          </ac:spMkLst>
        </pc:spChg>
        <pc:picChg chg="add mod">
          <ac:chgData name="Tripp Lappalainen" userId="776f62fe-657c-4ed4-8f4b-38e759b9c494" providerId="ADAL" clId="{C84DA473-5B2C-4CDF-9CD7-03B512D1F8CB}" dt="2023-12-03T15:20:49.259" v="1520" actId="1076"/>
          <ac:picMkLst>
            <pc:docMk/>
            <pc:sldMk cId="3218619762" sldId="256"/>
            <ac:picMk id="6" creationId="{C8CB9836-796E-D8FF-4FF3-03C72282933C}"/>
          </ac:picMkLst>
        </pc:picChg>
        <pc:picChg chg="add mod">
          <ac:chgData name="Tripp Lappalainen" userId="776f62fe-657c-4ed4-8f4b-38e759b9c494" providerId="ADAL" clId="{C84DA473-5B2C-4CDF-9CD7-03B512D1F8CB}" dt="2023-12-03T23:23:28.593" v="1591" actId="1076"/>
          <ac:picMkLst>
            <pc:docMk/>
            <pc:sldMk cId="3218619762" sldId="256"/>
            <ac:picMk id="18" creationId="{91B70830-0135-3910-D48C-B2F6C93610C2}"/>
          </ac:picMkLst>
        </pc:picChg>
        <pc:picChg chg="add del">
          <ac:chgData name="Tripp Lappalainen" userId="776f62fe-657c-4ed4-8f4b-38e759b9c494" providerId="ADAL" clId="{C84DA473-5B2C-4CDF-9CD7-03B512D1F8CB}" dt="2023-12-02T20:17:05.412" v="1039" actId="478"/>
          <ac:picMkLst>
            <pc:docMk/>
            <pc:sldMk cId="3218619762" sldId="256"/>
            <ac:picMk id="31" creationId="{C232FB82-3EEC-85D0-0E94-E4909628ADFB}"/>
          </ac:picMkLst>
        </pc:picChg>
        <pc:picChg chg="add del mod">
          <ac:chgData name="Tripp Lappalainen" userId="776f62fe-657c-4ed4-8f4b-38e759b9c494" providerId="ADAL" clId="{C84DA473-5B2C-4CDF-9CD7-03B512D1F8CB}" dt="2023-12-03T23:35:31.723" v="1596" actId="478"/>
          <ac:picMkLst>
            <pc:docMk/>
            <pc:sldMk cId="3218619762" sldId="256"/>
            <ac:picMk id="38" creationId="{59E926C9-FA84-33DB-DCA5-6DADA6CE275B}"/>
          </ac:picMkLst>
        </pc:picChg>
        <pc:picChg chg="mod">
          <ac:chgData name="Tripp Lappalainen" userId="776f62fe-657c-4ed4-8f4b-38e759b9c494" providerId="ADAL" clId="{C84DA473-5B2C-4CDF-9CD7-03B512D1F8CB}" dt="2023-12-04T01:03:11.465" v="1603"/>
          <ac:picMkLst>
            <pc:docMk/>
            <pc:sldMk cId="3218619762" sldId="256"/>
            <ac:picMk id="55" creationId="{24EC79CB-7961-2DB0-F1DE-6289FE47BA95}"/>
          </ac:picMkLst>
        </pc:picChg>
        <pc:picChg chg="del">
          <ac:chgData name="Tripp Lappalainen" userId="776f62fe-657c-4ed4-8f4b-38e759b9c494" providerId="ADAL" clId="{C84DA473-5B2C-4CDF-9CD7-03B512D1F8CB}" dt="2023-12-03T23:23:23.810" v="1588" actId="478"/>
          <ac:picMkLst>
            <pc:docMk/>
            <pc:sldMk cId="3218619762" sldId="256"/>
            <ac:picMk id="1026" creationId="{9D1C8ED5-D458-AE45-B513-EEB7C0FE7993}"/>
          </ac:picMkLst>
        </pc:picChg>
        <pc:picChg chg="add mod">
          <ac:chgData name="Tripp Lappalainen" userId="776f62fe-657c-4ed4-8f4b-38e759b9c494" providerId="ADAL" clId="{C84DA473-5B2C-4CDF-9CD7-03B512D1F8CB}" dt="2023-12-03T15:15:08.899" v="1495" actId="1076"/>
          <ac:picMkLst>
            <pc:docMk/>
            <pc:sldMk cId="3218619762" sldId="256"/>
            <ac:picMk id="1028" creationId="{583D83EB-F8AC-DECE-5F09-74461C811456}"/>
          </ac:picMkLst>
        </pc:picChg>
        <pc:cxnChg chg="add del mod">
          <ac:chgData name="Tripp Lappalainen" userId="776f62fe-657c-4ed4-8f4b-38e759b9c494" providerId="ADAL" clId="{C84DA473-5B2C-4CDF-9CD7-03B512D1F8CB}" dt="2023-12-02T20:02:12.947" v="753" actId="478"/>
          <ac:cxnSpMkLst>
            <pc:docMk/>
            <pc:sldMk cId="3218619762" sldId="256"/>
            <ac:cxnSpMk id="21" creationId="{C3E6FE3D-D965-40E3-C9D4-4961BE21C776}"/>
          </ac:cxnSpMkLst>
        </pc:cxnChg>
        <pc:cxnChg chg="add del">
          <ac:chgData name="Tripp Lappalainen" userId="776f62fe-657c-4ed4-8f4b-38e759b9c494" providerId="ADAL" clId="{C84DA473-5B2C-4CDF-9CD7-03B512D1F8CB}" dt="2023-12-02T20:02:28.422" v="755" actId="478"/>
          <ac:cxnSpMkLst>
            <pc:docMk/>
            <pc:sldMk cId="3218619762" sldId="256"/>
            <ac:cxnSpMk id="29" creationId="{2EF29BF7-27B1-5633-5AEE-7C37EC1C22FF}"/>
          </ac:cxnSpMkLst>
        </pc:cxnChg>
        <pc:cxnChg chg="add del mod">
          <ac:chgData name="Tripp Lappalainen" userId="776f62fe-657c-4ed4-8f4b-38e759b9c494" providerId="ADAL" clId="{C84DA473-5B2C-4CDF-9CD7-03B512D1F8CB}" dt="2023-12-02T20:24:19.699" v="1133" actId="478"/>
          <ac:cxnSpMkLst>
            <pc:docMk/>
            <pc:sldMk cId="3218619762" sldId="256"/>
            <ac:cxnSpMk id="40" creationId="{00AEEE69-4416-40DA-0692-66D908B15B04}"/>
          </ac:cxnSpMkLst>
        </pc:cxnChg>
        <pc:cxnChg chg="add">
          <ac:chgData name="Tripp Lappalainen" userId="776f62fe-657c-4ed4-8f4b-38e759b9c494" providerId="ADAL" clId="{C84DA473-5B2C-4CDF-9CD7-03B512D1F8CB}" dt="2023-12-04T01:39:11.578" v="1610" actId="11529"/>
          <ac:cxnSpMkLst>
            <pc:docMk/>
            <pc:sldMk cId="3218619762" sldId="256"/>
            <ac:cxnSpMk id="47" creationId="{261F92DE-BB88-4800-4055-C6EE68DFE30B}"/>
          </ac:cxnSpMkLst>
        </pc:cxnChg>
        <pc:cxnChg chg="add del mod">
          <ac:chgData name="Tripp Lappalainen" userId="776f62fe-657c-4ed4-8f4b-38e759b9c494" providerId="ADAL" clId="{C84DA473-5B2C-4CDF-9CD7-03B512D1F8CB}" dt="2023-12-02T20:24:18.364" v="1130" actId="478"/>
          <ac:cxnSpMkLst>
            <pc:docMk/>
            <pc:sldMk cId="3218619762" sldId="256"/>
            <ac:cxnSpMk id="54" creationId="{9DEA25BA-E0E5-EBB3-69DC-95282FBC4D4B}"/>
          </ac:cxnSpMkLst>
        </pc:cxnChg>
        <pc:cxnChg chg="add">
          <ac:chgData name="Tripp Lappalainen" userId="776f62fe-657c-4ed4-8f4b-38e759b9c494" providerId="ADAL" clId="{C84DA473-5B2C-4CDF-9CD7-03B512D1F8CB}" dt="2023-12-04T01:39:20.856" v="1611" actId="11529"/>
          <ac:cxnSpMkLst>
            <pc:docMk/>
            <pc:sldMk cId="3218619762" sldId="256"/>
            <ac:cxnSpMk id="58" creationId="{56E1F089-BA35-0E03-EE38-7A5DD05B52AA}"/>
          </ac:cxnSpMkLst>
        </pc:cxnChg>
        <pc:cxnChg chg="add">
          <ac:chgData name="Tripp Lappalainen" userId="776f62fe-657c-4ed4-8f4b-38e759b9c494" providerId="ADAL" clId="{C84DA473-5B2C-4CDF-9CD7-03B512D1F8CB}" dt="2023-12-04T01:39:27.063" v="1612" actId="11529"/>
          <ac:cxnSpMkLst>
            <pc:docMk/>
            <pc:sldMk cId="3218619762" sldId="256"/>
            <ac:cxnSpMk id="1029" creationId="{6C39D538-F6C7-E137-EC31-D34E579F8E78}"/>
          </ac:cxnSpMkLst>
        </pc:cxnChg>
        <pc:cxnChg chg="add">
          <ac:chgData name="Tripp Lappalainen" userId="776f62fe-657c-4ed4-8f4b-38e759b9c494" providerId="ADAL" clId="{C84DA473-5B2C-4CDF-9CD7-03B512D1F8CB}" dt="2023-12-04T01:43:05.807" v="1631" actId="11529"/>
          <ac:cxnSpMkLst>
            <pc:docMk/>
            <pc:sldMk cId="3218619762" sldId="256"/>
            <ac:cxnSpMk id="1039" creationId="{AF8E5BD1-9682-7DD4-C275-761CDA4F599C}"/>
          </ac:cxnSpMkLst>
        </pc:cxnChg>
        <pc:cxnChg chg="add">
          <ac:chgData name="Tripp Lappalainen" userId="776f62fe-657c-4ed4-8f4b-38e759b9c494" providerId="ADAL" clId="{C84DA473-5B2C-4CDF-9CD7-03B512D1F8CB}" dt="2023-12-04T01:43:13.320" v="1632" actId="11529"/>
          <ac:cxnSpMkLst>
            <pc:docMk/>
            <pc:sldMk cId="3218619762" sldId="256"/>
            <ac:cxnSpMk id="1041" creationId="{759B5773-B91A-5403-2FB4-3B322DFB749C}"/>
          </ac:cxnSpMkLst>
        </pc:cxnChg>
        <pc:cxnChg chg="add">
          <ac:chgData name="Tripp Lappalainen" userId="776f62fe-657c-4ed4-8f4b-38e759b9c494" providerId="ADAL" clId="{C84DA473-5B2C-4CDF-9CD7-03B512D1F8CB}" dt="2023-12-04T01:43:22.385" v="1633" actId="11529"/>
          <ac:cxnSpMkLst>
            <pc:docMk/>
            <pc:sldMk cId="3218619762" sldId="256"/>
            <ac:cxnSpMk id="1043" creationId="{0CF1C850-64D7-7A3C-6106-ED040842E379}"/>
          </ac:cxnSpMkLst>
        </pc:cxnChg>
        <pc:cxnChg chg="add">
          <ac:chgData name="Tripp Lappalainen" userId="776f62fe-657c-4ed4-8f4b-38e759b9c494" providerId="ADAL" clId="{C84DA473-5B2C-4CDF-9CD7-03B512D1F8CB}" dt="2023-12-04T01:43:28.922" v="1634" actId="11529"/>
          <ac:cxnSpMkLst>
            <pc:docMk/>
            <pc:sldMk cId="3218619762" sldId="256"/>
            <ac:cxnSpMk id="1045" creationId="{86F5DFC7-D907-86F3-34F8-84CD99AE7ED2}"/>
          </ac:cxnSpMkLst>
        </pc:cxnChg>
        <pc:cxnChg chg="add">
          <ac:chgData name="Tripp Lappalainen" userId="776f62fe-657c-4ed4-8f4b-38e759b9c494" providerId="ADAL" clId="{C84DA473-5B2C-4CDF-9CD7-03B512D1F8CB}" dt="2023-12-04T01:43:36.503" v="1635" actId="11529"/>
          <ac:cxnSpMkLst>
            <pc:docMk/>
            <pc:sldMk cId="3218619762" sldId="256"/>
            <ac:cxnSpMk id="1047" creationId="{86ABD1A3-EA64-FA36-EBF1-1B21BF5FAB9D}"/>
          </ac:cxnSpMkLst>
        </pc:cxnChg>
        <pc:cxnChg chg="add">
          <ac:chgData name="Tripp Lappalainen" userId="776f62fe-657c-4ed4-8f4b-38e759b9c494" providerId="ADAL" clId="{C84DA473-5B2C-4CDF-9CD7-03B512D1F8CB}" dt="2023-12-04T01:43:41.882" v="1636" actId="11529"/>
          <ac:cxnSpMkLst>
            <pc:docMk/>
            <pc:sldMk cId="3218619762" sldId="256"/>
            <ac:cxnSpMk id="1049" creationId="{06C4A844-ADD6-A1DA-D91C-CD3FACF6E0B7}"/>
          </ac:cxnSpMkLst>
        </pc:cxnChg>
        <pc:cxnChg chg="add">
          <ac:chgData name="Tripp Lappalainen" userId="776f62fe-657c-4ed4-8f4b-38e759b9c494" providerId="ADAL" clId="{C84DA473-5B2C-4CDF-9CD7-03B512D1F8CB}" dt="2023-12-04T01:44:12.913" v="1637" actId="11529"/>
          <ac:cxnSpMkLst>
            <pc:docMk/>
            <pc:sldMk cId="3218619762" sldId="256"/>
            <ac:cxnSpMk id="1051" creationId="{0085AACC-EE84-D342-4969-29C0E2EC1526}"/>
          </ac:cxnSpMkLst>
        </pc:cxnChg>
        <pc:cxnChg chg="add">
          <ac:chgData name="Tripp Lappalainen" userId="776f62fe-657c-4ed4-8f4b-38e759b9c494" providerId="ADAL" clId="{C84DA473-5B2C-4CDF-9CD7-03B512D1F8CB}" dt="2023-12-04T01:44:17.755" v="1638" actId="11529"/>
          <ac:cxnSpMkLst>
            <pc:docMk/>
            <pc:sldMk cId="3218619762" sldId="256"/>
            <ac:cxnSpMk id="1053" creationId="{D4BD0A78-335F-161C-DBF7-4982B94E2839}"/>
          </ac:cxnSpMkLst>
        </pc:cxnChg>
        <pc:cxnChg chg="add mod">
          <ac:chgData name="Tripp Lappalainen" userId="776f62fe-657c-4ed4-8f4b-38e759b9c494" providerId="ADAL" clId="{C84DA473-5B2C-4CDF-9CD7-03B512D1F8CB}" dt="2023-12-04T01:45:07.691" v="1643" actId="1076"/>
          <ac:cxnSpMkLst>
            <pc:docMk/>
            <pc:sldMk cId="3218619762" sldId="256"/>
            <ac:cxnSpMk id="1055" creationId="{1B6AADC7-3BA1-CF6A-ECFD-3AAE7B14C4CB}"/>
          </ac:cxnSpMkLst>
        </pc:cxnChg>
        <pc:cxnChg chg="add mod">
          <ac:chgData name="Tripp Lappalainen" userId="776f62fe-657c-4ed4-8f4b-38e759b9c494" providerId="ADAL" clId="{C84DA473-5B2C-4CDF-9CD7-03B512D1F8CB}" dt="2023-12-04T01:44:49.624" v="1640"/>
          <ac:cxnSpMkLst>
            <pc:docMk/>
            <pc:sldMk cId="3218619762" sldId="256"/>
            <ac:cxnSpMk id="1056" creationId="{91532402-2278-B9EF-90F6-F88E6FD90DD4}"/>
          </ac:cxnSpMkLst>
        </pc:cxnChg>
      </pc:sldChg>
    </pc:docChg>
  </pc:docChgLst>
  <pc:docChgLst>
    <pc:chgData name="Lauren Mcnealy" userId="S::ldm20ce@fsu.edu::19aaf750-815e-421d-a41b-df0062c20d0a" providerId="AD" clId="Web-{3608C660-3294-4870-8BE8-98D97FC7A3C2}"/>
    <pc:docChg chg="modSld">
      <pc:chgData name="Lauren Mcnealy" userId="S::ldm20ce@fsu.edu::19aaf750-815e-421d-a41b-df0062c20d0a" providerId="AD" clId="Web-{3608C660-3294-4870-8BE8-98D97FC7A3C2}" dt="2023-12-03T18:43:51.451" v="11"/>
      <pc:docMkLst>
        <pc:docMk/>
      </pc:docMkLst>
      <pc:sldChg chg="addSp delSp modSp">
        <pc:chgData name="Lauren Mcnealy" userId="S::ldm20ce@fsu.edu::19aaf750-815e-421d-a41b-df0062c20d0a" providerId="AD" clId="Web-{3608C660-3294-4870-8BE8-98D97FC7A3C2}" dt="2023-12-03T18:43:51.451" v="11"/>
        <pc:sldMkLst>
          <pc:docMk/>
          <pc:sldMk cId="4144809504" sldId="258"/>
        </pc:sldMkLst>
        <pc:spChg chg="add del mod">
          <ac:chgData name="Lauren Mcnealy" userId="S::ldm20ce@fsu.edu::19aaf750-815e-421d-a41b-df0062c20d0a" providerId="AD" clId="Web-{3608C660-3294-4870-8BE8-98D97FC7A3C2}" dt="2023-12-03T18:43:51.451" v="11"/>
          <ac:spMkLst>
            <pc:docMk/>
            <pc:sldMk cId="4144809504" sldId="258"/>
            <ac:spMk id="5" creationId="{5F472E27-811B-D3CE-F200-C64D1A5FAA4D}"/>
          </ac:spMkLst>
        </pc:spChg>
        <pc:spChg chg="add del">
          <ac:chgData name="Lauren Mcnealy" userId="S::ldm20ce@fsu.edu::19aaf750-815e-421d-a41b-df0062c20d0a" providerId="AD" clId="Web-{3608C660-3294-4870-8BE8-98D97FC7A3C2}" dt="2023-12-03T18:43:21.028" v="5"/>
          <ac:spMkLst>
            <pc:docMk/>
            <pc:sldMk cId="4144809504" sldId="258"/>
            <ac:spMk id="25" creationId="{64155D9F-87E8-91E4-0AB3-2CE19CDB6997}"/>
          </ac:spMkLst>
        </pc:spChg>
      </pc:sldChg>
    </pc:docChg>
  </pc:docChgLst>
  <pc:docChgLst>
    <pc:chgData name="Kyle Evans" userId="S::kme21e@fsu.edu::45503240-6b50-4af3-8d02-30d9d29e0464" providerId="AD" clId="Web-{0DB09197-C288-E03D-E610-2C09F2EFE0E1}"/>
    <pc:docChg chg="modSld">
      <pc:chgData name="Kyle Evans" userId="S::kme21e@fsu.edu::45503240-6b50-4af3-8d02-30d9d29e0464" providerId="AD" clId="Web-{0DB09197-C288-E03D-E610-2C09F2EFE0E1}" dt="2024-02-20T23:04:23.441" v="2" actId="1076"/>
      <pc:docMkLst>
        <pc:docMk/>
      </pc:docMkLst>
      <pc:sldChg chg="addSp delSp modSp">
        <pc:chgData name="Kyle Evans" userId="S::kme21e@fsu.edu::45503240-6b50-4af3-8d02-30d9d29e0464" providerId="AD" clId="Web-{0DB09197-C288-E03D-E610-2C09F2EFE0E1}" dt="2024-02-20T23:04:23.441" v="2" actId="1076"/>
        <pc:sldMkLst>
          <pc:docMk/>
          <pc:sldMk cId="3218619762" sldId="256"/>
        </pc:sldMkLst>
        <pc:picChg chg="add mod">
          <ac:chgData name="Kyle Evans" userId="S::kme21e@fsu.edu::45503240-6b50-4af3-8d02-30d9d29e0464" providerId="AD" clId="Web-{0DB09197-C288-E03D-E610-2C09F2EFE0E1}" dt="2024-02-20T23:04:23.441" v="2" actId="1076"/>
          <ac:picMkLst>
            <pc:docMk/>
            <pc:sldMk cId="3218619762" sldId="256"/>
            <ac:picMk id="5" creationId="{CC7E2CA8-47D0-2E59-A6EC-53E7B8B4B66F}"/>
          </ac:picMkLst>
        </pc:picChg>
        <pc:picChg chg="del">
          <ac:chgData name="Kyle Evans" userId="S::kme21e@fsu.edu::45503240-6b50-4af3-8d02-30d9d29e0464" providerId="AD" clId="Web-{0DB09197-C288-E03D-E610-2C09F2EFE0E1}" dt="2024-02-20T23:04:18.410" v="0"/>
          <ac:picMkLst>
            <pc:docMk/>
            <pc:sldMk cId="3218619762" sldId="256"/>
            <ac:picMk id="29" creationId="{7FBE34BC-A202-8D43-1BE4-88C89588CB9E}"/>
          </ac:picMkLst>
        </pc:picChg>
      </pc:sldChg>
    </pc:docChg>
  </pc:docChgLst>
  <pc:docChgLst>
    <pc:chgData name="Tripp Lappalainen" userId="S::tl19g@fsu.edu::776f62fe-657c-4ed4-8f4b-38e759b9c494" providerId="AD" clId="Web-{2342CA93-0BDB-889A-F41A-DCE35308C74F}"/>
    <pc:docChg chg="modSld">
      <pc:chgData name="Tripp Lappalainen" userId="S::tl19g@fsu.edu::776f62fe-657c-4ed4-8f4b-38e759b9c494" providerId="AD" clId="Web-{2342CA93-0BDB-889A-F41A-DCE35308C74F}" dt="2024-02-23T18:58:48.093" v="0" actId="20577"/>
      <pc:docMkLst>
        <pc:docMk/>
      </pc:docMkLst>
      <pc:sldChg chg="modSp">
        <pc:chgData name="Tripp Lappalainen" userId="S::tl19g@fsu.edu::776f62fe-657c-4ed4-8f4b-38e759b9c494" providerId="AD" clId="Web-{2342CA93-0BDB-889A-F41A-DCE35308C74F}" dt="2024-02-23T18:58:48.093" v="0" actId="20577"/>
        <pc:sldMkLst>
          <pc:docMk/>
          <pc:sldMk cId="3218619762" sldId="256"/>
        </pc:sldMkLst>
        <pc:spChg chg="mod">
          <ac:chgData name="Tripp Lappalainen" userId="S::tl19g@fsu.edu::776f62fe-657c-4ed4-8f4b-38e759b9c494" providerId="AD" clId="Web-{2342CA93-0BDB-889A-F41A-DCE35308C74F}" dt="2024-02-23T18:58:48.093" v="0" actId="20577"/>
          <ac:spMkLst>
            <pc:docMk/>
            <pc:sldMk cId="3218619762" sldId="256"/>
            <ac:spMk id="58" creationId="{D9D9D938-C586-FA13-E1A2-3C39BA7C7A88}"/>
          </ac:spMkLst>
        </pc:spChg>
      </pc:sldChg>
    </pc:docChg>
  </pc:docChgLst>
  <pc:docChgLst>
    <pc:chgData name="Chelsea Kiselewski" userId="S::cek19f@fsu.edu::2edeb59c-4867-48b7-8448-17c2eaec392a" providerId="AD" clId="Web-{190017D8-4360-40B0-B1F2-C2C926404B02}"/>
    <pc:docChg chg="modSld">
      <pc:chgData name="Chelsea Kiselewski" userId="S::cek19f@fsu.edu::2edeb59c-4867-48b7-8448-17c2eaec392a" providerId="AD" clId="Web-{190017D8-4360-40B0-B1F2-C2C926404B02}" dt="2023-11-28T00:12:04.818" v="39" actId="20577"/>
      <pc:docMkLst>
        <pc:docMk/>
      </pc:docMkLst>
      <pc:sldChg chg="delSp modSp">
        <pc:chgData name="Chelsea Kiselewski" userId="S::cek19f@fsu.edu::2edeb59c-4867-48b7-8448-17c2eaec392a" providerId="AD" clId="Web-{190017D8-4360-40B0-B1F2-C2C926404B02}" dt="2023-11-28T00:12:04.818" v="39" actId="20577"/>
        <pc:sldMkLst>
          <pc:docMk/>
          <pc:sldMk cId="3218619762" sldId="256"/>
        </pc:sldMkLst>
        <pc:spChg chg="mod">
          <ac:chgData name="Chelsea Kiselewski" userId="S::cek19f@fsu.edu::2edeb59c-4867-48b7-8448-17c2eaec392a" providerId="AD" clId="Web-{190017D8-4360-40B0-B1F2-C2C926404B02}" dt="2023-11-28T00:10:31.033" v="10" actId="20577"/>
          <ac:spMkLst>
            <pc:docMk/>
            <pc:sldMk cId="3218619762" sldId="256"/>
            <ac:spMk id="15" creationId="{19E85078-7360-01F9-2030-42F008863D67}"/>
          </ac:spMkLst>
        </pc:spChg>
        <pc:spChg chg="del">
          <ac:chgData name="Chelsea Kiselewski" userId="S::cek19f@fsu.edu::2edeb59c-4867-48b7-8448-17c2eaec392a" providerId="AD" clId="Web-{190017D8-4360-40B0-B1F2-C2C926404B02}" dt="2023-11-28T00:10:42.612" v="16"/>
          <ac:spMkLst>
            <pc:docMk/>
            <pc:sldMk cId="3218619762" sldId="256"/>
            <ac:spMk id="31" creationId="{FEE4F14A-85DA-DAD6-D70C-B3DDC05391DF}"/>
          </ac:spMkLst>
        </pc:spChg>
        <pc:spChg chg="del">
          <ac:chgData name="Chelsea Kiselewski" userId="S::cek19f@fsu.edu::2edeb59c-4867-48b7-8448-17c2eaec392a" providerId="AD" clId="Web-{190017D8-4360-40B0-B1F2-C2C926404B02}" dt="2023-11-28T00:10:32.830" v="11"/>
          <ac:spMkLst>
            <pc:docMk/>
            <pc:sldMk cId="3218619762" sldId="256"/>
            <ac:spMk id="42" creationId="{371A671B-57A3-2915-6698-AADE86A202C6}"/>
          </ac:spMkLst>
        </pc:spChg>
        <pc:spChg chg="del">
          <ac:chgData name="Chelsea Kiselewski" userId="S::cek19f@fsu.edu::2edeb59c-4867-48b7-8448-17c2eaec392a" providerId="AD" clId="Web-{190017D8-4360-40B0-B1F2-C2C926404B02}" dt="2023-11-28T00:10:33.471" v="12"/>
          <ac:spMkLst>
            <pc:docMk/>
            <pc:sldMk cId="3218619762" sldId="256"/>
            <ac:spMk id="49" creationId="{73E57A97-C221-EC12-D97F-1C5C133AE50F}"/>
          </ac:spMkLst>
        </pc:spChg>
        <pc:spChg chg="mod">
          <ac:chgData name="Chelsea Kiselewski" userId="S::cek19f@fsu.edu::2edeb59c-4867-48b7-8448-17c2eaec392a" providerId="AD" clId="Web-{190017D8-4360-40B0-B1F2-C2C926404B02}" dt="2023-11-28T00:12:04.818" v="39" actId="20577"/>
          <ac:spMkLst>
            <pc:docMk/>
            <pc:sldMk cId="3218619762" sldId="256"/>
            <ac:spMk id="50" creationId="{AC094720-C877-E1F6-02FD-B64E005900BA}"/>
          </ac:spMkLst>
        </pc:spChg>
        <pc:spChg chg="del">
          <ac:chgData name="Chelsea Kiselewski" userId="S::cek19f@fsu.edu::2edeb59c-4867-48b7-8448-17c2eaec392a" providerId="AD" clId="Web-{190017D8-4360-40B0-B1F2-C2C926404B02}" dt="2023-11-28T00:11:56.318" v="36"/>
          <ac:spMkLst>
            <pc:docMk/>
            <pc:sldMk cId="3218619762" sldId="256"/>
            <ac:spMk id="1024" creationId="{EFE7E0AF-D956-3D75-6A14-9CFCA879D28E}"/>
          </ac:spMkLst>
        </pc:spChg>
        <pc:spChg chg="del">
          <ac:chgData name="Chelsea Kiselewski" userId="S::cek19f@fsu.edu::2edeb59c-4867-48b7-8448-17c2eaec392a" providerId="AD" clId="Web-{190017D8-4360-40B0-B1F2-C2C926404B02}" dt="2023-11-28T00:10:47.893" v="19"/>
          <ac:spMkLst>
            <pc:docMk/>
            <pc:sldMk cId="3218619762" sldId="256"/>
            <ac:spMk id="1033" creationId="{AA0CE1C0-600F-7122-C266-87E8ACD5F713}"/>
          </ac:spMkLst>
        </pc:spChg>
        <pc:spChg chg="del">
          <ac:chgData name="Chelsea Kiselewski" userId="S::cek19f@fsu.edu::2edeb59c-4867-48b7-8448-17c2eaec392a" providerId="AD" clId="Web-{190017D8-4360-40B0-B1F2-C2C926404B02}" dt="2023-11-28T00:11:58.240" v="37"/>
          <ac:spMkLst>
            <pc:docMk/>
            <pc:sldMk cId="3218619762" sldId="256"/>
            <ac:spMk id="1132" creationId="{8AF7808F-817A-4C68-409F-969C0EE30EDF}"/>
          </ac:spMkLst>
        </pc:spChg>
        <pc:spChg chg="del mod">
          <ac:chgData name="Chelsea Kiselewski" userId="S::cek19f@fsu.edu::2edeb59c-4867-48b7-8448-17c2eaec392a" providerId="AD" clId="Web-{190017D8-4360-40B0-B1F2-C2C926404B02}" dt="2023-11-28T00:10:56.221" v="21"/>
          <ac:spMkLst>
            <pc:docMk/>
            <pc:sldMk cId="3218619762" sldId="256"/>
            <ac:spMk id="1137" creationId="{133CCC6E-0C29-8400-41DE-D2FB4FA46B83}"/>
          </ac:spMkLst>
        </pc:spChg>
        <pc:spChg chg="del">
          <ac:chgData name="Chelsea Kiselewski" userId="S::cek19f@fsu.edu::2edeb59c-4867-48b7-8448-17c2eaec392a" providerId="AD" clId="Web-{190017D8-4360-40B0-B1F2-C2C926404B02}" dt="2023-11-28T00:10:38.580" v="14"/>
          <ac:spMkLst>
            <pc:docMk/>
            <pc:sldMk cId="3218619762" sldId="256"/>
            <ac:spMk id="1147" creationId="{7D97856C-7CA8-5513-843E-C47CCC35D491}"/>
          </ac:spMkLst>
        </pc:spChg>
        <pc:spChg chg="del">
          <ac:chgData name="Chelsea Kiselewski" userId="S::cek19f@fsu.edu::2edeb59c-4867-48b7-8448-17c2eaec392a" providerId="AD" clId="Web-{190017D8-4360-40B0-B1F2-C2C926404B02}" dt="2023-11-28T00:10:21.079" v="4"/>
          <ac:spMkLst>
            <pc:docMk/>
            <pc:sldMk cId="3218619762" sldId="256"/>
            <ac:spMk id="1150" creationId="{12CB7B2B-6083-A7FC-56CF-8D96221385A1}"/>
          </ac:spMkLst>
        </pc:spChg>
        <pc:spChg chg="del">
          <ac:chgData name="Chelsea Kiselewski" userId="S::cek19f@fsu.edu::2edeb59c-4867-48b7-8448-17c2eaec392a" providerId="AD" clId="Web-{190017D8-4360-40B0-B1F2-C2C926404B02}" dt="2023-11-28T00:10:22.048" v="6"/>
          <ac:spMkLst>
            <pc:docMk/>
            <pc:sldMk cId="3218619762" sldId="256"/>
            <ac:spMk id="1151" creationId="{0D12F526-0DCB-0619-1DA0-BDE004DAB539}"/>
          </ac:spMkLst>
        </pc:spChg>
        <pc:spChg chg="del">
          <ac:chgData name="Chelsea Kiselewski" userId="S::cek19f@fsu.edu::2edeb59c-4867-48b7-8448-17c2eaec392a" providerId="AD" clId="Web-{190017D8-4360-40B0-B1F2-C2C926404B02}" dt="2023-11-28T00:09:59.797" v="0"/>
          <ac:spMkLst>
            <pc:docMk/>
            <pc:sldMk cId="3218619762" sldId="256"/>
            <ac:spMk id="1154" creationId="{F0EC276C-1418-BEAE-577E-98F5E95CB9B4}"/>
          </ac:spMkLst>
        </pc:spChg>
        <pc:spChg chg="del">
          <ac:chgData name="Chelsea Kiselewski" userId="S::cek19f@fsu.edu::2edeb59c-4867-48b7-8448-17c2eaec392a" providerId="AD" clId="Web-{190017D8-4360-40B0-B1F2-C2C926404B02}" dt="2023-11-28T00:10:21.486" v="5"/>
          <ac:spMkLst>
            <pc:docMk/>
            <pc:sldMk cId="3218619762" sldId="256"/>
            <ac:spMk id="1155" creationId="{86EC91C3-F425-CC42-1258-07130AF1A57C}"/>
          </ac:spMkLst>
        </pc:spChg>
        <pc:spChg chg="del">
          <ac:chgData name="Chelsea Kiselewski" userId="S::cek19f@fsu.edu::2edeb59c-4867-48b7-8448-17c2eaec392a" providerId="AD" clId="Web-{190017D8-4360-40B0-B1F2-C2C926404B02}" dt="2023-11-28T00:10:28.252" v="7"/>
          <ac:spMkLst>
            <pc:docMk/>
            <pc:sldMk cId="3218619762" sldId="256"/>
            <ac:spMk id="1156" creationId="{304322E6-6501-CF06-A897-312E63C44DFD}"/>
          </ac:spMkLst>
        </pc:spChg>
        <pc:spChg chg="mod">
          <ac:chgData name="Chelsea Kiselewski" userId="S::cek19f@fsu.edu::2edeb59c-4867-48b7-8448-17c2eaec392a" providerId="AD" clId="Web-{190017D8-4360-40B0-B1F2-C2C926404B02}" dt="2023-11-28T00:11:39.880" v="30" actId="20577"/>
          <ac:spMkLst>
            <pc:docMk/>
            <pc:sldMk cId="3218619762" sldId="256"/>
            <ac:spMk id="1168" creationId="{A12D6667-1CC9-6F53-A255-217ACB51E0F0}"/>
          </ac:spMkLst>
        </pc:spChg>
        <pc:spChg chg="del mod">
          <ac:chgData name="Chelsea Kiselewski" userId="S::cek19f@fsu.edu::2edeb59c-4867-48b7-8448-17c2eaec392a" providerId="AD" clId="Web-{190017D8-4360-40B0-B1F2-C2C926404B02}" dt="2023-11-28T00:11:04.347" v="23"/>
          <ac:spMkLst>
            <pc:docMk/>
            <pc:sldMk cId="3218619762" sldId="256"/>
            <ac:spMk id="1171" creationId="{F7E8C123-643F-5047-8C0E-9A9DBBFE0D64}"/>
          </ac:spMkLst>
        </pc:spChg>
        <pc:spChg chg="mod">
          <ac:chgData name="Chelsea Kiselewski" userId="S::cek19f@fsu.edu::2edeb59c-4867-48b7-8448-17c2eaec392a" providerId="AD" clId="Web-{190017D8-4360-40B0-B1F2-C2C926404B02}" dt="2023-11-28T00:11:29.910" v="28" actId="20577"/>
          <ac:spMkLst>
            <pc:docMk/>
            <pc:sldMk cId="3218619762" sldId="256"/>
            <ac:spMk id="1172" creationId="{32748819-0871-6A21-0CE0-C2C3653A0605}"/>
          </ac:spMkLst>
        </pc:spChg>
        <pc:grpChg chg="del">
          <ac:chgData name="Chelsea Kiselewski" userId="S::cek19f@fsu.edu::2edeb59c-4867-48b7-8448-17c2eaec392a" providerId="AD" clId="Web-{190017D8-4360-40B0-B1F2-C2C926404B02}" dt="2023-11-28T00:11:45.645" v="32"/>
          <ac:grpSpMkLst>
            <pc:docMk/>
            <pc:sldMk cId="3218619762" sldId="256"/>
            <ac:grpSpMk id="1096" creationId="{5772AA2F-AE7F-7709-1ECF-FD7F8F736BDB}"/>
          </ac:grpSpMkLst>
        </pc:grpChg>
        <pc:grpChg chg="del">
          <ac:chgData name="Chelsea Kiselewski" userId="S::cek19f@fsu.edu::2edeb59c-4867-48b7-8448-17c2eaec392a" providerId="AD" clId="Web-{190017D8-4360-40B0-B1F2-C2C926404B02}" dt="2023-11-28T00:11:51.427" v="34"/>
          <ac:grpSpMkLst>
            <pc:docMk/>
            <pc:sldMk cId="3218619762" sldId="256"/>
            <ac:grpSpMk id="1109" creationId="{EBCB8932-2216-B9D0-6C0B-BC47E98A8CA2}"/>
          </ac:grpSpMkLst>
        </pc:grpChg>
        <pc:grpChg chg="del">
          <ac:chgData name="Chelsea Kiselewski" userId="S::cek19f@fsu.edu::2edeb59c-4867-48b7-8448-17c2eaec392a" providerId="AD" clId="Web-{190017D8-4360-40B0-B1F2-C2C926404B02}" dt="2023-11-28T00:11:47.661" v="33"/>
          <ac:grpSpMkLst>
            <pc:docMk/>
            <pc:sldMk cId="3218619762" sldId="256"/>
            <ac:grpSpMk id="1111" creationId="{3BB09343-1E42-1C20-8029-7B9FC8740D4E}"/>
          </ac:grpSpMkLst>
        </pc:grpChg>
        <pc:grpChg chg="del">
          <ac:chgData name="Chelsea Kiselewski" userId="S::cek19f@fsu.edu::2edeb59c-4867-48b7-8448-17c2eaec392a" providerId="AD" clId="Web-{190017D8-4360-40B0-B1F2-C2C926404B02}" dt="2023-11-28T00:11:44.099" v="31"/>
          <ac:grpSpMkLst>
            <pc:docMk/>
            <pc:sldMk cId="3218619762" sldId="256"/>
            <ac:grpSpMk id="1112" creationId="{F24DD41D-6354-E2EE-60FC-C8F036D0C2B1}"/>
          </ac:grpSpMkLst>
        </pc:grpChg>
        <pc:grpChg chg="del">
          <ac:chgData name="Chelsea Kiselewski" userId="S::cek19f@fsu.edu::2edeb59c-4867-48b7-8448-17c2eaec392a" providerId="AD" clId="Web-{190017D8-4360-40B0-B1F2-C2C926404B02}" dt="2023-11-28T00:10:19.907" v="3"/>
          <ac:grpSpMkLst>
            <pc:docMk/>
            <pc:sldMk cId="3218619762" sldId="256"/>
            <ac:grpSpMk id="1157" creationId="{73F35229-90B8-E7E9-495F-C0CC0EBD3EA1}"/>
          </ac:grpSpMkLst>
        </pc:grpChg>
        <pc:graphicFrameChg chg="del mod modGraphic">
          <ac:chgData name="Chelsea Kiselewski" userId="S::cek19f@fsu.edu::2edeb59c-4867-48b7-8448-17c2eaec392a" providerId="AD" clId="Web-{190017D8-4360-40B0-B1F2-C2C926404B02}" dt="2023-11-28T00:10:30.314" v="8"/>
          <ac:graphicFrameMkLst>
            <pc:docMk/>
            <pc:sldMk cId="3218619762" sldId="256"/>
            <ac:graphicFrameMk id="1153" creationId="{F3AA79D0-0992-83B9-17BD-958814120B7E}"/>
          </ac:graphicFrameMkLst>
        </pc:graphicFrameChg>
        <pc:picChg chg="del">
          <ac:chgData name="Chelsea Kiselewski" userId="S::cek19f@fsu.edu::2edeb59c-4867-48b7-8448-17c2eaec392a" providerId="AD" clId="Web-{190017D8-4360-40B0-B1F2-C2C926404B02}" dt="2023-11-28T00:10:44.237" v="17"/>
          <ac:picMkLst>
            <pc:docMk/>
            <pc:sldMk cId="3218619762" sldId="256"/>
            <ac:picMk id="24" creationId="{6B052993-3216-74F1-5956-34F0624A73A7}"/>
          </ac:picMkLst>
        </pc:picChg>
        <pc:picChg chg="del">
          <ac:chgData name="Chelsea Kiselewski" userId="S::cek19f@fsu.edu::2edeb59c-4867-48b7-8448-17c2eaec392a" providerId="AD" clId="Web-{190017D8-4360-40B0-B1F2-C2C926404B02}" dt="2023-11-28T00:11:52.911" v="35"/>
          <ac:picMkLst>
            <pc:docMk/>
            <pc:sldMk cId="3218619762" sldId="256"/>
            <ac:picMk id="63" creationId="{EEF209EB-808B-5D63-3DEF-6ECAB00D23E6}"/>
          </ac:picMkLst>
        </pc:picChg>
        <pc:picChg chg="del">
          <ac:chgData name="Chelsea Kiselewski" userId="S::cek19f@fsu.edu::2edeb59c-4867-48b7-8448-17c2eaec392a" providerId="AD" clId="Web-{190017D8-4360-40B0-B1F2-C2C926404B02}" dt="2023-11-28T00:10:34.955" v="13"/>
          <ac:picMkLst>
            <pc:docMk/>
            <pc:sldMk cId="3218619762" sldId="256"/>
            <ac:picMk id="1039" creationId="{665A404F-FF21-3DBE-F48A-800438955636}"/>
          </ac:picMkLst>
        </pc:picChg>
        <pc:picChg chg="del">
          <ac:chgData name="Chelsea Kiselewski" userId="S::cek19f@fsu.edu::2edeb59c-4867-48b7-8448-17c2eaec392a" providerId="AD" clId="Web-{190017D8-4360-40B0-B1F2-C2C926404B02}" dt="2023-11-28T00:11:59.740" v="38"/>
          <ac:picMkLst>
            <pc:docMk/>
            <pc:sldMk cId="3218619762" sldId="256"/>
            <ac:picMk id="1099" creationId="{201CDA5C-570A-ACF2-D94D-268A2B184883}"/>
          </ac:picMkLst>
        </pc:picChg>
        <pc:picChg chg="del">
          <ac:chgData name="Chelsea Kiselewski" userId="S::cek19f@fsu.edu::2edeb59c-4867-48b7-8448-17c2eaec392a" providerId="AD" clId="Web-{190017D8-4360-40B0-B1F2-C2C926404B02}" dt="2023-11-28T00:10:46.034" v="18"/>
          <ac:picMkLst>
            <pc:docMk/>
            <pc:sldMk cId="3218619762" sldId="256"/>
            <ac:picMk id="1134" creationId="{D62B4798-B81F-9721-6817-BC45C690F7B7}"/>
          </ac:picMkLst>
        </pc:picChg>
        <pc:picChg chg="del">
          <ac:chgData name="Chelsea Kiselewski" userId="S::cek19f@fsu.edu::2edeb59c-4867-48b7-8448-17c2eaec392a" providerId="AD" clId="Web-{190017D8-4360-40B0-B1F2-C2C926404B02}" dt="2023-11-28T00:11:07.206" v="24"/>
          <ac:picMkLst>
            <pc:docMk/>
            <pc:sldMk cId="3218619762" sldId="256"/>
            <ac:picMk id="1174" creationId="{C0F0B8E3-3937-229D-A2AD-6EDFA9177F9F}"/>
          </ac:picMkLst>
        </pc:picChg>
        <pc:cxnChg chg="del">
          <ac:chgData name="Chelsea Kiselewski" userId="S::cek19f@fsu.edu::2edeb59c-4867-48b7-8448-17c2eaec392a" providerId="AD" clId="Web-{190017D8-4360-40B0-B1F2-C2C926404B02}" dt="2023-11-28T00:10:39.205" v="15"/>
          <ac:cxnSpMkLst>
            <pc:docMk/>
            <pc:sldMk cId="3218619762" sldId="256"/>
            <ac:cxnSpMk id="1144" creationId="{9634F430-D23E-2DD1-53E2-33A3D4F8823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FB26F-D0D2-CF4B-9D0B-DF3B6636A500}" type="datetimeFigureOut">
              <a:rPr lang="en-US" smtClean="0"/>
              <a:t>3/29/2024</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92026D-FF03-8344-9E80-093900100BFB}" type="slidenum">
              <a:rPr lang="en-US" smtClean="0"/>
              <a:t>‹#›</a:t>
            </a:fld>
            <a:endParaRPr lang="en-US"/>
          </a:p>
        </p:txBody>
      </p:sp>
    </p:spTree>
    <p:extLst>
      <p:ext uri="{BB962C8B-B14F-4D97-AF65-F5344CB8AC3E}">
        <p14:creationId xmlns:p14="http://schemas.microsoft.com/office/powerpoint/2010/main" val="760483331"/>
      </p:ext>
    </p:extLst>
  </p:cSld>
  <p:clrMap bg1="lt1" tx1="dk1" bg2="lt2" tx2="dk2" accent1="accent1" accent2="accent2" accent3="accent3" accent4="accent4" accent5="accent5" accent6="accent6" hlink="hlink" folHlink="folHlink"/>
  <p:notesStyle>
    <a:lvl1pPr marL="0" algn="l" defTabSz="653064" rtl="0" eaLnBrk="1" latinLnBrk="0" hangingPunct="1">
      <a:defRPr sz="857" kern="1200">
        <a:solidFill>
          <a:schemeClr val="tx1"/>
        </a:solidFill>
        <a:latin typeface="+mn-lt"/>
        <a:ea typeface="+mn-ea"/>
        <a:cs typeface="+mn-cs"/>
      </a:defRPr>
    </a:lvl1pPr>
    <a:lvl2pPr marL="326532" algn="l" defTabSz="653064" rtl="0" eaLnBrk="1" latinLnBrk="0" hangingPunct="1">
      <a:defRPr sz="857" kern="1200">
        <a:solidFill>
          <a:schemeClr val="tx1"/>
        </a:solidFill>
        <a:latin typeface="+mn-lt"/>
        <a:ea typeface="+mn-ea"/>
        <a:cs typeface="+mn-cs"/>
      </a:defRPr>
    </a:lvl2pPr>
    <a:lvl3pPr marL="653064" algn="l" defTabSz="653064" rtl="0" eaLnBrk="1" latinLnBrk="0" hangingPunct="1">
      <a:defRPr sz="857" kern="1200">
        <a:solidFill>
          <a:schemeClr val="tx1"/>
        </a:solidFill>
        <a:latin typeface="+mn-lt"/>
        <a:ea typeface="+mn-ea"/>
        <a:cs typeface="+mn-cs"/>
      </a:defRPr>
    </a:lvl3pPr>
    <a:lvl4pPr marL="979597" algn="l" defTabSz="653064" rtl="0" eaLnBrk="1" latinLnBrk="0" hangingPunct="1">
      <a:defRPr sz="857" kern="1200">
        <a:solidFill>
          <a:schemeClr val="tx1"/>
        </a:solidFill>
        <a:latin typeface="+mn-lt"/>
        <a:ea typeface="+mn-ea"/>
        <a:cs typeface="+mn-cs"/>
      </a:defRPr>
    </a:lvl4pPr>
    <a:lvl5pPr marL="1306129" algn="l" defTabSz="653064" rtl="0" eaLnBrk="1" latinLnBrk="0" hangingPunct="1">
      <a:defRPr sz="857" kern="1200">
        <a:solidFill>
          <a:schemeClr val="tx1"/>
        </a:solidFill>
        <a:latin typeface="+mn-lt"/>
        <a:ea typeface="+mn-ea"/>
        <a:cs typeface="+mn-cs"/>
      </a:defRPr>
    </a:lvl5pPr>
    <a:lvl6pPr marL="1632661" algn="l" defTabSz="653064" rtl="0" eaLnBrk="1" latinLnBrk="0" hangingPunct="1">
      <a:defRPr sz="857" kern="1200">
        <a:solidFill>
          <a:schemeClr val="tx1"/>
        </a:solidFill>
        <a:latin typeface="+mn-lt"/>
        <a:ea typeface="+mn-ea"/>
        <a:cs typeface="+mn-cs"/>
      </a:defRPr>
    </a:lvl6pPr>
    <a:lvl7pPr marL="1959193" algn="l" defTabSz="653064" rtl="0" eaLnBrk="1" latinLnBrk="0" hangingPunct="1">
      <a:defRPr sz="857" kern="1200">
        <a:solidFill>
          <a:schemeClr val="tx1"/>
        </a:solidFill>
        <a:latin typeface="+mn-lt"/>
        <a:ea typeface="+mn-ea"/>
        <a:cs typeface="+mn-cs"/>
      </a:defRPr>
    </a:lvl7pPr>
    <a:lvl8pPr marL="2285726" algn="l" defTabSz="653064" rtl="0" eaLnBrk="1" latinLnBrk="0" hangingPunct="1">
      <a:defRPr sz="857" kern="1200">
        <a:solidFill>
          <a:schemeClr val="tx1"/>
        </a:solidFill>
        <a:latin typeface="+mn-lt"/>
        <a:ea typeface="+mn-ea"/>
        <a:cs typeface="+mn-cs"/>
      </a:defRPr>
    </a:lvl8pPr>
    <a:lvl9pPr marL="2612258" algn="l" defTabSz="653064" rtl="0" eaLnBrk="1" latinLnBrk="0" hangingPunct="1">
      <a:defRPr sz="85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r>
              <a:rPr lang="en-US" sz="850">
                <a:ea typeface="Calibri"/>
                <a:cs typeface="Calibri"/>
              </a:rPr>
              <a:t>40 micrometers</a:t>
            </a:r>
          </a:p>
          <a:p>
            <a:r>
              <a:rPr lang="en-US" sz="850"/>
              <a:t>Selective laser melting (SLM) enables the production of intricate aerospace components. Cleaning these parts is essential for user safety, but it is challenging due to their complexity.</a:t>
            </a:r>
            <a:endParaRPr lang="en-US" sz="850">
              <a:ea typeface="Calibri"/>
              <a:cs typeface="Calibri"/>
            </a:endParaRPr>
          </a:p>
          <a:p>
            <a:endParaRPr lang="en-US" sz="850">
              <a:ea typeface="Calibri"/>
              <a:cs typeface="Calibri"/>
            </a:endParaRPr>
          </a:p>
          <a:p>
            <a:r>
              <a:rPr lang="en-US" sz="850">
                <a:ea typeface="Calibri"/>
                <a:cs typeface="Calibri"/>
              </a:rPr>
              <a:t>Targets</a:t>
            </a:r>
          </a:p>
          <a:p>
            <a:pPr marL="457200" indent="-457200">
              <a:buFont typeface="Arial,Sans-Serif"/>
              <a:buChar char="•"/>
            </a:pPr>
            <a:r>
              <a:rPr lang="en-US" sz="850"/>
              <a:t>Create a functional prototype show casing ultrasonic cleaning without leakage</a:t>
            </a:r>
            <a:endParaRPr lang="en-US" sz="850">
              <a:ea typeface="Calibri"/>
              <a:cs typeface="Calibri"/>
            </a:endParaRPr>
          </a:p>
          <a:p>
            <a:pPr marL="457200" indent="-457200">
              <a:buFont typeface="Arial,Sans-Serif"/>
              <a:buChar char="•"/>
            </a:pPr>
            <a:r>
              <a:rPr lang="en-US" sz="850"/>
              <a:t>Clean 90% of the powder off the part</a:t>
            </a:r>
            <a:endParaRPr lang="en-US" sz="850">
              <a:ea typeface="Calibri"/>
              <a:cs typeface="Calibri"/>
            </a:endParaRPr>
          </a:p>
          <a:p>
            <a:pPr marL="457200" indent="-457200">
              <a:buFont typeface="Arial,Sans-Serif"/>
              <a:buChar char="•"/>
            </a:pPr>
            <a:r>
              <a:rPr lang="en-US" sz="850"/>
              <a:t>Use less than a gallon o</a:t>
            </a:r>
            <a:endParaRPr lang="en-US" sz="850">
              <a:ea typeface="Calibri"/>
              <a:cs typeface="Calibri"/>
            </a:endParaRPr>
          </a:p>
          <a:p>
            <a:pPr marL="457200" indent="-457200">
              <a:buFont typeface="Arial,Sans-Serif"/>
              <a:buChar char="•"/>
            </a:pPr>
            <a:r>
              <a:rPr lang="en-US" sz="850"/>
              <a:t>f cleaner per part</a:t>
            </a:r>
            <a:endParaRPr lang="en-US" sz="850">
              <a:ea typeface="Calibri"/>
              <a:cs typeface="Calibri"/>
            </a:endParaRPr>
          </a:p>
          <a:p>
            <a:pPr marL="457200" indent="-457200">
              <a:buFont typeface="Arial,Sans-Serif"/>
              <a:buChar char="•"/>
            </a:pPr>
            <a:endParaRPr lang="en-US" sz="850">
              <a:ea typeface="Calibri"/>
              <a:cs typeface="Calibri"/>
            </a:endParaRPr>
          </a:p>
          <a:p>
            <a:pPr marL="457200" indent="-457200">
              <a:buFont typeface="Arial,Sans-Serif"/>
              <a:buChar char="•"/>
            </a:pPr>
            <a:r>
              <a:rPr lang="en-US"/>
              <a:t>The Sonic Wave Cleaner uses high-frequency vibrations to dislodge and remove particles from the part.  First, sonic waves are pulsed underneath the fluid. The fluid is spun, creating vortices, then drained to keep the part clean. Inspiration for this concept stems from ultrasonic cleaning applications in automotive and jewelry industries.</a:t>
            </a:r>
            <a:endParaRPr lang="en-US" sz="850">
              <a:ea typeface="Calibri"/>
              <a:cs typeface="Calibri"/>
            </a:endParaRPr>
          </a:p>
        </p:txBody>
      </p:sp>
      <p:sp>
        <p:nvSpPr>
          <p:cNvPr id="4" name="Slide Number Placeholder 3"/>
          <p:cNvSpPr>
            <a:spLocks noGrp="1"/>
          </p:cNvSpPr>
          <p:nvPr>
            <p:ph type="sldNum" sz="quarter" idx="5"/>
          </p:nvPr>
        </p:nvSpPr>
        <p:spPr/>
        <p:txBody>
          <a:bodyPr/>
          <a:lstStyle/>
          <a:p>
            <a:fld id="{EF92026D-FF03-8344-9E80-093900100BFB}" type="slidenum">
              <a:rPr lang="en-US" smtClean="0"/>
              <a:t>1</a:t>
            </a:fld>
            <a:endParaRPr lang="en-US"/>
          </a:p>
        </p:txBody>
      </p:sp>
    </p:spTree>
    <p:extLst>
      <p:ext uri="{BB962C8B-B14F-4D97-AF65-F5344CB8AC3E}">
        <p14:creationId xmlns:p14="http://schemas.microsoft.com/office/powerpoint/2010/main" val="24055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p>
        </p:txBody>
      </p:sp>
      <p:sp>
        <p:nvSpPr>
          <p:cNvPr id="4" name="Date Placeholder 3"/>
          <p:cNvSpPr>
            <a:spLocks noGrp="1"/>
          </p:cNvSpPr>
          <p:nvPr>
            <p:ph type="dt" sz="half" idx="10"/>
          </p:nvPr>
        </p:nvSpPr>
        <p:spPr/>
        <p:txBody>
          <a:bodyPr/>
          <a:lstStyle/>
          <a:p>
            <a:fld id="{A7958773-E193-F641-93C1-3B3CD9BD7941}"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21EB1-A156-F944-9290-5DDDF9FA3052}" type="slidenum">
              <a:rPr lang="en-US" smtClean="0"/>
              <a:t>‹#›</a:t>
            </a:fld>
            <a:endParaRPr lang="en-US"/>
          </a:p>
        </p:txBody>
      </p:sp>
    </p:spTree>
    <p:extLst>
      <p:ext uri="{BB962C8B-B14F-4D97-AF65-F5344CB8AC3E}">
        <p14:creationId xmlns:p14="http://schemas.microsoft.com/office/powerpoint/2010/main" val="210973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58773-E193-F641-93C1-3B3CD9BD7941}"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21EB1-A156-F944-9290-5DDDF9FA3052}" type="slidenum">
              <a:rPr lang="en-US" smtClean="0"/>
              <a:t>‹#›</a:t>
            </a:fld>
            <a:endParaRPr lang="en-US"/>
          </a:p>
        </p:txBody>
      </p:sp>
    </p:spTree>
    <p:extLst>
      <p:ext uri="{BB962C8B-B14F-4D97-AF65-F5344CB8AC3E}">
        <p14:creationId xmlns:p14="http://schemas.microsoft.com/office/powerpoint/2010/main" val="153421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58773-E193-F641-93C1-3B3CD9BD7941}"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21EB1-A156-F944-9290-5DDDF9FA3052}" type="slidenum">
              <a:rPr lang="en-US" smtClean="0"/>
              <a:t>‹#›</a:t>
            </a:fld>
            <a:endParaRPr lang="en-US"/>
          </a:p>
        </p:txBody>
      </p:sp>
    </p:spTree>
    <p:extLst>
      <p:ext uri="{BB962C8B-B14F-4D97-AF65-F5344CB8AC3E}">
        <p14:creationId xmlns:p14="http://schemas.microsoft.com/office/powerpoint/2010/main" val="3966120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58773-E193-F641-93C1-3B3CD9BD7941}"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21EB1-A156-F944-9290-5DDDF9FA3052}" type="slidenum">
              <a:rPr lang="en-US" smtClean="0"/>
              <a:t>‹#›</a:t>
            </a:fld>
            <a:endParaRPr lang="en-US"/>
          </a:p>
        </p:txBody>
      </p:sp>
    </p:spTree>
    <p:extLst>
      <p:ext uri="{BB962C8B-B14F-4D97-AF65-F5344CB8AC3E}">
        <p14:creationId xmlns:p14="http://schemas.microsoft.com/office/powerpoint/2010/main" val="381748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958773-E193-F641-93C1-3B3CD9BD7941}"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21EB1-A156-F944-9290-5DDDF9FA3052}" type="slidenum">
              <a:rPr lang="en-US" smtClean="0"/>
              <a:t>‹#›</a:t>
            </a:fld>
            <a:endParaRPr lang="en-US"/>
          </a:p>
        </p:txBody>
      </p:sp>
    </p:spTree>
    <p:extLst>
      <p:ext uri="{BB962C8B-B14F-4D97-AF65-F5344CB8AC3E}">
        <p14:creationId xmlns:p14="http://schemas.microsoft.com/office/powerpoint/2010/main" val="377962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958773-E193-F641-93C1-3B3CD9BD7941}" type="datetimeFigureOut">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21EB1-A156-F944-9290-5DDDF9FA3052}" type="slidenum">
              <a:rPr lang="en-US" smtClean="0"/>
              <a:t>‹#›</a:t>
            </a:fld>
            <a:endParaRPr lang="en-US"/>
          </a:p>
        </p:txBody>
      </p:sp>
    </p:spTree>
    <p:extLst>
      <p:ext uri="{BB962C8B-B14F-4D97-AF65-F5344CB8AC3E}">
        <p14:creationId xmlns:p14="http://schemas.microsoft.com/office/powerpoint/2010/main" val="173601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958773-E193-F641-93C1-3B3CD9BD7941}" type="datetimeFigureOut">
              <a:rPr lang="en-US" smtClean="0"/>
              <a:t>3/29/2024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421EB1-A156-F944-9290-5DDDF9FA3052}" type="slidenum">
              <a:rPr lang="en-US" smtClean="0"/>
              <a:t>‹#›</a:t>
            </a:fld>
            <a:endParaRPr lang="en-US"/>
          </a:p>
        </p:txBody>
      </p:sp>
    </p:spTree>
    <p:extLst>
      <p:ext uri="{BB962C8B-B14F-4D97-AF65-F5344CB8AC3E}">
        <p14:creationId xmlns:p14="http://schemas.microsoft.com/office/powerpoint/2010/main" val="204529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958773-E193-F641-93C1-3B3CD9BD7941}" type="datetimeFigureOut">
              <a:rPr lang="en-US" smtClean="0"/>
              <a:t>3/29/2024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421EB1-A156-F944-9290-5DDDF9FA3052}" type="slidenum">
              <a:rPr lang="en-US" smtClean="0"/>
              <a:t>‹#›</a:t>
            </a:fld>
            <a:endParaRPr lang="en-US"/>
          </a:p>
        </p:txBody>
      </p:sp>
    </p:spTree>
    <p:extLst>
      <p:ext uri="{BB962C8B-B14F-4D97-AF65-F5344CB8AC3E}">
        <p14:creationId xmlns:p14="http://schemas.microsoft.com/office/powerpoint/2010/main" val="2957675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58773-E193-F641-93C1-3B3CD9BD7941}" type="datetimeFigureOut">
              <a:rPr lang="en-US" smtClean="0"/>
              <a:t>3/29/2024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421EB1-A156-F944-9290-5DDDF9FA3052}" type="slidenum">
              <a:rPr lang="en-US" smtClean="0"/>
              <a:t>‹#›</a:t>
            </a:fld>
            <a:endParaRPr lang="en-US"/>
          </a:p>
        </p:txBody>
      </p:sp>
    </p:spTree>
    <p:extLst>
      <p:ext uri="{BB962C8B-B14F-4D97-AF65-F5344CB8AC3E}">
        <p14:creationId xmlns:p14="http://schemas.microsoft.com/office/powerpoint/2010/main" val="3329181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A7958773-E193-F641-93C1-3B3CD9BD7941}" type="datetimeFigureOut">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21EB1-A156-F944-9290-5DDDF9FA3052}" type="slidenum">
              <a:rPr lang="en-US" smtClean="0"/>
              <a:t>‹#›</a:t>
            </a:fld>
            <a:endParaRPr lang="en-US"/>
          </a:p>
        </p:txBody>
      </p:sp>
    </p:spTree>
    <p:extLst>
      <p:ext uri="{BB962C8B-B14F-4D97-AF65-F5344CB8AC3E}">
        <p14:creationId xmlns:p14="http://schemas.microsoft.com/office/powerpoint/2010/main" val="272372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A7958773-E193-F641-93C1-3B3CD9BD7941}" type="datetimeFigureOut">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21EB1-A156-F944-9290-5DDDF9FA3052}" type="slidenum">
              <a:rPr lang="en-US" smtClean="0"/>
              <a:t>‹#›</a:t>
            </a:fld>
            <a:endParaRPr lang="en-US"/>
          </a:p>
        </p:txBody>
      </p:sp>
    </p:spTree>
    <p:extLst>
      <p:ext uri="{BB962C8B-B14F-4D97-AF65-F5344CB8AC3E}">
        <p14:creationId xmlns:p14="http://schemas.microsoft.com/office/powerpoint/2010/main" val="328971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A7958773-E193-F641-93C1-3B3CD9BD7941}" type="datetimeFigureOut">
              <a:rPr lang="en-US" smtClean="0"/>
              <a:t>3/29/2024</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67421EB1-A156-F944-9290-5DDDF9FA3052}" type="slidenum">
              <a:rPr lang="en-US" smtClean="0"/>
              <a:t>‹#›</a:t>
            </a:fld>
            <a:endParaRPr lang="en-US"/>
          </a:p>
        </p:txBody>
      </p:sp>
    </p:spTree>
    <p:extLst>
      <p:ext uri="{BB962C8B-B14F-4D97-AF65-F5344CB8AC3E}">
        <p14:creationId xmlns:p14="http://schemas.microsoft.com/office/powerpoint/2010/main" val="16208299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5" name="Rounded Rectangle 20">
            <a:extLst>
              <a:ext uri="{FF2B5EF4-FFF2-40B4-BE49-F238E27FC236}">
                <a16:creationId xmlns:a16="http://schemas.microsoft.com/office/drawing/2014/main" id="{64155D9F-87E8-91E4-0AB3-2CE19CDB6997}"/>
              </a:ext>
            </a:extLst>
          </p:cNvPr>
          <p:cNvSpPr/>
          <p:nvPr/>
        </p:nvSpPr>
        <p:spPr>
          <a:xfrm>
            <a:off x="9101017" y="4520557"/>
            <a:ext cx="13900718" cy="16917043"/>
          </a:xfrm>
          <a:prstGeom prst="roundRect">
            <a:avLst>
              <a:gd name="adj" fmla="val 10489"/>
            </a:avLst>
          </a:prstGeom>
          <a:solidFill>
            <a:schemeClr val="bg1"/>
          </a:solidFill>
          <a:ln w="19050">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atin typeface="Arial"/>
                <a:cs typeface="Arial"/>
              </a:rPr>
              <a:t>r</a:t>
            </a:r>
            <a:endParaRPr lang="en-US">
              <a:solidFill>
                <a:srgbClr val="FFFFFF"/>
              </a:solidFill>
              <a:latin typeface="Arial"/>
              <a:cs typeface="Arial"/>
            </a:endParaRPr>
          </a:p>
        </p:txBody>
      </p:sp>
      <p:sp>
        <p:nvSpPr>
          <p:cNvPr id="33" name="Rounded Rectangle 32">
            <a:extLst>
              <a:ext uri="{FF2B5EF4-FFF2-40B4-BE49-F238E27FC236}">
                <a16:creationId xmlns:a16="http://schemas.microsoft.com/office/drawing/2014/main" id="{A46CA0CE-D8A6-FC49-BE6C-8A2083EA9BB1}"/>
              </a:ext>
            </a:extLst>
          </p:cNvPr>
          <p:cNvSpPr/>
          <p:nvPr/>
        </p:nvSpPr>
        <p:spPr>
          <a:xfrm>
            <a:off x="348343" y="4520557"/>
            <a:ext cx="8679361" cy="321600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7" name="Rounded Rectangle 16">
            <a:extLst>
              <a:ext uri="{FF2B5EF4-FFF2-40B4-BE49-F238E27FC236}">
                <a16:creationId xmlns:a16="http://schemas.microsoft.com/office/drawing/2014/main" id="{0A0E0157-ABB5-0C46-93D8-FE560C28294B}"/>
              </a:ext>
            </a:extLst>
          </p:cNvPr>
          <p:cNvSpPr/>
          <p:nvPr/>
        </p:nvSpPr>
        <p:spPr>
          <a:xfrm>
            <a:off x="266058" y="266804"/>
            <a:ext cx="32368709" cy="4089717"/>
          </a:xfrm>
          <a:prstGeom prst="round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7"/>
          </a:p>
        </p:txBody>
      </p:sp>
      <p:sp>
        <p:nvSpPr>
          <p:cNvPr id="23" name="Rounded Rectangle 22">
            <a:extLst>
              <a:ext uri="{FF2B5EF4-FFF2-40B4-BE49-F238E27FC236}">
                <a16:creationId xmlns:a16="http://schemas.microsoft.com/office/drawing/2014/main" id="{0F64A82E-1D1D-3D40-8574-3F2F1AF42624}"/>
              </a:ext>
            </a:extLst>
          </p:cNvPr>
          <p:cNvSpPr/>
          <p:nvPr/>
        </p:nvSpPr>
        <p:spPr>
          <a:xfrm>
            <a:off x="23157722" y="4514930"/>
            <a:ext cx="9477045" cy="6472630"/>
          </a:xfrm>
          <a:prstGeom prst="roundRect">
            <a:avLst>
              <a:gd name="adj" fmla="val 1031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50">
                <a:ea typeface="Calibri"/>
                <a:cs typeface="Calibri"/>
              </a:rPr>
              <a:t>`</a:t>
            </a:r>
            <a:endParaRPr lang="en-US" sz="857"/>
          </a:p>
        </p:txBody>
      </p:sp>
      <p:pic>
        <p:nvPicPr>
          <p:cNvPr id="1032" name="Picture 8">
            <a:extLst>
              <a:ext uri="{FF2B5EF4-FFF2-40B4-BE49-F238E27FC236}">
                <a16:creationId xmlns:a16="http://schemas.microsoft.com/office/drawing/2014/main" id="{60178381-67E6-57C5-767E-FBD7673F6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09534" y="672074"/>
            <a:ext cx="2832100" cy="317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85B6F61-2373-4BEB-BBC4-1C82AF1A5473}"/>
              </a:ext>
            </a:extLst>
          </p:cNvPr>
          <p:cNvSpPr/>
          <p:nvPr/>
        </p:nvSpPr>
        <p:spPr>
          <a:xfrm>
            <a:off x="3442120" y="893691"/>
            <a:ext cx="25703851" cy="2812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0960" tIns="30480" rIns="60960" bIns="30480" rtlCol="0" anchor="ctr"/>
          <a:lstStyle/>
          <a:p>
            <a:pPr algn="ctr"/>
            <a:r>
              <a:rPr lang="en-US" sz="8800" b="1" dirty="0">
                <a:solidFill>
                  <a:srgbClr val="000000"/>
                </a:solidFill>
                <a:latin typeface="Times New Roman"/>
                <a:cs typeface="Times New Roman"/>
              </a:rPr>
              <a:t>Powder Removal in Microgravity Environments</a:t>
            </a:r>
          </a:p>
          <a:p>
            <a:pPr algn="ctr"/>
            <a:r>
              <a:rPr lang="en-US" sz="4400" b="1" dirty="0">
                <a:solidFill>
                  <a:prstClr val="black"/>
                </a:solidFill>
                <a:latin typeface="Times New Roman"/>
                <a:cs typeface="Times New Roman"/>
              </a:rPr>
              <a:t>Team 518: </a:t>
            </a:r>
            <a:r>
              <a:rPr lang="en-US" sz="4400" dirty="0">
                <a:solidFill>
                  <a:prstClr val="black"/>
                </a:solidFill>
                <a:latin typeface="Times New Roman"/>
                <a:cs typeface="Times New Roman"/>
              </a:rPr>
              <a:t>Cole Daly, Kyle Evans, Alexander Fryer, Chelsea </a:t>
            </a:r>
            <a:r>
              <a:rPr lang="en-US" sz="4400" dirty="0" err="1">
                <a:solidFill>
                  <a:prstClr val="black"/>
                </a:solidFill>
                <a:latin typeface="Times New Roman"/>
                <a:cs typeface="Times New Roman"/>
              </a:rPr>
              <a:t>Kiselewski</a:t>
            </a:r>
            <a:r>
              <a:rPr lang="en-US" sz="4400" dirty="0">
                <a:solidFill>
                  <a:prstClr val="black"/>
                </a:solidFill>
                <a:latin typeface="Times New Roman"/>
                <a:cs typeface="Times New Roman"/>
              </a:rPr>
              <a:t>, Tripp </a:t>
            </a:r>
            <a:r>
              <a:rPr lang="en-US" sz="4400" dirty="0" err="1">
                <a:solidFill>
                  <a:prstClr val="black"/>
                </a:solidFill>
                <a:latin typeface="Times New Roman"/>
                <a:cs typeface="Times New Roman"/>
              </a:rPr>
              <a:t>Lappalainen</a:t>
            </a:r>
            <a:r>
              <a:rPr lang="en-US" sz="4400" dirty="0">
                <a:solidFill>
                  <a:prstClr val="black"/>
                </a:solidFill>
                <a:latin typeface="Times New Roman"/>
                <a:cs typeface="Times New Roman"/>
              </a:rPr>
              <a:t>, Lauren McNealy</a:t>
            </a:r>
          </a:p>
          <a:p>
            <a:pPr algn="ctr"/>
            <a:r>
              <a:rPr lang="en-US" sz="4400" b="1" dirty="0">
                <a:solidFill>
                  <a:prstClr val="black"/>
                </a:solidFill>
                <a:latin typeface="Times New Roman"/>
                <a:cs typeface="Times New Roman"/>
              </a:rPr>
              <a:t>Sponsor: </a:t>
            </a:r>
            <a:r>
              <a:rPr lang="en-US" sz="4400" dirty="0">
                <a:solidFill>
                  <a:prstClr val="black"/>
                </a:solidFill>
                <a:latin typeface="Times New Roman"/>
                <a:cs typeface="Times New Roman"/>
              </a:rPr>
              <a:t>Justin McElderry 			</a:t>
            </a:r>
            <a:r>
              <a:rPr lang="en-US" sz="4400" b="1" dirty="0">
                <a:solidFill>
                  <a:prstClr val="black"/>
                </a:solidFill>
                <a:latin typeface="Times New Roman"/>
                <a:cs typeface="Times New Roman"/>
              </a:rPr>
              <a:t>Academic Advisor: </a:t>
            </a:r>
            <a:r>
              <a:rPr lang="en-US" sz="4400" dirty="0">
                <a:solidFill>
                  <a:prstClr val="black"/>
                </a:solidFill>
                <a:latin typeface="Times New Roman"/>
                <a:cs typeface="Times New Roman"/>
              </a:rPr>
              <a:t>Shayne </a:t>
            </a:r>
            <a:r>
              <a:rPr lang="en-US" sz="4400" dirty="0" err="1">
                <a:solidFill>
                  <a:prstClr val="black"/>
                </a:solidFill>
                <a:latin typeface="Times New Roman"/>
                <a:cs typeface="Times New Roman"/>
              </a:rPr>
              <a:t>McConomy</a:t>
            </a:r>
            <a:r>
              <a:rPr lang="en-US" sz="4400" dirty="0">
                <a:solidFill>
                  <a:prstClr val="black"/>
                </a:solidFill>
                <a:latin typeface="Times New Roman"/>
                <a:cs typeface="Times New Roman"/>
              </a:rPr>
              <a:t> </a:t>
            </a:r>
            <a:r>
              <a:rPr lang="en-US" sz="4400" dirty="0" err="1">
                <a:solidFill>
                  <a:prstClr val="black"/>
                </a:solidFill>
                <a:latin typeface="Times New Roman"/>
                <a:cs typeface="Times New Roman"/>
              </a:rPr>
              <a:t>Ph.D</a:t>
            </a:r>
            <a:endParaRPr lang="en-US" sz="4400" dirty="0">
              <a:solidFill>
                <a:prstClr val="black"/>
              </a:solidFill>
              <a:latin typeface="Times New Roman"/>
              <a:cs typeface="Times New Roman"/>
            </a:endParaRPr>
          </a:p>
          <a:p>
            <a:pPr algn="ctr"/>
            <a:endParaRPr lang="en-US" sz="4000" dirty="0">
              <a:solidFill>
                <a:prstClr val="black"/>
              </a:solidFill>
              <a:latin typeface="Arial"/>
              <a:cs typeface="Arial"/>
            </a:endParaRPr>
          </a:p>
        </p:txBody>
      </p:sp>
      <p:sp>
        <p:nvSpPr>
          <p:cNvPr id="11" name="Rectangle: Rounded Corners 10">
            <a:extLst>
              <a:ext uri="{FF2B5EF4-FFF2-40B4-BE49-F238E27FC236}">
                <a16:creationId xmlns:a16="http://schemas.microsoft.com/office/drawing/2014/main" id="{08745F4A-8B0F-7762-79BA-4D199584F0D1}"/>
              </a:ext>
            </a:extLst>
          </p:cNvPr>
          <p:cNvSpPr/>
          <p:nvPr/>
        </p:nvSpPr>
        <p:spPr>
          <a:xfrm>
            <a:off x="3086802" y="4361343"/>
            <a:ext cx="2730995" cy="700320"/>
          </a:xfrm>
          <a:prstGeom prst="roundRect">
            <a:avLst/>
          </a:prstGeom>
          <a:solidFill>
            <a:srgbClr val="E0C89B"/>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a:solidFill>
                  <a:schemeClr val="tx1"/>
                </a:solidFill>
                <a:latin typeface="Times New Roman"/>
                <a:cs typeface="Arial"/>
              </a:rPr>
              <a:t>Objective</a:t>
            </a:r>
          </a:p>
        </p:txBody>
      </p:sp>
      <p:sp>
        <p:nvSpPr>
          <p:cNvPr id="32" name="Rectangle: Rounded Corners 31">
            <a:extLst>
              <a:ext uri="{FF2B5EF4-FFF2-40B4-BE49-F238E27FC236}">
                <a16:creationId xmlns:a16="http://schemas.microsoft.com/office/drawing/2014/main" id="{1AD1F300-11B7-62DF-7C8A-FD6C650B24B8}"/>
              </a:ext>
            </a:extLst>
          </p:cNvPr>
          <p:cNvSpPr/>
          <p:nvPr/>
        </p:nvSpPr>
        <p:spPr>
          <a:xfrm>
            <a:off x="25876289" y="4335205"/>
            <a:ext cx="4500196" cy="668153"/>
          </a:xfrm>
          <a:prstGeom prst="roundRect">
            <a:avLst/>
          </a:prstGeom>
          <a:solidFill>
            <a:srgbClr val="E0C89B"/>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0960" tIns="30480" rIns="60960" bIns="30480" rtlCol="0" anchor="ctr"/>
          <a:lstStyle/>
          <a:p>
            <a:pPr algn="ctr"/>
            <a:r>
              <a:rPr lang="en-US" sz="3600" b="1">
                <a:solidFill>
                  <a:schemeClr val="tx1"/>
                </a:solidFill>
                <a:latin typeface="Times New Roman"/>
                <a:cs typeface="Arial"/>
              </a:rPr>
              <a:t>Plumbing Diagram</a:t>
            </a:r>
          </a:p>
        </p:txBody>
      </p:sp>
      <p:sp>
        <p:nvSpPr>
          <p:cNvPr id="8" name="Rounded Rectangle 20">
            <a:extLst>
              <a:ext uri="{FF2B5EF4-FFF2-40B4-BE49-F238E27FC236}">
                <a16:creationId xmlns:a16="http://schemas.microsoft.com/office/drawing/2014/main" id="{517AEE8E-FBB8-D499-890A-C7E57524391E}"/>
              </a:ext>
            </a:extLst>
          </p:cNvPr>
          <p:cNvSpPr/>
          <p:nvPr/>
        </p:nvSpPr>
        <p:spPr>
          <a:xfrm>
            <a:off x="348343" y="7895781"/>
            <a:ext cx="8650800" cy="6175550"/>
          </a:xfrm>
          <a:prstGeom prst="roundRect">
            <a:avLst>
              <a:gd name="adj" fmla="val 1002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rtl="0"/>
            <a:endParaRPr lang="en-US" sz="4400">
              <a:latin typeface="Times New Roman"/>
              <a:cs typeface="Segoe UI"/>
            </a:endParaRPr>
          </a:p>
        </p:txBody>
      </p:sp>
      <p:sp>
        <p:nvSpPr>
          <p:cNvPr id="12" name="Rectangle: Rounded Corners 11">
            <a:extLst>
              <a:ext uri="{FF2B5EF4-FFF2-40B4-BE49-F238E27FC236}">
                <a16:creationId xmlns:a16="http://schemas.microsoft.com/office/drawing/2014/main" id="{2D748E53-A24E-1704-776E-A202D0AC5ED0}"/>
              </a:ext>
            </a:extLst>
          </p:cNvPr>
          <p:cNvSpPr/>
          <p:nvPr/>
        </p:nvSpPr>
        <p:spPr>
          <a:xfrm>
            <a:off x="2805994" y="7765739"/>
            <a:ext cx="3292609" cy="564087"/>
          </a:xfrm>
          <a:prstGeom prst="roundRect">
            <a:avLst/>
          </a:prstGeom>
          <a:solidFill>
            <a:srgbClr val="E0C89B"/>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0960" tIns="30480" rIns="60960" bIns="30480" rtlCol="0" anchor="ctr"/>
          <a:lstStyle/>
          <a:p>
            <a:pPr algn="ctr"/>
            <a:r>
              <a:rPr lang="en-US" sz="3600" b="1">
                <a:solidFill>
                  <a:schemeClr val="tx1"/>
                </a:solidFill>
                <a:latin typeface="Times New Roman"/>
                <a:cs typeface="Arial"/>
              </a:rPr>
              <a:t>Background</a:t>
            </a:r>
            <a:endParaRPr lang="en-US" sz="3600" b="1">
              <a:solidFill>
                <a:schemeClr val="tx1"/>
              </a:solidFill>
              <a:latin typeface="Times New Roman"/>
              <a:cs typeface="Arial" panose="020B0604020202020204" pitchFamily="34" charset="0"/>
            </a:endParaRPr>
          </a:p>
        </p:txBody>
      </p:sp>
      <p:sp>
        <p:nvSpPr>
          <p:cNvPr id="37" name="Rectangle: Rounded Corners 36">
            <a:extLst>
              <a:ext uri="{FF2B5EF4-FFF2-40B4-BE49-F238E27FC236}">
                <a16:creationId xmlns:a16="http://schemas.microsoft.com/office/drawing/2014/main" id="{AD27DA5F-2B8B-8EDC-98DE-34F0E52C0916}"/>
              </a:ext>
            </a:extLst>
          </p:cNvPr>
          <p:cNvSpPr/>
          <p:nvPr/>
        </p:nvSpPr>
        <p:spPr>
          <a:xfrm>
            <a:off x="13551282" y="4333929"/>
            <a:ext cx="5485526" cy="673162"/>
          </a:xfrm>
          <a:prstGeom prst="roundRect">
            <a:avLst/>
          </a:prstGeom>
          <a:solidFill>
            <a:srgbClr val="E0C89B"/>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0960" tIns="30480" rIns="60960" bIns="30480" rtlCol="0" anchor="ctr"/>
          <a:lstStyle/>
          <a:p>
            <a:pPr algn="ctr"/>
            <a:r>
              <a:rPr lang="en-US" sz="3600" b="1">
                <a:solidFill>
                  <a:schemeClr val="tx1"/>
                </a:solidFill>
                <a:latin typeface="Times New Roman"/>
                <a:cs typeface="Arial"/>
              </a:rPr>
              <a:t>Current State of Design</a:t>
            </a:r>
            <a:endParaRPr lang="en-US" sz="3600" b="1">
              <a:solidFill>
                <a:schemeClr val="tx1"/>
              </a:solidFill>
              <a:latin typeface="Times New Roman"/>
              <a:cs typeface="Arial" panose="020B0604020202020204" pitchFamily="34" charset="0"/>
            </a:endParaRPr>
          </a:p>
        </p:txBody>
      </p:sp>
      <p:sp>
        <p:nvSpPr>
          <p:cNvPr id="1130" name="Rectangle 1129">
            <a:extLst>
              <a:ext uri="{FF2B5EF4-FFF2-40B4-BE49-F238E27FC236}">
                <a16:creationId xmlns:a16="http://schemas.microsoft.com/office/drawing/2014/main" id="{E7314BBD-A730-E641-A506-11E73E3975EE}"/>
              </a:ext>
            </a:extLst>
          </p:cNvPr>
          <p:cNvSpPr/>
          <p:nvPr/>
        </p:nvSpPr>
        <p:spPr>
          <a:xfrm>
            <a:off x="24288877" y="6753152"/>
            <a:ext cx="211303" cy="2664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57"/>
          </a:p>
        </p:txBody>
      </p:sp>
      <p:sp>
        <p:nvSpPr>
          <p:cNvPr id="1172" name="Rounded Rectangle 19">
            <a:extLst>
              <a:ext uri="{FF2B5EF4-FFF2-40B4-BE49-F238E27FC236}">
                <a16:creationId xmlns:a16="http://schemas.microsoft.com/office/drawing/2014/main" id="{32748819-0871-6A21-0CE0-C2C3653A0605}"/>
              </a:ext>
            </a:extLst>
          </p:cNvPr>
          <p:cNvSpPr/>
          <p:nvPr/>
        </p:nvSpPr>
        <p:spPr>
          <a:xfrm>
            <a:off x="23129719" y="17023295"/>
            <a:ext cx="9505048" cy="441430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0960" tIns="30480" rIns="60960" bIns="30480" rtlCol="0" anchor="ctr"/>
          <a:lstStyle/>
          <a:p>
            <a:pPr marL="228611" indent="-228611">
              <a:buAutoNum type="arabicPeriod"/>
            </a:pPr>
            <a:endParaRPr lang="en-US" sz="1333">
              <a:solidFill>
                <a:srgbClr val="000000"/>
              </a:solidFill>
              <a:latin typeface="Arial" panose="020B0604020202020204" pitchFamily="34" charset="0"/>
              <a:cs typeface="Arial" panose="020B0604020202020204" pitchFamily="34" charset="0"/>
            </a:endParaRPr>
          </a:p>
          <a:p>
            <a:pPr marL="228611" indent="-228611">
              <a:spcAft>
                <a:spcPts val="400"/>
              </a:spcAft>
              <a:buAutoNum type="arabicPeriod"/>
            </a:pPr>
            <a:endParaRPr lang="en-US" sz="1333">
              <a:solidFill>
                <a:srgbClr val="000000"/>
              </a:solidFill>
              <a:latin typeface="Arial" panose="020B0604020202020204" pitchFamily="34" charset="0"/>
              <a:cs typeface="Arial" panose="020B0604020202020204" pitchFamily="34" charset="0"/>
            </a:endParaRPr>
          </a:p>
          <a:p>
            <a:pPr>
              <a:spcBef>
                <a:spcPts val="800"/>
              </a:spcBef>
            </a:pPr>
            <a:endParaRPr lang="en-US" sz="1467">
              <a:solidFill>
                <a:srgbClr val="000000"/>
              </a:solidFill>
              <a:latin typeface="Arial"/>
              <a:cs typeface="Arial"/>
            </a:endParaRPr>
          </a:p>
          <a:p>
            <a:pPr marL="228611" indent="-228611">
              <a:buAutoNum type="arabicPeriod"/>
            </a:pPr>
            <a:endParaRPr lang="en-US" sz="1333">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6FA8005-87EF-F0BC-2788-D914A84A3683}"/>
              </a:ext>
            </a:extLst>
          </p:cNvPr>
          <p:cNvSpPr txBox="1"/>
          <p:nvPr/>
        </p:nvSpPr>
        <p:spPr>
          <a:xfrm>
            <a:off x="502527" y="5167929"/>
            <a:ext cx="8258689"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panose="05000000000000000000" pitchFamily="2" charset="2"/>
              <a:buChar char="Ø"/>
            </a:pPr>
            <a:r>
              <a:rPr lang="en-US" sz="3400" b="1">
                <a:latin typeface="Times New Roman"/>
                <a:ea typeface="+mn-lt"/>
                <a:cs typeface="+mn-lt"/>
              </a:rPr>
              <a:t>The objective of this project is to develop a cleaning method for removing powder residue from additive manufactured parts in microgravity environments.</a:t>
            </a:r>
            <a:endParaRPr lang="en-US" sz="3400">
              <a:latin typeface="Times New Roman"/>
            </a:endParaRPr>
          </a:p>
        </p:txBody>
      </p:sp>
      <p:sp>
        <p:nvSpPr>
          <p:cNvPr id="4" name="TextBox 3">
            <a:extLst>
              <a:ext uri="{FF2B5EF4-FFF2-40B4-BE49-F238E27FC236}">
                <a16:creationId xmlns:a16="http://schemas.microsoft.com/office/drawing/2014/main" id="{9616A181-5C0B-49F6-1289-AFB23FDF25F9}"/>
              </a:ext>
            </a:extLst>
          </p:cNvPr>
          <p:cNvSpPr txBox="1"/>
          <p:nvPr/>
        </p:nvSpPr>
        <p:spPr>
          <a:xfrm>
            <a:off x="23648604" y="17346258"/>
            <a:ext cx="8943994" cy="4832092"/>
          </a:xfrm>
          <a:prstGeom prst="rect">
            <a:avLst/>
          </a:prstGeom>
          <a:noFill/>
        </p:spPr>
        <p:txBody>
          <a:bodyPr wrap="square" lIns="91440" tIns="45720" rIns="91440" bIns="45720" rtlCol="0" anchor="t">
            <a:spAutoFit/>
          </a:bodyPr>
          <a:lstStyle/>
          <a:p>
            <a:pPr marL="571500" indent="-571500">
              <a:lnSpc>
                <a:spcPct val="150000"/>
              </a:lnSpc>
              <a:buFont typeface="Wingdings" panose="05000000000000000000" pitchFamily="2" charset="2"/>
              <a:buChar char="Ø"/>
            </a:pPr>
            <a:r>
              <a:rPr lang="en-US" sz="4000" dirty="0">
                <a:latin typeface="Times New Roman"/>
                <a:cs typeface="Times New Roman"/>
              </a:rPr>
              <a:t>Finish the assembly</a:t>
            </a:r>
          </a:p>
          <a:p>
            <a:pPr marL="457200" indent="-457200">
              <a:lnSpc>
                <a:spcPct val="150000"/>
              </a:lnSpc>
              <a:buFont typeface="Wingdings"/>
              <a:buChar char="Ø"/>
            </a:pPr>
            <a:r>
              <a:rPr lang="en-US" sz="4000" dirty="0">
                <a:latin typeface="Times New Roman"/>
                <a:cs typeface="Times New Roman"/>
              </a:rPr>
              <a:t> Test the machine</a:t>
            </a:r>
          </a:p>
          <a:p>
            <a:pPr marL="457200" indent="-457200">
              <a:lnSpc>
                <a:spcPct val="150000"/>
              </a:lnSpc>
              <a:buFont typeface="Wingdings"/>
              <a:buChar char="Ø"/>
            </a:pPr>
            <a:r>
              <a:rPr lang="en-US" sz="4000" dirty="0">
                <a:latin typeface="Times New Roman"/>
                <a:cs typeface="Times New Roman"/>
              </a:rPr>
              <a:t> Volume of debris collection testing</a:t>
            </a:r>
          </a:p>
          <a:p>
            <a:pPr marL="457200" indent="-457200">
              <a:lnSpc>
                <a:spcPct val="150000"/>
              </a:lnSpc>
              <a:buFont typeface="Wingdings"/>
              <a:buChar char="Ø"/>
            </a:pPr>
            <a:r>
              <a:rPr lang="en-US" sz="4000" dirty="0">
                <a:latin typeface="Times New Roman"/>
                <a:cs typeface="Times New Roman"/>
              </a:rPr>
              <a:t> Resolve issues found from testing</a:t>
            </a:r>
            <a:endParaRPr lang="en-US" sz="4000" dirty="0">
              <a:latin typeface="Times New Roman" panose="02020603050405020304" pitchFamily="18" charset="0"/>
              <a:cs typeface="Times New Roman"/>
            </a:endParaRPr>
          </a:p>
          <a:p>
            <a:pPr marL="457200" indent="-457200">
              <a:buFont typeface="Wingdings"/>
              <a:buChar char="Ø"/>
            </a:pPr>
            <a:endParaRPr lang="en-US" sz="3400">
              <a:latin typeface="Times New Roman" panose="02020603050405020304" pitchFamily="18" charset="0"/>
              <a:cs typeface="Times New Roman" panose="02020603050405020304" pitchFamily="18" charset="0"/>
            </a:endParaRPr>
          </a:p>
          <a:p>
            <a:endParaRPr lang="en-US" sz="340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91B70830-0135-3910-D48C-B2F6C93610C2}"/>
              </a:ext>
            </a:extLst>
          </p:cNvPr>
          <p:cNvPicPr>
            <a:picLocks noChangeAspect="1"/>
          </p:cNvPicPr>
          <p:nvPr/>
        </p:nvPicPr>
        <p:blipFill>
          <a:blip r:embed="rId4"/>
          <a:stretch>
            <a:fillRect/>
          </a:stretch>
        </p:blipFill>
        <p:spPr>
          <a:xfrm>
            <a:off x="348343" y="598503"/>
            <a:ext cx="3968812" cy="3318957"/>
          </a:xfrm>
          <a:prstGeom prst="rect">
            <a:avLst/>
          </a:prstGeom>
        </p:spPr>
      </p:pic>
      <p:sp>
        <p:nvSpPr>
          <p:cNvPr id="20" name="Rounded Rectangle 20">
            <a:extLst>
              <a:ext uri="{FF2B5EF4-FFF2-40B4-BE49-F238E27FC236}">
                <a16:creationId xmlns:a16="http://schemas.microsoft.com/office/drawing/2014/main" id="{241BBA08-955D-0532-6038-069FF227481B}"/>
              </a:ext>
            </a:extLst>
          </p:cNvPr>
          <p:cNvSpPr/>
          <p:nvPr/>
        </p:nvSpPr>
        <p:spPr>
          <a:xfrm>
            <a:off x="257469" y="14244127"/>
            <a:ext cx="8741674" cy="7193473"/>
          </a:xfrm>
          <a:prstGeom prst="roundRect">
            <a:avLst>
              <a:gd name="adj" fmla="val 1002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857">
              <a:latin typeface="Helvetica" pitchFamily="2" charset="0"/>
            </a:endParaRPr>
          </a:p>
        </p:txBody>
      </p:sp>
      <p:sp>
        <p:nvSpPr>
          <p:cNvPr id="19" name="Rectangle: Rounded Corners 18">
            <a:extLst>
              <a:ext uri="{FF2B5EF4-FFF2-40B4-BE49-F238E27FC236}">
                <a16:creationId xmlns:a16="http://schemas.microsoft.com/office/drawing/2014/main" id="{0F5B4EB3-4630-6895-776C-CAC10EA5782D}"/>
              </a:ext>
            </a:extLst>
          </p:cNvPr>
          <p:cNvSpPr/>
          <p:nvPr/>
        </p:nvSpPr>
        <p:spPr>
          <a:xfrm>
            <a:off x="2805840" y="14138375"/>
            <a:ext cx="3292609" cy="723302"/>
          </a:xfrm>
          <a:prstGeom prst="roundRect">
            <a:avLst/>
          </a:prstGeom>
          <a:solidFill>
            <a:srgbClr val="E0C89B"/>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0960" tIns="30480" rIns="60960" bIns="30480" rtlCol="0" anchor="ctr"/>
          <a:lstStyle/>
          <a:p>
            <a:pPr algn="ctr"/>
            <a:r>
              <a:rPr lang="en-US" sz="3600" b="1">
                <a:solidFill>
                  <a:schemeClr val="tx1"/>
                </a:solidFill>
                <a:latin typeface="Times New Roman"/>
                <a:cs typeface="Arial"/>
              </a:rPr>
              <a:t>Key Targets</a:t>
            </a:r>
            <a:endParaRPr lang="en-US"/>
          </a:p>
        </p:txBody>
      </p:sp>
      <p:sp>
        <p:nvSpPr>
          <p:cNvPr id="1173" name="Rectangle: Rounded Corners 1172">
            <a:extLst>
              <a:ext uri="{FF2B5EF4-FFF2-40B4-BE49-F238E27FC236}">
                <a16:creationId xmlns:a16="http://schemas.microsoft.com/office/drawing/2014/main" id="{98F64AD2-E1EB-2DD2-77D4-ED30265BBBFA}"/>
              </a:ext>
            </a:extLst>
          </p:cNvPr>
          <p:cNvSpPr/>
          <p:nvPr/>
        </p:nvSpPr>
        <p:spPr>
          <a:xfrm>
            <a:off x="26158937" y="16864886"/>
            <a:ext cx="3735971" cy="588631"/>
          </a:xfrm>
          <a:prstGeom prst="roundRect">
            <a:avLst/>
          </a:prstGeom>
          <a:solidFill>
            <a:srgbClr val="E0C89B"/>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a:solidFill>
                  <a:schemeClr val="tx1"/>
                </a:solidFill>
                <a:latin typeface="Times New Roman"/>
                <a:cs typeface="Arial"/>
              </a:rPr>
              <a:t>Future Work</a:t>
            </a:r>
          </a:p>
        </p:txBody>
      </p:sp>
      <p:sp>
        <p:nvSpPr>
          <p:cNvPr id="51" name="Rounded Rectangle 19">
            <a:extLst>
              <a:ext uri="{FF2B5EF4-FFF2-40B4-BE49-F238E27FC236}">
                <a16:creationId xmlns:a16="http://schemas.microsoft.com/office/drawing/2014/main" id="{441DA0E4-222F-F812-1E65-633DE1165378}"/>
              </a:ext>
            </a:extLst>
          </p:cNvPr>
          <p:cNvSpPr/>
          <p:nvPr/>
        </p:nvSpPr>
        <p:spPr>
          <a:xfrm>
            <a:off x="23157722" y="11267874"/>
            <a:ext cx="9477045" cy="541396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0960" tIns="30480" rIns="60960" bIns="30480" rtlCol="0" anchor="ctr"/>
          <a:lstStyle/>
          <a:p>
            <a:pPr rtl="0"/>
            <a:r>
              <a:rPr lang="en-US" sz="4400" baseline="0">
                <a:latin typeface="Times New Roman"/>
                <a:ea typeface="Segoe UI"/>
                <a:cs typeface="Segoe UI"/>
              </a:rPr>
              <a:t>Additive manufacturing creates unique parts that can be used in the aerospace industry.</a:t>
            </a:r>
            <a:r>
              <a:rPr lang="en-US" sz="4400">
                <a:latin typeface="Times New Roman"/>
                <a:ea typeface="Segoe UI"/>
                <a:cs typeface="Segoe UI"/>
              </a:rPr>
              <a:t>​</a:t>
            </a:r>
          </a:p>
          <a:p>
            <a:pPr rtl="0"/>
            <a:r>
              <a:rPr lang="en-US" sz="4400">
                <a:latin typeface="Times New Roman"/>
                <a:ea typeface="Segoe UI"/>
                <a:cs typeface="Segoe UI"/>
              </a:rPr>
              <a:t>​</a:t>
            </a:r>
          </a:p>
          <a:p>
            <a:pPr marL="571500" lvl="0" indent="-571500" rtl="0">
              <a:buChar char="•"/>
            </a:pPr>
            <a:r>
              <a:rPr lang="en-US" sz="4400" baseline="0">
                <a:latin typeface="Times New Roman"/>
                <a:ea typeface="Arial"/>
                <a:cs typeface="Arial"/>
              </a:rPr>
              <a:t>Powder residue in microgravity can be hazardous.</a:t>
            </a:r>
            <a:r>
              <a:rPr lang="en-US" sz="4400">
                <a:latin typeface="Times New Roman"/>
                <a:ea typeface="Arial"/>
                <a:cs typeface="Arial"/>
              </a:rPr>
              <a:t>​</a:t>
            </a:r>
          </a:p>
          <a:p>
            <a:pPr marL="571500" lvl="0" indent="-571500" rtl="0">
              <a:buChar char="•"/>
            </a:pPr>
            <a:r>
              <a:rPr lang="en-US" sz="4400" baseline="0">
                <a:latin typeface="Times New Roman"/>
                <a:ea typeface="Arial"/>
                <a:cs typeface="Arial"/>
              </a:rPr>
              <a:t>Particle size 40 µm</a:t>
            </a:r>
            <a:endParaRPr lang="en-US" sz="1333">
              <a:latin typeface="Arial" panose="020B0604020202020204" pitchFamily="34" charset="0"/>
              <a:cs typeface="Arial" panose="020B0604020202020204" pitchFamily="34" charset="0"/>
            </a:endParaRPr>
          </a:p>
        </p:txBody>
      </p:sp>
      <p:sp>
        <p:nvSpPr>
          <p:cNvPr id="53" name="Rectangle: Rounded Corners 52">
            <a:extLst>
              <a:ext uri="{FF2B5EF4-FFF2-40B4-BE49-F238E27FC236}">
                <a16:creationId xmlns:a16="http://schemas.microsoft.com/office/drawing/2014/main" id="{58CC7202-AB92-01C8-1C19-08B290E30B3A}"/>
              </a:ext>
            </a:extLst>
          </p:cNvPr>
          <p:cNvSpPr/>
          <p:nvPr/>
        </p:nvSpPr>
        <p:spPr>
          <a:xfrm>
            <a:off x="26158937" y="11075085"/>
            <a:ext cx="3735971" cy="588631"/>
          </a:xfrm>
          <a:prstGeom prst="roundRect">
            <a:avLst/>
          </a:prstGeom>
          <a:solidFill>
            <a:srgbClr val="E0C89B"/>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a:solidFill>
                  <a:schemeClr val="tx1"/>
                </a:solidFill>
                <a:latin typeface="Times New Roman"/>
                <a:cs typeface="Arial"/>
              </a:rPr>
              <a:t>Testing Specimen</a:t>
            </a:r>
          </a:p>
        </p:txBody>
      </p:sp>
      <p:pic>
        <p:nvPicPr>
          <p:cNvPr id="22" name="Picture 21">
            <a:extLst>
              <a:ext uri="{FF2B5EF4-FFF2-40B4-BE49-F238E27FC236}">
                <a16:creationId xmlns:a16="http://schemas.microsoft.com/office/drawing/2014/main" id="{A013D00A-0DEC-820D-593A-DEC5ECD4E213}"/>
              </a:ext>
            </a:extLst>
          </p:cNvPr>
          <p:cNvPicPr>
            <a:picLocks noChangeAspect="1"/>
          </p:cNvPicPr>
          <p:nvPr/>
        </p:nvPicPr>
        <p:blipFill>
          <a:blip r:embed="rId5"/>
          <a:stretch>
            <a:fillRect/>
          </a:stretch>
        </p:blipFill>
        <p:spPr>
          <a:xfrm>
            <a:off x="412155" y="10744608"/>
            <a:ext cx="2107478" cy="2834195"/>
          </a:xfrm>
          <a:prstGeom prst="rect">
            <a:avLst/>
          </a:prstGeom>
        </p:spPr>
      </p:pic>
      <p:sp>
        <p:nvSpPr>
          <p:cNvPr id="10" name="TextBox 9">
            <a:extLst>
              <a:ext uri="{FF2B5EF4-FFF2-40B4-BE49-F238E27FC236}">
                <a16:creationId xmlns:a16="http://schemas.microsoft.com/office/drawing/2014/main" id="{965DA95B-822A-068B-7E2A-1D2AAE044718}"/>
              </a:ext>
            </a:extLst>
          </p:cNvPr>
          <p:cNvSpPr txBox="1"/>
          <p:nvPr/>
        </p:nvSpPr>
        <p:spPr>
          <a:xfrm>
            <a:off x="2841090" y="8769787"/>
            <a:ext cx="581582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Times New Roman"/>
                <a:cs typeface="Times New Roman"/>
              </a:rPr>
              <a:t>Powdered metals gets trapped in small crevices in parts and needs to be cleaned.</a:t>
            </a:r>
            <a:endParaRPr lang="en-US">
              <a:ea typeface="Calibri" panose="020F0502020204030204"/>
              <a:cs typeface="Calibri" panose="020F0502020204030204"/>
            </a:endParaRPr>
          </a:p>
        </p:txBody>
      </p:sp>
      <p:sp>
        <p:nvSpPr>
          <p:cNvPr id="28" name="TextBox 27">
            <a:extLst>
              <a:ext uri="{FF2B5EF4-FFF2-40B4-BE49-F238E27FC236}">
                <a16:creationId xmlns:a16="http://schemas.microsoft.com/office/drawing/2014/main" id="{A585F714-1AD6-153F-EDCE-98CD4D408CF2}"/>
              </a:ext>
            </a:extLst>
          </p:cNvPr>
          <p:cNvSpPr txBox="1"/>
          <p:nvPr/>
        </p:nvSpPr>
        <p:spPr>
          <a:xfrm>
            <a:off x="2822341" y="11270317"/>
            <a:ext cx="611596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Times New Roman"/>
                <a:cs typeface="Times New Roman"/>
              </a:rPr>
              <a:t>Powder residue in microgravity </a:t>
            </a:r>
            <a:endParaRPr lang="en-US" sz="3600">
              <a:latin typeface="Calibri" panose="020F0502020204030204"/>
              <a:ea typeface="Calibri"/>
              <a:cs typeface="Calibri"/>
            </a:endParaRPr>
          </a:p>
          <a:p>
            <a:r>
              <a:rPr lang="en-US" sz="3600">
                <a:latin typeface="Times New Roman"/>
                <a:cs typeface="Times New Roman"/>
              </a:rPr>
              <a:t>leads to hazardous air and </a:t>
            </a:r>
          </a:p>
          <a:p>
            <a:r>
              <a:rPr lang="en-US" sz="3600">
                <a:latin typeface="Times New Roman"/>
                <a:cs typeface="Times New Roman"/>
              </a:rPr>
              <a:t>combustion.</a:t>
            </a:r>
            <a:endParaRPr lang="en-US" sz="3600">
              <a:ea typeface="Calibri"/>
              <a:cs typeface="Calibri"/>
            </a:endParaRPr>
          </a:p>
        </p:txBody>
      </p:sp>
      <p:grpSp>
        <p:nvGrpSpPr>
          <p:cNvPr id="16" name="Group 15">
            <a:extLst>
              <a:ext uri="{FF2B5EF4-FFF2-40B4-BE49-F238E27FC236}">
                <a16:creationId xmlns:a16="http://schemas.microsoft.com/office/drawing/2014/main" id="{6A9FD7E7-9FD8-876C-2A95-DA79DDF4BDD2}"/>
              </a:ext>
            </a:extLst>
          </p:cNvPr>
          <p:cNvGrpSpPr/>
          <p:nvPr/>
        </p:nvGrpSpPr>
        <p:grpSpPr>
          <a:xfrm>
            <a:off x="11373051" y="5174912"/>
            <a:ext cx="9344994" cy="5840973"/>
            <a:chOff x="9251157" y="5776094"/>
            <a:chExt cx="8953080" cy="5060261"/>
          </a:xfrm>
        </p:grpSpPr>
        <p:sp>
          <p:nvSpPr>
            <p:cNvPr id="6" name="Rectangle: Rounded Corners 5">
              <a:extLst>
                <a:ext uri="{FF2B5EF4-FFF2-40B4-BE49-F238E27FC236}">
                  <a16:creationId xmlns:a16="http://schemas.microsoft.com/office/drawing/2014/main" id="{373648F6-7D5D-EB80-3B00-575FF894ADBC}"/>
                </a:ext>
              </a:extLst>
            </p:cNvPr>
            <p:cNvSpPr/>
            <p:nvPr/>
          </p:nvSpPr>
          <p:spPr>
            <a:xfrm>
              <a:off x="9251157" y="5825898"/>
              <a:ext cx="8953080" cy="5010457"/>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ED9742E-B7C4-CEC8-BFF0-A006D6EB3243}"/>
                </a:ext>
              </a:extLst>
            </p:cNvPr>
            <p:cNvSpPr txBox="1"/>
            <p:nvPr/>
          </p:nvSpPr>
          <p:spPr>
            <a:xfrm>
              <a:off x="11101616" y="5776094"/>
              <a:ext cx="5879248" cy="719925"/>
            </a:xfrm>
            <a:prstGeom prst="rect">
              <a:avLst/>
            </a:prstGeom>
            <a:noFill/>
          </p:spPr>
          <p:txBody>
            <a:bodyPr wrap="square" lIns="91440" tIns="45720" rIns="91440" bIns="45720" rtlCol="0" anchor="t">
              <a:spAutoFit/>
            </a:bodyPr>
            <a:lstStyle/>
            <a:p>
              <a:r>
                <a:rPr lang="en-US" sz="4800" b="1" u="sng">
                  <a:latin typeface="Times New Roman"/>
                  <a:cs typeface="Times New Roman"/>
                </a:rPr>
                <a:t>Sonic Wave Cleaner</a:t>
              </a:r>
              <a:endParaRPr lang="en-US" sz="4800" b="1" u="sng"/>
            </a:p>
          </p:txBody>
        </p:sp>
      </p:grpSp>
      <p:sp>
        <p:nvSpPr>
          <p:cNvPr id="38" name="TextBox 37">
            <a:extLst>
              <a:ext uri="{FF2B5EF4-FFF2-40B4-BE49-F238E27FC236}">
                <a16:creationId xmlns:a16="http://schemas.microsoft.com/office/drawing/2014/main" id="{A4A1322A-F870-2EEB-564E-6BF2A991C780}"/>
              </a:ext>
            </a:extLst>
          </p:cNvPr>
          <p:cNvSpPr txBox="1"/>
          <p:nvPr/>
        </p:nvSpPr>
        <p:spPr>
          <a:xfrm>
            <a:off x="9605855" y="11271067"/>
            <a:ext cx="5997844" cy="890115"/>
          </a:xfrm>
          <a:prstGeom prst="rect">
            <a:avLst/>
          </a:prstGeom>
          <a:noFill/>
        </p:spPr>
        <p:txBody>
          <a:bodyPr wrap="square" lIns="91440" tIns="45720" rIns="91440" bIns="45720" rtlCol="0" anchor="t">
            <a:spAutoFit/>
          </a:bodyPr>
          <a:lstStyle/>
          <a:p>
            <a:r>
              <a:rPr lang="en-US" sz="5150" b="1" u="sng">
                <a:latin typeface="Times New Roman"/>
                <a:cs typeface="Times New Roman"/>
              </a:rPr>
              <a:t>How it Works</a:t>
            </a:r>
          </a:p>
        </p:txBody>
      </p:sp>
      <p:sp>
        <p:nvSpPr>
          <p:cNvPr id="1029" name="Rectangle: Rounded Corners 1028">
            <a:extLst>
              <a:ext uri="{FF2B5EF4-FFF2-40B4-BE49-F238E27FC236}">
                <a16:creationId xmlns:a16="http://schemas.microsoft.com/office/drawing/2014/main" id="{A4EF1269-8424-026F-A4E7-174D225AD6DE}"/>
              </a:ext>
            </a:extLst>
          </p:cNvPr>
          <p:cNvSpPr/>
          <p:nvPr/>
        </p:nvSpPr>
        <p:spPr>
          <a:xfrm>
            <a:off x="11139329" y="17018036"/>
            <a:ext cx="7234286" cy="1813587"/>
          </a:xfrm>
          <a:prstGeom prst="roundRect">
            <a:avLst/>
          </a:prstGeom>
          <a:solidFill>
            <a:schemeClr val="accent1">
              <a:lumMod val="20000"/>
              <a:lumOff val="80000"/>
            </a:schemeClr>
          </a:solidFill>
          <a:ln w="5715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4400">
              <a:solidFill>
                <a:srgbClr val="000000"/>
              </a:solidFill>
              <a:latin typeface="Times New Roman"/>
              <a:cs typeface="Times New Roman"/>
            </a:endParaRPr>
          </a:p>
          <a:p>
            <a:r>
              <a:rPr lang="en-US" sz="4000" dirty="0">
                <a:solidFill>
                  <a:srgbClr val="000000"/>
                </a:solidFill>
                <a:latin typeface="Times New Roman"/>
                <a:cs typeface="Times New Roman"/>
              </a:rPr>
              <a:t>The fluid is spun to ensure that the debris remains off the part.</a:t>
            </a:r>
            <a:endParaRPr lang="en-US" sz="4000" dirty="0"/>
          </a:p>
          <a:p>
            <a:endParaRPr lang="en-US" sz="4400">
              <a:solidFill>
                <a:srgbClr val="000000"/>
              </a:solidFill>
              <a:latin typeface="Times New Roman"/>
              <a:cs typeface="Times New Roman"/>
            </a:endParaRPr>
          </a:p>
        </p:txBody>
      </p:sp>
      <p:sp>
        <p:nvSpPr>
          <p:cNvPr id="26" name="Rectangle: Rounded Corners 25">
            <a:extLst>
              <a:ext uri="{FF2B5EF4-FFF2-40B4-BE49-F238E27FC236}">
                <a16:creationId xmlns:a16="http://schemas.microsoft.com/office/drawing/2014/main" id="{1518AF76-6F81-FC96-251C-F0C5D4911F48}"/>
              </a:ext>
            </a:extLst>
          </p:cNvPr>
          <p:cNvSpPr/>
          <p:nvPr/>
        </p:nvSpPr>
        <p:spPr>
          <a:xfrm>
            <a:off x="9995185" y="12576321"/>
            <a:ext cx="8105217" cy="1864979"/>
          </a:xfrm>
          <a:prstGeom prst="roundRect">
            <a:avLst/>
          </a:prstGeom>
          <a:no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6000">
                <a:solidFill>
                  <a:srgbClr val="000000"/>
                </a:solidFill>
                <a:latin typeface="Times New Roman"/>
                <a:cs typeface="Times New Roman"/>
              </a:rPr>
              <a:t> 1</a:t>
            </a:r>
          </a:p>
        </p:txBody>
      </p:sp>
      <p:sp>
        <p:nvSpPr>
          <p:cNvPr id="35" name="Rectangle: Rounded Corners 34">
            <a:extLst>
              <a:ext uri="{FF2B5EF4-FFF2-40B4-BE49-F238E27FC236}">
                <a16:creationId xmlns:a16="http://schemas.microsoft.com/office/drawing/2014/main" id="{95775CCD-C757-A558-38C3-3C6A4ED8A064}"/>
              </a:ext>
            </a:extLst>
          </p:cNvPr>
          <p:cNvSpPr/>
          <p:nvPr/>
        </p:nvSpPr>
        <p:spPr>
          <a:xfrm>
            <a:off x="9991735" y="14773122"/>
            <a:ext cx="8233704" cy="1864979"/>
          </a:xfrm>
          <a:prstGeom prst="roundRect">
            <a:avLst/>
          </a:prstGeom>
          <a:noFill/>
          <a:ln w="57150">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6000">
                <a:solidFill>
                  <a:srgbClr val="000000"/>
                </a:solidFill>
                <a:latin typeface="Times New Roman"/>
                <a:cs typeface="Times New Roman"/>
              </a:rPr>
              <a:t> 2</a:t>
            </a:r>
          </a:p>
        </p:txBody>
      </p:sp>
      <p:sp>
        <p:nvSpPr>
          <p:cNvPr id="1030" name="Rectangle: Rounded Corners 1029">
            <a:extLst>
              <a:ext uri="{FF2B5EF4-FFF2-40B4-BE49-F238E27FC236}">
                <a16:creationId xmlns:a16="http://schemas.microsoft.com/office/drawing/2014/main" id="{45014B22-147C-4BB9-F03E-1E9F47DAC16D}"/>
              </a:ext>
            </a:extLst>
          </p:cNvPr>
          <p:cNvSpPr/>
          <p:nvPr/>
        </p:nvSpPr>
        <p:spPr>
          <a:xfrm>
            <a:off x="11161662" y="14789173"/>
            <a:ext cx="7057684" cy="1842566"/>
          </a:xfrm>
          <a:prstGeom prst="roundRect">
            <a:avLst/>
          </a:prstGeom>
          <a:solidFill>
            <a:schemeClr val="tx2">
              <a:lumMod val="20000"/>
              <a:lumOff val="80000"/>
            </a:schemeClr>
          </a:solidFill>
          <a:ln w="57150">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4400">
              <a:solidFill>
                <a:srgbClr val="000000"/>
              </a:solidFill>
              <a:latin typeface="Times New Roman"/>
              <a:cs typeface="Times New Roman"/>
            </a:endParaRPr>
          </a:p>
          <a:p>
            <a:r>
              <a:rPr lang="en-US" sz="4000" dirty="0">
                <a:solidFill>
                  <a:srgbClr val="000000"/>
                </a:solidFill>
                <a:latin typeface="Times New Roman"/>
                <a:cs typeface="Times New Roman"/>
              </a:rPr>
              <a:t>Cleaning fluid is pumped into main body and ultrasonic sensors pulse the fluid at 40kHz.</a:t>
            </a:r>
          </a:p>
          <a:p>
            <a:endParaRPr lang="en-US" sz="4400">
              <a:solidFill>
                <a:srgbClr val="000000"/>
              </a:solidFill>
              <a:latin typeface="Times New Roman"/>
              <a:cs typeface="Times New Roman"/>
            </a:endParaRPr>
          </a:p>
        </p:txBody>
      </p:sp>
      <p:sp>
        <p:nvSpPr>
          <p:cNvPr id="39" name="Rectangle: Rounded Corners 38">
            <a:extLst>
              <a:ext uri="{FF2B5EF4-FFF2-40B4-BE49-F238E27FC236}">
                <a16:creationId xmlns:a16="http://schemas.microsoft.com/office/drawing/2014/main" id="{9F890CA5-19A0-313A-16BF-12082622FC5A}"/>
              </a:ext>
            </a:extLst>
          </p:cNvPr>
          <p:cNvSpPr/>
          <p:nvPr/>
        </p:nvSpPr>
        <p:spPr>
          <a:xfrm>
            <a:off x="9991690" y="16992340"/>
            <a:ext cx="8387889" cy="1839282"/>
          </a:xfrm>
          <a:prstGeom prst="roundRect">
            <a:avLst/>
          </a:prstGeom>
          <a:noFill/>
          <a:ln w="5715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6000">
                <a:solidFill>
                  <a:srgbClr val="000000"/>
                </a:solidFill>
                <a:latin typeface="Times New Roman"/>
                <a:cs typeface="Times New Roman"/>
              </a:rPr>
              <a:t> 3</a:t>
            </a:r>
          </a:p>
        </p:txBody>
      </p:sp>
      <p:sp>
        <p:nvSpPr>
          <p:cNvPr id="44" name="Rectangle: Rounded Corners 43">
            <a:extLst>
              <a:ext uri="{FF2B5EF4-FFF2-40B4-BE49-F238E27FC236}">
                <a16:creationId xmlns:a16="http://schemas.microsoft.com/office/drawing/2014/main" id="{B1BADFB8-37A3-40B1-FE84-2E3199F86357}"/>
              </a:ext>
            </a:extLst>
          </p:cNvPr>
          <p:cNvSpPr/>
          <p:nvPr/>
        </p:nvSpPr>
        <p:spPr>
          <a:xfrm>
            <a:off x="9993905" y="19194095"/>
            <a:ext cx="8439284" cy="1864979"/>
          </a:xfrm>
          <a:prstGeom prst="roundRect">
            <a:avLst/>
          </a:prstGeom>
          <a:noFill/>
          <a:ln w="5715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6000">
                <a:solidFill>
                  <a:srgbClr val="000000"/>
                </a:solidFill>
                <a:latin typeface="Times New Roman"/>
                <a:cs typeface="Times New Roman"/>
              </a:rPr>
              <a:t> 4</a:t>
            </a:r>
          </a:p>
        </p:txBody>
      </p:sp>
      <p:sp>
        <p:nvSpPr>
          <p:cNvPr id="1036" name="Rectangle: Rounded Corners 1035">
            <a:extLst>
              <a:ext uri="{FF2B5EF4-FFF2-40B4-BE49-F238E27FC236}">
                <a16:creationId xmlns:a16="http://schemas.microsoft.com/office/drawing/2014/main" id="{BBAD26B5-8C7D-5007-CEDE-690764067E34}"/>
              </a:ext>
            </a:extLst>
          </p:cNvPr>
          <p:cNvSpPr/>
          <p:nvPr/>
        </p:nvSpPr>
        <p:spPr>
          <a:xfrm>
            <a:off x="11142814" y="19204091"/>
            <a:ext cx="7320709" cy="1837302"/>
          </a:xfrm>
          <a:prstGeom prst="roundRect">
            <a:avLst/>
          </a:prstGeom>
          <a:solidFill>
            <a:schemeClr val="accent5">
              <a:lumMod val="20000"/>
              <a:lumOff val="80000"/>
            </a:schemeClr>
          </a:solidFill>
          <a:ln w="571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4000" dirty="0">
                <a:solidFill>
                  <a:srgbClr val="000000"/>
                </a:solidFill>
                <a:latin typeface="Times New Roman"/>
                <a:cs typeface="Times New Roman"/>
              </a:rPr>
              <a:t>Air is pumped in the main body as the fluid is drained to combat the effects of microgravity.</a:t>
            </a:r>
          </a:p>
          <a:p>
            <a:pPr algn="ctr"/>
            <a:endParaRPr lang="en-US">
              <a:ea typeface="Calibri"/>
              <a:cs typeface="Calibri"/>
            </a:endParaRPr>
          </a:p>
        </p:txBody>
      </p:sp>
      <p:sp>
        <p:nvSpPr>
          <p:cNvPr id="58" name="TextBox 57">
            <a:extLst>
              <a:ext uri="{FF2B5EF4-FFF2-40B4-BE49-F238E27FC236}">
                <a16:creationId xmlns:a16="http://schemas.microsoft.com/office/drawing/2014/main" id="{D9D9D938-C586-FA13-E1A2-3C39BA7C7A88}"/>
              </a:ext>
            </a:extLst>
          </p:cNvPr>
          <p:cNvSpPr txBox="1"/>
          <p:nvPr/>
        </p:nvSpPr>
        <p:spPr>
          <a:xfrm>
            <a:off x="1944335" y="15477790"/>
            <a:ext cx="628350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Times New Roman"/>
                <a:cs typeface="Calibri"/>
              </a:rPr>
              <a:t>Total Mass: 18-25 lbs</a:t>
            </a:r>
            <a:endParaRPr lang="en-US" sz="4000">
              <a:latin typeface="Times New Roman"/>
            </a:endParaRPr>
          </a:p>
        </p:txBody>
      </p:sp>
      <p:sp>
        <p:nvSpPr>
          <p:cNvPr id="1026" name="TextBox 1025">
            <a:extLst>
              <a:ext uri="{FF2B5EF4-FFF2-40B4-BE49-F238E27FC236}">
                <a16:creationId xmlns:a16="http://schemas.microsoft.com/office/drawing/2014/main" id="{858727BB-5016-576B-C88E-CD479F11718C}"/>
              </a:ext>
            </a:extLst>
          </p:cNvPr>
          <p:cNvSpPr txBox="1"/>
          <p:nvPr/>
        </p:nvSpPr>
        <p:spPr>
          <a:xfrm>
            <a:off x="1924832" y="17093044"/>
            <a:ext cx="741998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Times New Roman"/>
                <a:cs typeface="Calibri"/>
              </a:rPr>
              <a:t>Run Time: 15-20 min per cycle</a:t>
            </a:r>
            <a:endParaRPr lang="en-US" sz="4000">
              <a:latin typeface="Times New Roman"/>
            </a:endParaRPr>
          </a:p>
        </p:txBody>
      </p:sp>
      <p:sp>
        <p:nvSpPr>
          <p:cNvPr id="1027" name="TextBox 1026">
            <a:extLst>
              <a:ext uri="{FF2B5EF4-FFF2-40B4-BE49-F238E27FC236}">
                <a16:creationId xmlns:a16="http://schemas.microsoft.com/office/drawing/2014/main" id="{C7804381-CBE2-C1EB-1433-64C0626A942A}"/>
              </a:ext>
            </a:extLst>
          </p:cNvPr>
          <p:cNvSpPr txBox="1"/>
          <p:nvPr/>
        </p:nvSpPr>
        <p:spPr>
          <a:xfrm>
            <a:off x="1905331" y="18832849"/>
            <a:ext cx="839257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Times New Roman"/>
                <a:cs typeface="Calibri"/>
              </a:rPr>
              <a:t>Debris Collected: 85-90% </a:t>
            </a:r>
          </a:p>
        </p:txBody>
      </p:sp>
      <p:sp>
        <p:nvSpPr>
          <p:cNvPr id="1045" name="TextBox 1044">
            <a:extLst>
              <a:ext uri="{FF2B5EF4-FFF2-40B4-BE49-F238E27FC236}">
                <a16:creationId xmlns:a16="http://schemas.microsoft.com/office/drawing/2014/main" id="{A310946F-7825-4A1C-C4F7-B1792EBB7184}"/>
              </a:ext>
            </a:extLst>
          </p:cNvPr>
          <p:cNvSpPr txBox="1"/>
          <p:nvPr/>
        </p:nvSpPr>
        <p:spPr>
          <a:xfrm>
            <a:off x="1913505" y="20363263"/>
            <a:ext cx="741998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Times New Roman"/>
                <a:cs typeface="Calibri"/>
              </a:rPr>
              <a:t>Total Volume: 8in x 8in x 8in</a:t>
            </a:r>
          </a:p>
        </p:txBody>
      </p:sp>
      <p:grpSp>
        <p:nvGrpSpPr>
          <p:cNvPr id="21" name="Group 20">
            <a:extLst>
              <a:ext uri="{FF2B5EF4-FFF2-40B4-BE49-F238E27FC236}">
                <a16:creationId xmlns:a16="http://schemas.microsoft.com/office/drawing/2014/main" id="{F6EC2D6C-BEBC-B832-64C0-3A9AD913E9CF}"/>
              </a:ext>
            </a:extLst>
          </p:cNvPr>
          <p:cNvGrpSpPr/>
          <p:nvPr/>
        </p:nvGrpSpPr>
        <p:grpSpPr>
          <a:xfrm>
            <a:off x="398218" y="14244128"/>
            <a:ext cx="1366208" cy="7193472"/>
            <a:chOff x="295669" y="14244128"/>
            <a:chExt cx="1366208" cy="7193472"/>
          </a:xfrm>
        </p:grpSpPr>
        <p:grpSp>
          <p:nvGrpSpPr>
            <p:cNvPr id="1046" name="Group 1045">
              <a:extLst>
                <a:ext uri="{FF2B5EF4-FFF2-40B4-BE49-F238E27FC236}">
                  <a16:creationId xmlns:a16="http://schemas.microsoft.com/office/drawing/2014/main" id="{A07831CF-34CE-80E1-40F2-A07D786613DE}"/>
                </a:ext>
              </a:extLst>
            </p:cNvPr>
            <p:cNvGrpSpPr/>
            <p:nvPr/>
          </p:nvGrpSpPr>
          <p:grpSpPr>
            <a:xfrm>
              <a:off x="295669" y="14244128"/>
              <a:ext cx="1366208" cy="7193472"/>
              <a:chOff x="256665" y="14570800"/>
              <a:chExt cx="1073688" cy="6225641"/>
            </a:xfrm>
          </p:grpSpPr>
          <p:sp>
            <p:nvSpPr>
              <p:cNvPr id="57" name="Rectangle 56">
                <a:extLst>
                  <a:ext uri="{FF2B5EF4-FFF2-40B4-BE49-F238E27FC236}">
                    <a16:creationId xmlns:a16="http://schemas.microsoft.com/office/drawing/2014/main" id="{CA0B8566-F119-D123-423C-2CDAA06A0855}"/>
                  </a:ext>
                </a:extLst>
              </p:cNvPr>
              <p:cNvSpPr/>
              <p:nvPr/>
            </p:nvSpPr>
            <p:spPr>
              <a:xfrm>
                <a:off x="1011416" y="16916403"/>
                <a:ext cx="211303" cy="2664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57"/>
              </a:p>
            </p:txBody>
          </p:sp>
          <p:grpSp>
            <p:nvGrpSpPr>
              <p:cNvPr id="1028" name="Group 1027">
                <a:extLst>
                  <a:ext uri="{FF2B5EF4-FFF2-40B4-BE49-F238E27FC236}">
                    <a16:creationId xmlns:a16="http://schemas.microsoft.com/office/drawing/2014/main" id="{6EDFD881-881B-54EE-FA86-6D75ED6BCD97}"/>
                  </a:ext>
                </a:extLst>
              </p:cNvPr>
              <p:cNvGrpSpPr/>
              <p:nvPr/>
            </p:nvGrpSpPr>
            <p:grpSpPr>
              <a:xfrm>
                <a:off x="256665" y="14570800"/>
                <a:ext cx="1073688" cy="6225641"/>
                <a:chOff x="23518046" y="4505375"/>
                <a:chExt cx="1073688" cy="6225641"/>
              </a:xfrm>
            </p:grpSpPr>
            <p:cxnSp>
              <p:nvCxnSpPr>
                <p:cNvPr id="1031" name="Straight Connector 1030">
                  <a:extLst>
                    <a:ext uri="{FF2B5EF4-FFF2-40B4-BE49-F238E27FC236}">
                      <a16:creationId xmlns:a16="http://schemas.microsoft.com/office/drawing/2014/main" id="{EB4A5DBD-2DBE-21C3-C691-9903317B76C5}"/>
                    </a:ext>
                  </a:extLst>
                </p:cNvPr>
                <p:cNvCxnSpPr>
                  <a:cxnSpLocks/>
                </p:cNvCxnSpPr>
                <p:nvPr/>
              </p:nvCxnSpPr>
              <p:spPr>
                <a:xfrm flipH="1">
                  <a:off x="24053313" y="4505375"/>
                  <a:ext cx="28156" cy="6225641"/>
                </a:xfrm>
                <a:prstGeom prst="line">
                  <a:avLst/>
                </a:prstGeom>
                <a:ln w="57150"/>
              </p:spPr>
              <p:style>
                <a:lnRef idx="3">
                  <a:schemeClr val="dk1"/>
                </a:lnRef>
                <a:fillRef idx="0">
                  <a:schemeClr val="dk1"/>
                </a:fillRef>
                <a:effectRef idx="2">
                  <a:schemeClr val="dk1"/>
                </a:effectRef>
                <a:fontRef idx="minor">
                  <a:schemeClr val="tx1"/>
                </a:fontRef>
              </p:style>
            </p:cxnSp>
            <p:sp>
              <p:nvSpPr>
                <p:cNvPr id="1034" name="Oval 1033">
                  <a:extLst>
                    <a:ext uri="{FF2B5EF4-FFF2-40B4-BE49-F238E27FC236}">
                      <a16:creationId xmlns:a16="http://schemas.microsoft.com/office/drawing/2014/main" id="{EBA2E463-E967-1485-AAA4-AF85833A6255}"/>
                    </a:ext>
                  </a:extLst>
                </p:cNvPr>
                <p:cNvSpPr/>
                <p:nvPr/>
              </p:nvSpPr>
              <p:spPr>
                <a:xfrm>
                  <a:off x="23518046" y="5332221"/>
                  <a:ext cx="1042416" cy="1060704"/>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4000">
                    <a:latin typeface="Times New Roman"/>
                    <a:cs typeface="Times New Roman"/>
                  </a:endParaRPr>
                </a:p>
              </p:txBody>
            </p:sp>
            <p:sp>
              <p:nvSpPr>
                <p:cNvPr id="1037" name="Oval 1036">
                  <a:extLst>
                    <a:ext uri="{FF2B5EF4-FFF2-40B4-BE49-F238E27FC236}">
                      <a16:creationId xmlns:a16="http://schemas.microsoft.com/office/drawing/2014/main" id="{669DB718-1804-5EDB-5AC6-73C54F6E360A}"/>
                    </a:ext>
                  </a:extLst>
                </p:cNvPr>
                <p:cNvSpPr/>
                <p:nvPr/>
              </p:nvSpPr>
              <p:spPr>
                <a:xfrm>
                  <a:off x="23524420" y="6679497"/>
                  <a:ext cx="1051010" cy="1044930"/>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39" name="Oval 1038">
                      <a:extLst>
                        <a:ext uri="{FF2B5EF4-FFF2-40B4-BE49-F238E27FC236}">
                          <a16:creationId xmlns:a16="http://schemas.microsoft.com/office/drawing/2014/main" id="{59AEDDED-14E7-A9C4-F360-6FF24BD3CB04}"/>
                        </a:ext>
                      </a:extLst>
                    </p:cNvPr>
                    <p:cNvSpPr/>
                    <p:nvPr/>
                  </p:nvSpPr>
                  <p:spPr>
                    <a:xfrm>
                      <a:off x="23530785" y="9563133"/>
                      <a:ext cx="1051010" cy="1044930"/>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14:m>
                        <m:oMathPara xmlns:m="http://schemas.openxmlformats.org/officeDocument/2006/math">
                          <m:oMathParaPr>
                            <m:jc m:val="centerGroup"/>
                          </m:oMathParaPr>
                          <m:oMath xmlns:m="http://schemas.openxmlformats.org/officeDocument/2006/math">
                            <m:sSup>
                              <m:sSupPr>
                                <m:ctrlPr>
                                  <a:rPr lang="en-US" sz="3600" b="0" i="1" smtClean="0">
                                    <a:solidFill>
                                      <a:schemeClr val="tx1">
                                        <a:lumMod val="95000"/>
                                        <a:lumOff val="5000"/>
                                      </a:schemeClr>
                                    </a:solidFill>
                                    <a:latin typeface="Cambria Math" panose="02040503050406030204" pitchFamily="18" charset="0"/>
                                    <a:cs typeface="Times New Roman" panose="02020603050405020304" pitchFamily="18" charset="0"/>
                                  </a:rPr>
                                </m:ctrlPr>
                              </m:sSupPr>
                              <m:e>
                                <m:r>
                                  <a:rPr lang="en-US" sz="3600" b="0" i="1" smtClean="0">
                                    <a:solidFill>
                                      <a:schemeClr val="tx1">
                                        <a:lumMod val="95000"/>
                                        <a:lumOff val="5000"/>
                                      </a:schemeClr>
                                    </a:solidFill>
                                    <a:latin typeface="Cambria Math" panose="02040503050406030204" pitchFamily="18" charset="0"/>
                                    <a:cs typeface="Times New Roman" panose="02020603050405020304" pitchFamily="18" charset="0"/>
                                  </a:rPr>
                                  <m:t>  </m:t>
                                </m:r>
                                <m:r>
                                  <a:rPr lang="en-US" sz="3600" b="0" i="1" smtClean="0">
                                    <a:solidFill>
                                      <a:schemeClr val="tx1">
                                        <a:lumMod val="95000"/>
                                        <a:lumOff val="5000"/>
                                      </a:schemeClr>
                                    </a:solidFill>
                                    <a:latin typeface="Cambria Math" panose="02040503050406030204" pitchFamily="18" charset="0"/>
                                    <a:cs typeface="Times New Roman" panose="02020603050405020304" pitchFamily="18" charset="0"/>
                                  </a:rPr>
                                  <m:t>𝑖𝑛</m:t>
                                </m:r>
                              </m:e>
                              <m:sup>
                                <m:r>
                                  <a:rPr lang="en-US" sz="3600" b="0" i="1" smtClean="0">
                                    <a:solidFill>
                                      <a:schemeClr val="tx1">
                                        <a:lumMod val="95000"/>
                                        <a:lumOff val="5000"/>
                                      </a:schemeClr>
                                    </a:solidFill>
                                    <a:latin typeface="Cambria Math" panose="02040503050406030204" pitchFamily="18" charset="0"/>
                                    <a:cs typeface="Times New Roman" panose="02020603050405020304" pitchFamily="18" charset="0"/>
                                  </a:rPr>
                                  <m:t>3</m:t>
                                </m:r>
                              </m:sup>
                            </m:sSup>
                          </m:oMath>
                        </m:oMathPara>
                      </a14:m>
                      <a:endParaRPr lang="en-US" sz="3600">
                        <a:solidFill>
                          <a:schemeClr val="tx1">
                            <a:lumMod val="95000"/>
                            <a:lumOff val="5000"/>
                          </a:schemeClr>
                        </a:solidFill>
                        <a:latin typeface="Times New Roman" panose="02020603050405020304" pitchFamily="18" charset="0"/>
                        <a:cs typeface="Times New Roman" panose="02020603050405020304" pitchFamily="18" charset="0"/>
                      </a:endParaRPr>
                    </a:p>
                  </p:txBody>
                </p:sp>
              </mc:Choice>
              <mc:Fallback xmlns="">
                <p:sp>
                  <p:nvSpPr>
                    <p:cNvPr id="1039" name="Oval 1038">
                      <a:extLst>
                        <a:ext uri="{FF2B5EF4-FFF2-40B4-BE49-F238E27FC236}">
                          <a16:creationId xmlns:a16="http://schemas.microsoft.com/office/drawing/2014/main" id="{59AEDDED-14E7-A9C4-F360-6FF24BD3CB04}"/>
                        </a:ext>
                      </a:extLst>
                    </p:cNvPr>
                    <p:cNvSpPr>
                      <a:spLocks noRot="1" noChangeAspect="1" noMove="1" noResize="1" noEditPoints="1" noAdjustHandles="1" noChangeArrowheads="1" noChangeShapeType="1" noTextEdit="1"/>
                    </p:cNvSpPr>
                    <p:nvPr/>
                  </p:nvSpPr>
                  <p:spPr>
                    <a:xfrm>
                      <a:off x="23530785" y="9563133"/>
                      <a:ext cx="1051010" cy="1044930"/>
                    </a:xfrm>
                    <a:prstGeom prst="ellipse">
                      <a:avLst/>
                    </a:prstGeom>
                    <a:blipFill>
                      <a:blip r:embed="rId6"/>
                      <a:stretch>
                        <a:fillRect/>
                      </a:stretch>
                    </a:blipFill>
                  </p:spPr>
                  <p:txBody>
                    <a:bodyPr/>
                    <a:lstStyle/>
                    <a:p>
                      <a:r>
                        <a:rPr lang="en-US">
                          <a:noFill/>
                        </a:rPr>
                        <a:t> </a:t>
                      </a:r>
                    </a:p>
                  </p:txBody>
                </p:sp>
              </mc:Fallback>
            </mc:AlternateContent>
            <p:sp>
              <p:nvSpPr>
                <p:cNvPr id="1040" name="Oval 1039">
                  <a:extLst>
                    <a:ext uri="{FF2B5EF4-FFF2-40B4-BE49-F238E27FC236}">
                      <a16:creationId xmlns:a16="http://schemas.microsoft.com/office/drawing/2014/main" id="{C67D1A2C-A89B-BC67-3A8F-F9318E3EDC34}"/>
                    </a:ext>
                  </a:extLst>
                </p:cNvPr>
                <p:cNvSpPr/>
                <p:nvPr/>
              </p:nvSpPr>
              <p:spPr>
                <a:xfrm>
                  <a:off x="23540724" y="8156014"/>
                  <a:ext cx="1051010" cy="1044930"/>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
                    <a:latin typeface="Times New Roman" panose="02020603050405020304" pitchFamily="18" charset="0"/>
                    <a:cs typeface="Times New Roman" panose="02020603050405020304" pitchFamily="18" charset="0"/>
                  </a:endParaRPr>
                </a:p>
              </p:txBody>
            </p:sp>
            <p:pic>
              <p:nvPicPr>
                <p:cNvPr id="1042" name="Picture 1041" descr="A black background with a black square&#10;&#10;Description automatically generated with medium confidence">
                  <a:extLst>
                    <a:ext uri="{FF2B5EF4-FFF2-40B4-BE49-F238E27FC236}">
                      <a16:creationId xmlns:a16="http://schemas.microsoft.com/office/drawing/2014/main" id="{573BA4F7-64B3-F164-5D15-1C8D268D66A3}"/>
                    </a:ext>
                  </a:extLst>
                </p:cNvPr>
                <p:cNvPicPr>
                  <a:picLocks noChangeAspect="1"/>
                </p:cNvPicPr>
                <p:nvPr/>
              </p:nvPicPr>
              <p:blipFill>
                <a:blip r:embed="rId7"/>
                <a:stretch>
                  <a:fillRect/>
                </a:stretch>
              </p:blipFill>
              <p:spPr>
                <a:xfrm>
                  <a:off x="23662845" y="8184434"/>
                  <a:ext cx="787279" cy="852177"/>
                </a:xfrm>
                <a:prstGeom prst="rect">
                  <a:avLst/>
                </a:prstGeom>
              </p:spPr>
            </p:pic>
          </p:grpSp>
          <p:pic>
            <p:nvPicPr>
              <p:cNvPr id="1043" name="Graphic 1" descr="Stopwatch 50% outline">
                <a:extLst>
                  <a:ext uri="{FF2B5EF4-FFF2-40B4-BE49-F238E27FC236}">
                    <a16:creationId xmlns:a16="http://schemas.microsoft.com/office/drawing/2014/main" id="{64845016-5B48-CE5A-52A5-7E66E489EA9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0346" y="16747922"/>
                <a:ext cx="1037782" cy="1037685"/>
              </a:xfrm>
              <a:prstGeom prst="rect">
                <a:avLst/>
              </a:prstGeom>
            </p:spPr>
          </p:pic>
        </p:grpSp>
        <p:pic>
          <p:nvPicPr>
            <p:cNvPr id="1048" name="Graphic 1047" descr="Weights Uneven outline">
              <a:extLst>
                <a:ext uri="{FF2B5EF4-FFF2-40B4-BE49-F238E27FC236}">
                  <a16:creationId xmlns:a16="http://schemas.microsoft.com/office/drawing/2014/main" id="{19C3452A-7DAD-E91A-401B-5307640A9BF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3319" y="15315071"/>
              <a:ext cx="914129" cy="914400"/>
            </a:xfrm>
            <a:prstGeom prst="rect">
              <a:avLst/>
            </a:prstGeom>
          </p:spPr>
        </p:pic>
      </p:grpSp>
      <p:sp>
        <p:nvSpPr>
          <p:cNvPr id="47" name="Rectangle: Rounded Corners 46">
            <a:extLst>
              <a:ext uri="{FF2B5EF4-FFF2-40B4-BE49-F238E27FC236}">
                <a16:creationId xmlns:a16="http://schemas.microsoft.com/office/drawing/2014/main" id="{CFB204E1-6E78-9C2A-72EC-B5C21FB38F89}"/>
              </a:ext>
            </a:extLst>
          </p:cNvPr>
          <p:cNvSpPr/>
          <p:nvPr/>
        </p:nvSpPr>
        <p:spPr>
          <a:xfrm>
            <a:off x="11153436" y="12585521"/>
            <a:ext cx="7031981" cy="1890677"/>
          </a:xfrm>
          <a:prstGeom prst="roundRect">
            <a:avLst/>
          </a:prstGeom>
          <a:solidFill>
            <a:schemeClr val="bg1">
              <a:lumMod val="8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4000" dirty="0">
                <a:solidFill>
                  <a:srgbClr val="000000"/>
                </a:solidFill>
                <a:latin typeface="Times New Roman"/>
                <a:cs typeface="Times New Roman"/>
              </a:rPr>
              <a:t>The dirty part is placed into a mesh basket inside main body.</a:t>
            </a:r>
            <a:endParaRPr lang="en-US" sz="4000" dirty="0">
              <a:ea typeface="Calibri"/>
              <a:cs typeface="Calibri"/>
            </a:endParaRPr>
          </a:p>
        </p:txBody>
      </p:sp>
      <p:pic>
        <p:nvPicPr>
          <p:cNvPr id="5" name="Picture 4" descr="A logo with hexagons and text&#10;&#10;Description automatically generated">
            <a:extLst>
              <a:ext uri="{FF2B5EF4-FFF2-40B4-BE49-F238E27FC236}">
                <a16:creationId xmlns:a16="http://schemas.microsoft.com/office/drawing/2014/main" id="{CC7E2CA8-47D0-2E59-A6EC-53E7B8B4B66F}"/>
              </a:ext>
            </a:extLst>
          </p:cNvPr>
          <p:cNvPicPr>
            <a:picLocks noChangeAspect="1"/>
          </p:cNvPicPr>
          <p:nvPr/>
        </p:nvPicPr>
        <p:blipFill rotWithShape="1">
          <a:blip r:embed="rId12"/>
          <a:srcRect l="4411" t="3384" r="4237" b="1953"/>
          <a:stretch/>
        </p:blipFill>
        <p:spPr>
          <a:xfrm>
            <a:off x="405733" y="8412338"/>
            <a:ext cx="2151907" cy="2227439"/>
          </a:xfrm>
          <a:prstGeom prst="flowChartConnector">
            <a:avLst/>
          </a:prstGeom>
        </p:spPr>
      </p:pic>
      <p:pic>
        <p:nvPicPr>
          <p:cNvPr id="7" name="Picture 6" descr="A diagram of a machine&#10;&#10;Description automatically generated">
            <a:extLst>
              <a:ext uri="{FF2B5EF4-FFF2-40B4-BE49-F238E27FC236}">
                <a16:creationId xmlns:a16="http://schemas.microsoft.com/office/drawing/2014/main" id="{29D487E2-2F0F-AC03-CC14-9CF0AD282DE2}"/>
              </a:ext>
            </a:extLst>
          </p:cNvPr>
          <p:cNvPicPr>
            <a:picLocks noChangeAspect="1"/>
          </p:cNvPicPr>
          <p:nvPr/>
        </p:nvPicPr>
        <p:blipFill>
          <a:blip r:embed="rId13"/>
          <a:stretch>
            <a:fillRect/>
          </a:stretch>
        </p:blipFill>
        <p:spPr>
          <a:xfrm>
            <a:off x="23421183" y="5263763"/>
            <a:ext cx="8950122" cy="4569844"/>
          </a:xfrm>
          <a:prstGeom prst="rect">
            <a:avLst/>
          </a:prstGeom>
        </p:spPr>
      </p:pic>
      <p:pic>
        <p:nvPicPr>
          <p:cNvPr id="15" name="Picture 14">
            <a:extLst>
              <a:ext uri="{FF2B5EF4-FFF2-40B4-BE49-F238E27FC236}">
                <a16:creationId xmlns:a16="http://schemas.microsoft.com/office/drawing/2014/main" id="{6A0DBD1D-8B4C-012C-665F-E43578746477}"/>
              </a:ext>
            </a:extLst>
          </p:cNvPr>
          <p:cNvPicPr>
            <a:picLocks noChangeAspect="1"/>
          </p:cNvPicPr>
          <p:nvPr/>
        </p:nvPicPr>
        <p:blipFill>
          <a:blip r:embed="rId14"/>
          <a:stretch>
            <a:fillRect/>
          </a:stretch>
        </p:blipFill>
        <p:spPr>
          <a:xfrm>
            <a:off x="23429046" y="8509138"/>
            <a:ext cx="2439071" cy="2239568"/>
          </a:xfrm>
          <a:prstGeom prst="rect">
            <a:avLst/>
          </a:prstGeom>
        </p:spPr>
      </p:pic>
      <p:sp>
        <p:nvSpPr>
          <p:cNvPr id="13" name="TextBox 12">
            <a:extLst>
              <a:ext uri="{FF2B5EF4-FFF2-40B4-BE49-F238E27FC236}">
                <a16:creationId xmlns:a16="http://schemas.microsoft.com/office/drawing/2014/main" id="{1A706120-E9B4-CD9A-2CFA-41CD8D70B80C}"/>
              </a:ext>
            </a:extLst>
          </p:cNvPr>
          <p:cNvSpPr txBox="1"/>
          <p:nvPr/>
        </p:nvSpPr>
        <p:spPr>
          <a:xfrm>
            <a:off x="23431496" y="11846006"/>
            <a:ext cx="5334569"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4000" dirty="0">
                <a:latin typeface="Times New Roman"/>
                <a:ea typeface="Calibri"/>
                <a:cs typeface="Calibri"/>
              </a:rPr>
              <a:t>Part designed for testing, printed out of nylon.</a:t>
            </a:r>
            <a:endParaRPr lang="en-US" dirty="0">
              <a:latin typeface="Calibri" panose="020F0502020204030204"/>
              <a:ea typeface="Calibri"/>
              <a:cs typeface="Calibri"/>
            </a:endParaRPr>
          </a:p>
          <a:p>
            <a:pPr marL="571500" indent="-571500">
              <a:buFont typeface="Arial"/>
              <a:buChar char="•"/>
            </a:pPr>
            <a:endParaRPr lang="en-US" dirty="0">
              <a:ea typeface="Calibri" panose="020F0502020204030204"/>
              <a:cs typeface="Calibri" panose="020F0502020204030204"/>
            </a:endParaRPr>
          </a:p>
          <a:p>
            <a:pPr marL="571500" indent="-571500">
              <a:buFont typeface="Arial"/>
              <a:buChar char="•"/>
            </a:pPr>
            <a:r>
              <a:rPr lang="en-US" sz="4000" dirty="0">
                <a:latin typeface="Times New Roman"/>
                <a:ea typeface="Calibri"/>
                <a:cs typeface="Calibri"/>
              </a:rPr>
              <a:t>SLM is 40 microns, nylon is 40 microns or smaller. </a:t>
            </a:r>
            <a:endParaRPr lang="en-US" dirty="0">
              <a:ea typeface="Calibri" panose="020F0502020204030204"/>
              <a:cs typeface="Calibri" panose="020F0502020204030204"/>
            </a:endParaRPr>
          </a:p>
        </p:txBody>
      </p:sp>
      <p:pic>
        <p:nvPicPr>
          <p:cNvPr id="24" name="Picture 23">
            <a:extLst>
              <a:ext uri="{FF2B5EF4-FFF2-40B4-BE49-F238E27FC236}">
                <a16:creationId xmlns:a16="http://schemas.microsoft.com/office/drawing/2014/main" id="{26DB39C4-D14D-6BCE-2C7E-FBCAFCB1B0F6}"/>
              </a:ext>
            </a:extLst>
          </p:cNvPr>
          <p:cNvPicPr>
            <a:picLocks noChangeAspect="1"/>
          </p:cNvPicPr>
          <p:nvPr/>
        </p:nvPicPr>
        <p:blipFill>
          <a:blip r:embed="rId15"/>
          <a:stretch>
            <a:fillRect/>
          </a:stretch>
        </p:blipFill>
        <p:spPr>
          <a:xfrm>
            <a:off x="29470936" y="11914030"/>
            <a:ext cx="2307032" cy="4140556"/>
          </a:xfrm>
          <a:prstGeom prst="rect">
            <a:avLst/>
          </a:prstGeom>
        </p:spPr>
      </p:pic>
      <p:pic>
        <p:nvPicPr>
          <p:cNvPr id="27" name="Picture 26">
            <a:extLst>
              <a:ext uri="{FF2B5EF4-FFF2-40B4-BE49-F238E27FC236}">
                <a16:creationId xmlns:a16="http://schemas.microsoft.com/office/drawing/2014/main" id="{34E7E3FA-7115-CB7D-E661-D793DEF2233E}"/>
              </a:ext>
            </a:extLst>
          </p:cNvPr>
          <p:cNvPicPr>
            <a:picLocks noChangeAspect="1"/>
          </p:cNvPicPr>
          <p:nvPr/>
        </p:nvPicPr>
        <p:blipFill>
          <a:blip r:embed="rId16"/>
          <a:stretch>
            <a:fillRect/>
          </a:stretch>
        </p:blipFill>
        <p:spPr>
          <a:xfrm>
            <a:off x="12900201" y="6061539"/>
            <a:ext cx="6136607" cy="47943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186197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5588A8D3A3D3448A752FEBDDBC5C53" ma:contentTypeVersion="14" ma:contentTypeDescription="Create a new document." ma:contentTypeScope="" ma:versionID="a9429c0e58d66f1a562f4d21f4a6004f">
  <xsd:schema xmlns:xsd="http://www.w3.org/2001/XMLSchema" xmlns:xs="http://www.w3.org/2001/XMLSchema" xmlns:p="http://schemas.microsoft.com/office/2006/metadata/properties" xmlns:ns2="c6d645b1-43b6-4777-9567-b5fb8c4f6b09" xmlns:ns3="778bff77-956e-4ce0-9686-4ec72d3988b9" targetNamespace="http://schemas.microsoft.com/office/2006/metadata/properties" ma:root="true" ma:fieldsID="28dba7b4283976573244e3550d41fcea" ns2:_="" ns3:_="">
    <xsd:import namespace="c6d645b1-43b6-4777-9567-b5fb8c4f6b09"/>
    <xsd:import namespace="778bff77-956e-4ce0-9686-4ec72d3988b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d645b1-43b6-4777-9567-b5fb8c4f6b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8bff77-956e-4ce0-9686-4ec72d3988b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babc4d4-7dc6-4904-ada8-22e83c7705cf}" ma:internalName="TaxCatchAll" ma:showField="CatchAllData" ma:web="778bff77-956e-4ce0-9686-4ec72d3988b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d645b1-43b6-4777-9567-b5fb8c4f6b09">
      <Terms xmlns="http://schemas.microsoft.com/office/infopath/2007/PartnerControls"/>
    </lcf76f155ced4ddcb4097134ff3c332f>
    <TaxCatchAll xmlns="778bff77-956e-4ce0-9686-4ec72d3988b9" xsi:nil="true"/>
  </documentManagement>
</p:properties>
</file>

<file path=customXml/itemProps1.xml><?xml version="1.0" encoding="utf-8"?>
<ds:datastoreItem xmlns:ds="http://schemas.openxmlformats.org/officeDocument/2006/customXml" ds:itemID="{00393EF7-561F-4CD0-8602-87BAD03E8ED9}">
  <ds:schemaRefs>
    <ds:schemaRef ds:uri="http://schemas.microsoft.com/sharepoint/v3/contenttype/forms"/>
  </ds:schemaRefs>
</ds:datastoreItem>
</file>

<file path=customXml/itemProps2.xml><?xml version="1.0" encoding="utf-8"?>
<ds:datastoreItem xmlns:ds="http://schemas.openxmlformats.org/officeDocument/2006/customXml" ds:itemID="{FBACFE63-BA4B-4701-A0E2-AA171F08B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d645b1-43b6-4777-9567-b5fb8c4f6b09"/>
    <ds:schemaRef ds:uri="778bff77-956e-4ce0-9686-4ec72d3988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36C364-2DDF-4647-8E87-7639378946C6}">
  <ds:schemaRefs>
    <ds:schemaRef ds:uri="http://schemas.microsoft.com/office/2006/metadata/properties"/>
    <ds:schemaRef ds:uri="c6d645b1-43b6-4777-9567-b5fb8c4f6b09"/>
    <ds:schemaRef ds:uri="http://purl.org/dc/elements/1.1/"/>
    <ds:schemaRef ds:uri="http://schemas.microsoft.com/office/2006/documentManagement/types"/>
    <ds:schemaRef ds:uri="778bff77-956e-4ce0-9686-4ec72d3988b9"/>
    <ds:schemaRef ds:uri="http://purl.org/dc/dcmitype/"/>
    <ds:schemaRef ds:uri="http://purl.org/dc/terms/"/>
    <ds:schemaRef ds:uri="http://www.w3.org/XML/1998/namespace"/>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399</Words>
  <Application>Microsoft Office PowerPoint</Application>
  <PresentationFormat>Custom</PresentationFormat>
  <Paragraphs>58</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Arial,Sans-Serif</vt:lpstr>
      <vt:lpstr>Calibri</vt:lpstr>
      <vt:lpstr>Calibri Light</vt:lpstr>
      <vt:lpstr>Cambria Math</vt:lpstr>
      <vt:lpstr>Helvetica</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Evans</dc:creator>
  <cp:lastModifiedBy>Kyle M Evans</cp:lastModifiedBy>
  <cp:revision>67</cp:revision>
  <cp:lastPrinted>2023-11-06T23:05:04Z</cp:lastPrinted>
  <dcterms:created xsi:type="dcterms:W3CDTF">2023-11-14T18:12:03Z</dcterms:created>
  <dcterms:modified xsi:type="dcterms:W3CDTF">2024-03-29T18:26:11Z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0x010100005588A8D3A3D3448A752FEBDDBC5C53</vt:lpwstr>
  </property>
  <property fmtid="{D5CDD505-2E9C-101B-9397-08002B2CF9AE}" pid="3" name="MediaServiceImageTags">
    <vt:lpwstr/>
  </property>
</Properties>
</file>