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452" r:id="rId2"/>
    <p:sldId id="487" r:id="rId3"/>
    <p:sldId id="494" r:id="rId4"/>
    <p:sldId id="495" r:id="rId5"/>
    <p:sldId id="496" r:id="rId6"/>
    <p:sldId id="4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D5FEF-5352-4CD6-BCBE-A69A5DFA670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7B9B4-382B-4C8A-BA65-05FC62016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8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</a:t>
            </a:r>
            <a:r>
              <a:rPr lang="en-US" err="1"/>
              <a:t>convience</a:t>
            </a:r>
            <a:r>
              <a:rPr lang="en-US"/>
              <a:t> slide, I broke the video into takeoff, drogue deploy, main deploy, and landing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99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7A12B-7768-003A-4377-B5F6B1954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467845-E634-57F2-ECA0-009FA077B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FF6FB3-99E2-3647-401B-C8F1FA427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</a:t>
            </a:r>
            <a:r>
              <a:rPr lang="en-US" err="1"/>
              <a:t>convience</a:t>
            </a:r>
            <a:r>
              <a:rPr lang="en-US"/>
              <a:t> slide, I broke the video into takeoff, drogue deploy, main deploy, and landing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DB73C-F7A0-13DF-05DE-5E4911E02D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2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0D563-65F4-E9C5-1942-80538025A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894D1F-B586-BB46-C6C7-59F82725D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EA92C8-6CB1-C39F-EC64-0D76EF68C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convenience slide, I broke the video into takeoff, drogue deploy, main deploy, and landing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34BEE-A126-8EE3-3EB9-7088DAB9C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1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02144-D695-51C7-E738-FC9F3DDE7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8013A-F9AF-544C-1F7F-52FED2634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30CCD3-7D03-0D89-472D-0CF9F5576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</a:t>
            </a:r>
            <a:r>
              <a:rPr lang="en-US" err="1"/>
              <a:t>convience</a:t>
            </a:r>
            <a:r>
              <a:rPr lang="en-US"/>
              <a:t> slide, I broke the video into takeoff, drogue deploy, main deploy, and landing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DB333-A1EB-30A7-8306-FE52061AA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26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6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7C66B-A22A-9616-6EFB-F47034240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EF0EE6-1E80-E49A-6F3B-0C7565E9A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997BB-CDDA-1E11-A6E6-AE31AE98B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C08F-C1AF-3FB0-2410-44422D79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3D09-A6D3-FC66-9693-D6BA1FC1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9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19E6-19B2-2579-D735-CA19FA1FC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277F6-38E9-73ED-8759-555978378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2274-1B52-7230-7B5D-7AF4A5DD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50F4C-449C-44F8-E80E-5DEE75EA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FD689-65D3-327D-A143-A3CE269A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4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AED4D-69ED-53D8-0DA8-BB89116CA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7A98E-5750-9800-B920-050274AD6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A409B-6FEB-BB57-74D5-93ECF420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7BE1-AF46-EBFA-E53E-DFDD083F9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004E9-0AE9-7A98-1E49-B944407F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0E4E2-6D2B-3AEC-EBB6-20BB9193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BCE9B-C921-896E-B83A-D01CDCEC9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82B70-EAD9-DC31-49F4-CAF349AE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6DEB3-BEF5-057D-9659-DD0C08A75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5B99D-D215-417F-CDFC-F31C68B1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6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2BE77-DD85-5054-7133-9AEC61733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555E7-1147-7EB7-80CC-4A7E7B67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125CD-9A11-14B0-3D54-DAE8B036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33399-AE7E-6DB6-5834-51B21856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76C8-8593-CF11-DEAC-3DD15BAB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8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A60E-7EA2-EDD3-C8D9-E5B372C6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8A140-82E4-052E-C15A-7231227DD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50F59-A74A-ABDA-97E2-84F63FDAE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523C5-6EBF-ACE1-6DBE-016F2040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9A20F-0B05-0CDE-00DB-6534ABCD9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7FE72-B686-2D2C-7203-92A06BAC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E8A2B-20FA-50FD-C554-776A6D01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B7A88-AA64-BDFA-74E0-1120BCE08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BF21E-FB70-95B5-5505-02F9C8CFA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B6737-9669-63B7-4549-80EC95DFE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1B4D0C-736F-865E-02C9-4F36A0F16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418FF8-1692-176C-C5AF-27911D7C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940C5-B8C1-401E-B2F6-19574C57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90818-246A-3444-3781-5400C7E9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16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D6AC4-4023-4D93-0437-FCB8F5367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471563-2258-6C0D-6821-904ADDE13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F87EF-F7B1-5DD5-0D0A-24A75B50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303D2-DD3D-F1E2-58D5-1EB77508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6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25CA86-AA26-887A-C1D0-3250D91E1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81C8BF-66E3-E39B-0D2C-27381A57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A79E0-DF4D-51B5-628E-3ED536D7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9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6A93-256F-9078-9A03-2BE0E8890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AF051-AF95-6E10-7719-48E11AAA0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FCF9B4-7DBC-8AB2-31F4-23CB51FA1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AF8B3-C4E5-5976-8EDE-EA0585F3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577D4-1F2A-8C4B-01D6-1D31F6507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EF69F-160D-9EA1-A168-0CD91AC8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7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352E8-02F9-EB85-121F-1EB2B277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F65CE-7256-300A-F229-57A5ABDF6F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53A7E-548F-10CE-5F22-86EC7F4E2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5655F-3417-B673-5FA5-851497A0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4DC28-060A-0DFB-AEFA-BF120C789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CD262-8960-5CE9-8408-47F2ED87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3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CFA4CB-1E3E-9AD4-48DF-CF1BD266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F63EC-651B-1105-45D7-64813CC1D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6C1DF-C1C3-AEA0-7649-3E786B76DA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B27022-32F6-45A0-90D5-0DEF005F06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2BFF1-884D-E565-7CCF-CE675CF20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C1E65-027E-C90A-C9C5-E69ECBA4B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80CE7-F48A-4769-8A9A-0F07E558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1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98481-A8CB-4F87-9314-0C889CF9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91D14-4D95-3C5A-1A05-916F42BC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22BCCB-A516-2548-2B84-BE321264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Full-Scale Flight 3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FFAC5A8A-DA2C-0159-38B0-5C1488867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942" y="1825625"/>
            <a:ext cx="4581832" cy="4351338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Launched again on March 9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Epoxied broken fin from last flight.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Parachute lines resized.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39034E-7162-B1C2-99EC-0DAC04CC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700" y="0"/>
            <a:ext cx="1511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D6657-096F-8C6B-0FB0-769BAB6349AF}"/>
              </a:ext>
            </a:extLst>
          </p:cNvPr>
          <p:cNvSpPr txBox="1"/>
          <p:nvPr/>
        </p:nvSpPr>
        <p:spPr>
          <a:xfrm>
            <a:off x="10728961" y="0"/>
            <a:ext cx="14630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Calibri"/>
                <a:cs typeface="Calibri"/>
              </a:rPr>
              <a:t>Atzimba Avellaneda</a:t>
            </a:r>
          </a:p>
        </p:txBody>
      </p:sp>
      <p:pic>
        <p:nvPicPr>
          <p:cNvPr id="2" name="Picture 1" descr="A close up of a blade&#10;&#10;Description automatically generated">
            <a:extLst>
              <a:ext uri="{FF2B5EF4-FFF2-40B4-BE49-F238E27FC236}">
                <a16:creationId xmlns:a16="http://schemas.microsoft.com/office/drawing/2014/main" id="{5D2745F7-98A8-974A-04A9-0C5A94045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99913" y="2363461"/>
            <a:ext cx="3580514" cy="2681316"/>
          </a:xfrm>
          <a:prstGeom prst="rect">
            <a:avLst/>
          </a:prstGeom>
        </p:spPr>
      </p:pic>
      <p:pic>
        <p:nvPicPr>
          <p:cNvPr id="10" name="Picture 9" descr="A group of people lifting a rocket&#10;&#10;Description automatically generated">
            <a:extLst>
              <a:ext uri="{FF2B5EF4-FFF2-40B4-BE49-F238E27FC236}">
                <a16:creationId xmlns:a16="http://schemas.microsoft.com/office/drawing/2014/main" id="{47AC3815-EB71-BFE2-907A-CBF45D675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903" y="1913860"/>
            <a:ext cx="2696568" cy="35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6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553B55A-2060-9B15-A8C3-AEBEEB99E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Flight 3 – Launch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G_5701 (1)">
            <a:hlinkClick r:id="" action="ppaction://media"/>
            <a:extLst>
              <a:ext uri="{FF2B5EF4-FFF2-40B4-BE49-F238E27FC236}">
                <a16:creationId xmlns:a16="http://schemas.microsoft.com/office/drawing/2014/main" id="{844EA2D8-DB93-6DD0-829F-D6C49ACD2353}"/>
              </a:ext>
            </a:extLst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6815138" y="13252"/>
            <a:ext cx="3857625" cy="685800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51F507-6BC6-1F67-324C-01E8DD5FE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Stable flight profile.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Launch angle: 5˚.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Wind speed: 16-mph.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Burn time: 2.27-s.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CEC31-7A98-9032-8748-25F8E1D1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89580E-395D-A51C-4116-05D44AB6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72634-E11E-CD5A-119B-A6533AA4D408}"/>
              </a:ext>
            </a:extLst>
          </p:cNvPr>
          <p:cNvSpPr txBox="1"/>
          <p:nvPr/>
        </p:nvSpPr>
        <p:spPr>
          <a:xfrm>
            <a:off x="10728961" y="0"/>
            <a:ext cx="14630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Calibri"/>
                <a:cs typeface="Calibri"/>
              </a:rPr>
              <a:t>Atzimba Avellaneda</a:t>
            </a:r>
          </a:p>
        </p:txBody>
      </p:sp>
    </p:spTree>
    <p:extLst>
      <p:ext uri="{BB962C8B-B14F-4D97-AF65-F5344CB8AC3E}">
        <p14:creationId xmlns:p14="http://schemas.microsoft.com/office/powerpoint/2010/main" val="41334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7E104-C194-592F-0694-78919A6C3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68C1-B7A2-559B-203D-F4185477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4262113" cy="16002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Flight 3 – Drogue Chute Deployment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ABDE4-10CB-2D40-57C7-240CAE7CB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Drogue parachute deployed at apogee.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Descent rate: 85-ft/s.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Predicted rate: 97-ft/s.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08DBD-A27C-4B4E-56EF-4A7F3426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13D3D-F2C9-161A-6573-68BFED8B6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pic>
        <p:nvPicPr>
          <p:cNvPr id="13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AC69C047-8AB8-7038-DB92-088C625A1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3" t="935" r="16960" b="14161"/>
          <a:stretch/>
        </p:blipFill>
        <p:spPr>
          <a:xfrm>
            <a:off x="6814185" y="0"/>
            <a:ext cx="385762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2B70A0-D138-395C-14E1-EB2DAA3BBB67}"/>
              </a:ext>
            </a:extLst>
          </p:cNvPr>
          <p:cNvSpPr txBox="1"/>
          <p:nvPr/>
        </p:nvSpPr>
        <p:spPr>
          <a:xfrm>
            <a:off x="10728961" y="0"/>
            <a:ext cx="14630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Calibri"/>
                <a:cs typeface="Calibri"/>
              </a:rPr>
              <a:t>Atzimba Avellaneda</a:t>
            </a:r>
          </a:p>
        </p:txBody>
      </p:sp>
    </p:spTree>
    <p:extLst>
      <p:ext uri="{BB962C8B-B14F-4D97-AF65-F5344CB8AC3E}">
        <p14:creationId xmlns:p14="http://schemas.microsoft.com/office/powerpoint/2010/main" val="13981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26FFA-29BD-3E0F-A1B9-74BA65D31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EDE1-1B01-E7A5-CA1C-39E7167C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4118665" cy="16002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Flight 3 – Main Chute Deployment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E38E9E-B8E8-EDE2-AF77-DF2151C8E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4262113" cy="3811588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parachute deployed above 500-ft.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Descent rate: 11-ft/s.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Predicted rate: 13-ft/s.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4BA9D-2ECD-4747-6F4B-3BA47DAC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7BE6A-D53C-95E4-0D09-04BD466F8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</a:t>
            </a:fld>
            <a:endParaRPr lang="en-US"/>
          </a:p>
        </p:txBody>
      </p:sp>
      <p:pic>
        <p:nvPicPr>
          <p:cNvPr id="9" name="IMG_5701 (2)">
            <a:hlinkClick r:id="" action="ppaction://media"/>
            <a:extLst>
              <a:ext uri="{FF2B5EF4-FFF2-40B4-BE49-F238E27FC236}">
                <a16:creationId xmlns:a16="http://schemas.microsoft.com/office/drawing/2014/main" id="{5EF2637B-064E-2931-8235-7C7F04809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4268" y="13252"/>
            <a:ext cx="3861216" cy="6864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681AE0-94EA-B050-0D9C-080742E779EC}"/>
              </a:ext>
            </a:extLst>
          </p:cNvPr>
          <p:cNvSpPr txBox="1"/>
          <p:nvPr/>
        </p:nvSpPr>
        <p:spPr>
          <a:xfrm>
            <a:off x="10728961" y="0"/>
            <a:ext cx="14630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Calibri"/>
                <a:cs typeface="Calibri"/>
              </a:rPr>
              <a:t>Atzimba Avellaneda</a:t>
            </a:r>
          </a:p>
        </p:txBody>
      </p:sp>
    </p:spTree>
    <p:extLst>
      <p:ext uri="{BB962C8B-B14F-4D97-AF65-F5344CB8AC3E}">
        <p14:creationId xmlns:p14="http://schemas.microsoft.com/office/powerpoint/2010/main" val="290609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B07DE-AFEB-B436-C1E5-14577B06C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08BB-7895-541F-3310-07135B86A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Flight 3 – Landing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9292EE-0394-364F-D01B-D28B58A73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3464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Landed softly in tall grass. Kinetic energy of 45 ft-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lbf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3464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3464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damage to launch vehicle or parachutes.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E6D81-23F8-EB16-5308-4873507A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6DF4A-976D-2779-1494-8469DC8D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pic>
        <p:nvPicPr>
          <p:cNvPr id="10" name="IMG_5701 (3)">
            <a:hlinkClick r:id="" action="ppaction://media"/>
            <a:extLst>
              <a:ext uri="{FF2B5EF4-FFF2-40B4-BE49-F238E27FC236}">
                <a16:creationId xmlns:a16="http://schemas.microsoft.com/office/drawing/2014/main" id="{AF482A91-028D-F81C-5724-850EE6769D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108" y="0"/>
            <a:ext cx="3858105" cy="6858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31AC61-5427-9D8D-4802-3E170CEE785B}"/>
              </a:ext>
            </a:extLst>
          </p:cNvPr>
          <p:cNvSpPr txBox="1"/>
          <p:nvPr/>
        </p:nvSpPr>
        <p:spPr>
          <a:xfrm>
            <a:off x="10728961" y="0"/>
            <a:ext cx="14630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Calibri"/>
                <a:cs typeface="Calibri"/>
              </a:rPr>
              <a:t>Atzimba Avellaneda</a:t>
            </a:r>
          </a:p>
        </p:txBody>
      </p:sp>
    </p:spTree>
    <p:extLst>
      <p:ext uri="{BB962C8B-B14F-4D97-AF65-F5344CB8AC3E}">
        <p14:creationId xmlns:p14="http://schemas.microsoft.com/office/powerpoint/2010/main" val="2327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D47828-444A-88A9-9500-C23D3823B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880" y="2140585"/>
            <a:ext cx="4815839" cy="246157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Solved the parachute packing problem.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Fixed Cord length.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Flight was complete success.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ECEEA-837C-9B30-D185-1D0415C3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98C1D-4001-9E50-6D5D-2451B703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975F0A0-40F3-525E-46D4-F4BBEA961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Scale Flight 3 - Analysis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CE408C-D5EF-8927-B747-D829EFC9C5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9880" y="4628575"/>
          <a:ext cx="4874299" cy="1228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276600" imgH="825500" progId="Excel.Sheet.12">
                  <p:embed/>
                </p:oleObj>
              </mc:Choice>
              <mc:Fallback>
                <p:oleObj name="Worksheet" r:id="rId3" imgW="3276600" imgH="825500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1CE408C-D5EF-8927-B747-D829EFC9C5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9880" y="4628575"/>
                        <a:ext cx="4874299" cy="1228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8A7B644-58E7-EA3D-D165-A80D0D76FA2E}"/>
              </a:ext>
            </a:extLst>
          </p:cNvPr>
          <p:cNvSpPr txBox="1"/>
          <p:nvPr/>
        </p:nvSpPr>
        <p:spPr>
          <a:xfrm>
            <a:off x="10728961" y="0"/>
            <a:ext cx="14630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Calibri"/>
                <a:cs typeface="Calibri"/>
              </a:rPr>
              <a:t>Atzimba Avellaneda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04214F-AB37-4FF4-035C-8E57DC76D3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78" y="1958817"/>
            <a:ext cx="5329586" cy="399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97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275</Words>
  <Application>Microsoft Office PowerPoint</Application>
  <PresentationFormat>Widescreen</PresentationFormat>
  <Paragraphs>60</Paragraphs>
  <Slides>6</Slides>
  <Notes>5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Office Theme</vt:lpstr>
      <vt:lpstr>Worksheet</vt:lpstr>
      <vt:lpstr>Full-Scale Flight 3</vt:lpstr>
      <vt:lpstr>Flight 3 – Launch </vt:lpstr>
      <vt:lpstr>Flight 3 – Drogue Chute Deployment</vt:lpstr>
      <vt:lpstr>Flight 3 – Main Chute Deployment</vt:lpstr>
      <vt:lpstr>Flight 3 – Landing </vt:lpstr>
      <vt:lpstr>Full Scale Flight 3 -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Full-Scale Flight 3</dc:title>
  <dc:creator>Jake Miller</dc:creator>
  <cp:lastModifiedBy>Jake Miller</cp:lastModifiedBy>
  <cp:revision>1</cp:revision>
  <dcterms:created xsi:type="dcterms:W3CDTF">2024-04-04T17:16:00Z</dcterms:created>
  <dcterms:modified xsi:type="dcterms:W3CDTF">2024-04-04T17:18:50Z</dcterms:modified>
</cp:coreProperties>
</file>