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
  </p:notesMasterIdLst>
  <p:sldIdLst>
    <p:sldId id="257" r:id="rId5"/>
  </p:sldIdLst>
  <p:sldSz cx="32918400" cy="21945600"/>
  <p:notesSz cx="6858000" cy="91440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B04B4A-564D-86E8-0C4B-67B381D8B6AC}" name="Jacob Schmitt" initials="" userId="S::jds19e@fsu.edu::bf7af2ae-4eb5-4a53-9ac4-6739093619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1904"/>
    <a:srgbClr val="00B0F0"/>
    <a:srgbClr val="BFBFBF"/>
    <a:srgbClr val="D34817"/>
    <a:srgbClr val="EAE5DC"/>
    <a:srgbClr val="C0C0C0"/>
    <a:srgbClr val="004B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E52F4-04FF-4484-8138-98876CC25AA1}" v="2" dt="2024-04-04T12:19:33.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24" d="100"/>
          <a:sy n="24" d="100"/>
        </p:scale>
        <p:origin x="1406"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511B9-2024-3645-81C0-9857CC882650}" type="doc">
      <dgm:prSet loTypeId="urn:microsoft.com/office/officeart/2005/8/layout/vList3" loCatId="list" qsTypeId="urn:microsoft.com/office/officeart/2005/8/quickstyle/simple1" qsCatId="simple" csTypeId="urn:microsoft.com/office/officeart/2005/8/colors/accent6_2" csCatId="accent6" phldr="1"/>
      <dgm:spPr/>
      <dgm:t>
        <a:bodyPr/>
        <a:lstStyle/>
        <a:p>
          <a:endParaRPr lang="en-US"/>
        </a:p>
      </dgm:t>
    </dgm:pt>
    <dgm:pt modelId="{86D51F9D-E4C9-C946-BFBE-FCAD0108BE35}">
      <dgm:prSet phldrT="[Text]"/>
      <dgm:spPr>
        <a:solidFill>
          <a:schemeClr val="accent4"/>
        </a:solidFill>
      </dgm:spPr>
      <dgm:t>
        <a:bodyPr/>
        <a:lstStyle/>
        <a:p>
          <a:pPr algn="l">
            <a:buFont typeface="+mj-lt"/>
            <a:buAutoNum type="arabicPeriod"/>
          </a:pPr>
          <a:r>
            <a:rPr lang="en-US"/>
            <a:t>Demonstrate a successful sub-scale &amp; full-scale flight.</a:t>
          </a:r>
        </a:p>
      </dgm:t>
    </dgm:pt>
    <dgm:pt modelId="{46FADD5F-065F-9C44-8040-2B390B7C39C2}" type="parTrans" cxnId="{C33FC53E-3EDE-5448-9874-7DAE9B242463}">
      <dgm:prSet/>
      <dgm:spPr/>
      <dgm:t>
        <a:bodyPr/>
        <a:lstStyle/>
        <a:p>
          <a:pPr algn="l"/>
          <a:endParaRPr lang="en-US"/>
        </a:p>
      </dgm:t>
    </dgm:pt>
    <dgm:pt modelId="{729E7DAC-049E-8049-9B1A-60A801EC0781}" type="sibTrans" cxnId="{C33FC53E-3EDE-5448-9874-7DAE9B242463}">
      <dgm:prSet/>
      <dgm:spPr/>
      <dgm:t>
        <a:bodyPr/>
        <a:lstStyle/>
        <a:p>
          <a:pPr algn="l"/>
          <a:endParaRPr lang="en-US"/>
        </a:p>
      </dgm:t>
    </dgm:pt>
    <dgm:pt modelId="{A83846B4-9F6A-0B4E-A3DE-0FA9FD5D60CF}">
      <dgm:prSet phldrT="[Text]"/>
      <dgm:spPr>
        <a:solidFill>
          <a:schemeClr val="accent4"/>
        </a:solidFill>
      </dgm:spPr>
      <dgm:t>
        <a:bodyPr/>
        <a:lstStyle/>
        <a:p>
          <a:pPr algn="l">
            <a:buFont typeface="+mj-lt"/>
            <a:buAutoNum type="arabicPeriod"/>
          </a:pPr>
          <a:r>
            <a:rPr lang="en-US"/>
            <a:t>Assemble and launch the vehicle at the official competition in Huntsville, Alabama.</a:t>
          </a:r>
        </a:p>
      </dgm:t>
    </dgm:pt>
    <dgm:pt modelId="{638E105B-BB1D-E444-AD51-80B43F9381F9}" type="parTrans" cxnId="{C00853D8-1867-9146-BAEF-04A42A5538DF}">
      <dgm:prSet/>
      <dgm:spPr/>
      <dgm:t>
        <a:bodyPr/>
        <a:lstStyle/>
        <a:p>
          <a:pPr algn="l"/>
          <a:endParaRPr lang="en-US"/>
        </a:p>
      </dgm:t>
    </dgm:pt>
    <dgm:pt modelId="{ED6A01BD-DB56-9D48-B0AE-0A0934F784BC}" type="sibTrans" cxnId="{C00853D8-1867-9146-BAEF-04A42A5538DF}">
      <dgm:prSet/>
      <dgm:spPr/>
      <dgm:t>
        <a:bodyPr/>
        <a:lstStyle/>
        <a:p>
          <a:pPr algn="l"/>
          <a:endParaRPr lang="en-US"/>
        </a:p>
      </dgm:t>
    </dgm:pt>
    <dgm:pt modelId="{3897443F-B820-8F4D-BB30-C4016C091C9C}">
      <dgm:prSet phldrT="[Text]"/>
      <dgm:spPr>
        <a:solidFill>
          <a:schemeClr val="accent4"/>
        </a:solidFill>
      </dgm:spPr>
      <dgm:t>
        <a:bodyPr/>
        <a:lstStyle/>
        <a:p>
          <a:pPr algn="l">
            <a:buFont typeface="+mj-lt"/>
            <a:buAutoNum type="arabicPeriod"/>
          </a:pPr>
          <a:r>
            <a:rPr lang="en-US">
              <a:ea typeface="Calibri"/>
              <a:cs typeface="Calibri"/>
            </a:rPr>
            <a:t>Engage students to interact with STEM activities.</a:t>
          </a:r>
          <a:endParaRPr lang="en-US"/>
        </a:p>
      </dgm:t>
    </dgm:pt>
    <dgm:pt modelId="{CA546AF3-0DAF-2748-B3E0-5CE1F400030C}" type="parTrans" cxnId="{821236BF-625F-2D40-B8B3-534829701A44}">
      <dgm:prSet/>
      <dgm:spPr/>
      <dgm:t>
        <a:bodyPr/>
        <a:lstStyle/>
        <a:p>
          <a:pPr algn="l"/>
          <a:endParaRPr lang="en-US"/>
        </a:p>
      </dgm:t>
    </dgm:pt>
    <dgm:pt modelId="{2C14725B-2D96-1F4D-AC2F-EB89DCA04AC1}" type="sibTrans" cxnId="{821236BF-625F-2D40-B8B3-534829701A44}">
      <dgm:prSet/>
      <dgm:spPr/>
      <dgm:t>
        <a:bodyPr/>
        <a:lstStyle/>
        <a:p>
          <a:pPr algn="l"/>
          <a:endParaRPr lang="en-US"/>
        </a:p>
      </dgm:t>
    </dgm:pt>
    <dgm:pt modelId="{5D90FDA5-AC37-EE48-BC0F-9C320BAEFBE7}">
      <dgm:prSet/>
      <dgm:spPr>
        <a:solidFill>
          <a:schemeClr val="accent4"/>
        </a:solidFill>
      </dgm:spPr>
      <dgm:t>
        <a:bodyPr/>
        <a:lstStyle/>
        <a:p>
          <a:pPr algn="l">
            <a:buFont typeface="+mj-lt"/>
            <a:buAutoNum type="arabicPeriod"/>
          </a:pPr>
          <a:r>
            <a:rPr lang="en-US">
              <a:ea typeface="Calibri"/>
              <a:cs typeface="Calibri"/>
            </a:rPr>
            <a:t>Complete all reports and ensure they are turned in before their due date or on their due date.</a:t>
          </a:r>
        </a:p>
      </dgm:t>
    </dgm:pt>
    <dgm:pt modelId="{C2E5D397-0763-AB4F-BEDA-10E9674AA341}" type="parTrans" cxnId="{0F1C78BC-F629-CC4E-9FB3-41D597ACBBDE}">
      <dgm:prSet/>
      <dgm:spPr/>
      <dgm:t>
        <a:bodyPr/>
        <a:lstStyle/>
        <a:p>
          <a:pPr algn="l"/>
          <a:endParaRPr lang="en-US"/>
        </a:p>
      </dgm:t>
    </dgm:pt>
    <dgm:pt modelId="{B5B9647A-326D-7B4B-BD28-E8D68D3F07FE}" type="sibTrans" cxnId="{0F1C78BC-F629-CC4E-9FB3-41D597ACBBDE}">
      <dgm:prSet/>
      <dgm:spPr/>
      <dgm:t>
        <a:bodyPr/>
        <a:lstStyle/>
        <a:p>
          <a:pPr algn="l"/>
          <a:endParaRPr lang="en-US"/>
        </a:p>
      </dgm:t>
    </dgm:pt>
    <dgm:pt modelId="{FEB190C9-FA6A-9740-9606-D79A315F877C}" type="pres">
      <dgm:prSet presAssocID="{C63511B9-2024-3645-81C0-9857CC882650}" presName="linearFlow" presStyleCnt="0">
        <dgm:presLayoutVars>
          <dgm:dir/>
          <dgm:resizeHandles val="exact"/>
        </dgm:presLayoutVars>
      </dgm:prSet>
      <dgm:spPr/>
    </dgm:pt>
    <dgm:pt modelId="{E815B6A6-0775-0E45-AC28-5E45381E41EC}" type="pres">
      <dgm:prSet presAssocID="{86D51F9D-E4C9-C946-BFBE-FCAD0108BE35}" presName="composite" presStyleCnt="0"/>
      <dgm:spPr/>
    </dgm:pt>
    <dgm:pt modelId="{3F27AC9D-3EB5-D04B-872E-5FDE70356E80}" type="pres">
      <dgm:prSet presAssocID="{86D51F9D-E4C9-C946-BFBE-FCAD0108BE35}" presName="imgShp" presStyleLbl="fgImgPlace1" presStyleIdx="0" presStyleCnt="4" custLinFactX="-4048" custLinFactNeighborX="-100000"/>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4000" t="9000" r="4000" b="-1000"/>
          </a:stretch>
        </a:blipFill>
      </dgm:spPr>
      <dgm:extLst>
        <a:ext uri="{E40237B7-FDA0-4F09-8148-C483321AD2D9}">
          <dgm14:cNvPr xmlns:dgm14="http://schemas.microsoft.com/office/drawing/2010/diagram" id="0" name="" descr="Rocket with solid fill"/>
        </a:ext>
      </dgm:extLst>
    </dgm:pt>
    <dgm:pt modelId="{0E227E0B-4600-B246-96ED-81FA37BA450C}" type="pres">
      <dgm:prSet presAssocID="{86D51F9D-E4C9-C946-BFBE-FCAD0108BE35}" presName="txShp" presStyleLbl="node1" presStyleIdx="0" presStyleCnt="4" custScaleX="132167" custLinFactNeighborX="9334" custLinFactNeighborY="-230">
        <dgm:presLayoutVars>
          <dgm:bulletEnabled val="1"/>
        </dgm:presLayoutVars>
      </dgm:prSet>
      <dgm:spPr/>
    </dgm:pt>
    <dgm:pt modelId="{D835FD7A-4F90-6749-8752-C24035A0A338}" type="pres">
      <dgm:prSet presAssocID="{729E7DAC-049E-8049-9B1A-60A801EC0781}" presName="spacing" presStyleCnt="0"/>
      <dgm:spPr/>
    </dgm:pt>
    <dgm:pt modelId="{57567947-044D-3147-93A8-18615D7B89A6}" type="pres">
      <dgm:prSet presAssocID="{A83846B4-9F6A-0B4E-A3DE-0FA9FD5D60CF}" presName="composite" presStyleCnt="0"/>
      <dgm:spPr/>
    </dgm:pt>
    <dgm:pt modelId="{01932459-6FBC-3447-A64A-87CC19717DCE}" type="pres">
      <dgm:prSet presAssocID="{A83846B4-9F6A-0B4E-A3DE-0FA9FD5D60CF}" presName="imgShp" presStyleLbl="fgImgPlace1" presStyleIdx="1" presStyleCnt="4" custLinFactX="-4047" custLinFactNeighborX="-1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ingle gear with solid fill"/>
        </a:ext>
      </dgm:extLst>
    </dgm:pt>
    <dgm:pt modelId="{DBB36B3D-1BB7-CF42-9CB9-9ED5D3634E19}" type="pres">
      <dgm:prSet presAssocID="{A83846B4-9F6A-0B4E-A3DE-0FA9FD5D60CF}" presName="txShp" presStyleLbl="node1" presStyleIdx="1" presStyleCnt="4" custScaleX="132167" custLinFactNeighborX="9068" custLinFactNeighborY="-3285">
        <dgm:presLayoutVars>
          <dgm:bulletEnabled val="1"/>
        </dgm:presLayoutVars>
      </dgm:prSet>
      <dgm:spPr/>
    </dgm:pt>
    <dgm:pt modelId="{40601A13-F551-724D-989C-2C8E6C44FA2D}" type="pres">
      <dgm:prSet presAssocID="{ED6A01BD-DB56-9D48-B0AE-0A0934F784BC}" presName="spacing" presStyleCnt="0"/>
      <dgm:spPr/>
    </dgm:pt>
    <dgm:pt modelId="{D08EECA1-E993-F344-AD23-62BE2739AA86}" type="pres">
      <dgm:prSet presAssocID="{3897443F-B820-8F4D-BB30-C4016C091C9C}" presName="composite" presStyleCnt="0"/>
      <dgm:spPr/>
    </dgm:pt>
    <dgm:pt modelId="{AD1D07C8-7CE1-BC43-9E46-04C09A260133}" type="pres">
      <dgm:prSet presAssocID="{3897443F-B820-8F4D-BB30-C4016C091C9C}" presName="imgShp" presStyleLbl="fgImgPlace1" presStyleIdx="2" presStyleCnt="4" custLinFactX="-4047" custLinFactNeighborX="-100000"/>
      <dgm:spPr>
        <a:blipFill dpi="0" rotWithShape="1">
          <a:blip xmlns:r="http://schemas.openxmlformats.org/officeDocument/2006/relationships" r:embed="rId5">
            <a:alphaModFix/>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mote learning math with solid fill"/>
        </a:ext>
      </dgm:extLst>
    </dgm:pt>
    <dgm:pt modelId="{466B674D-0083-8044-9863-F0DA36C2985A}" type="pres">
      <dgm:prSet presAssocID="{3897443F-B820-8F4D-BB30-C4016C091C9C}" presName="txShp" presStyleLbl="node1" presStyleIdx="2" presStyleCnt="4" custScaleX="132167" custLinFactNeighborX="9068" custLinFactNeighborY="-1642">
        <dgm:presLayoutVars>
          <dgm:bulletEnabled val="1"/>
        </dgm:presLayoutVars>
      </dgm:prSet>
      <dgm:spPr/>
    </dgm:pt>
    <dgm:pt modelId="{00C90BEB-C528-724D-B8C4-FD02FE860F11}" type="pres">
      <dgm:prSet presAssocID="{2C14725B-2D96-1F4D-AC2F-EB89DCA04AC1}" presName="spacing" presStyleCnt="0"/>
      <dgm:spPr/>
    </dgm:pt>
    <dgm:pt modelId="{A569EE0F-40F5-F84A-8EE6-4037979BB1F8}" type="pres">
      <dgm:prSet presAssocID="{5D90FDA5-AC37-EE48-BC0F-9C320BAEFBE7}" presName="composite" presStyleCnt="0"/>
      <dgm:spPr/>
    </dgm:pt>
    <dgm:pt modelId="{7D81899F-3AEF-614C-A142-782E4DB6A85D}" type="pres">
      <dgm:prSet presAssocID="{5D90FDA5-AC37-EE48-BC0F-9C320BAEFBE7}" presName="imgShp" presStyleLbl="fgImgPlace1" presStyleIdx="3" presStyleCnt="4" custScaleX="108241" custLinFactX="-4047" custLinFactNeighborX="-100000"/>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FECE9FA5-E4F1-D344-B2AD-4EFF67DB8A01}" type="pres">
      <dgm:prSet presAssocID="{5D90FDA5-AC37-EE48-BC0F-9C320BAEFBE7}" presName="txShp" presStyleLbl="node1" presStyleIdx="3" presStyleCnt="4" custScaleX="132167" custLinFactNeighborX="9068" custLinFactNeighborY="230">
        <dgm:presLayoutVars>
          <dgm:bulletEnabled val="1"/>
        </dgm:presLayoutVars>
      </dgm:prSet>
      <dgm:spPr/>
    </dgm:pt>
  </dgm:ptLst>
  <dgm:cxnLst>
    <dgm:cxn modelId="{3DB6A207-7974-7C4E-9490-1D75718F33F7}" type="presOf" srcId="{86D51F9D-E4C9-C946-BFBE-FCAD0108BE35}" destId="{0E227E0B-4600-B246-96ED-81FA37BA450C}" srcOrd="0" destOrd="0" presId="urn:microsoft.com/office/officeart/2005/8/layout/vList3"/>
    <dgm:cxn modelId="{C33FC53E-3EDE-5448-9874-7DAE9B242463}" srcId="{C63511B9-2024-3645-81C0-9857CC882650}" destId="{86D51F9D-E4C9-C946-BFBE-FCAD0108BE35}" srcOrd="0" destOrd="0" parTransId="{46FADD5F-065F-9C44-8040-2B390B7C39C2}" sibTransId="{729E7DAC-049E-8049-9B1A-60A801EC0781}"/>
    <dgm:cxn modelId="{9C0BC16B-6133-274B-8BBC-2D969CE92A63}" type="presOf" srcId="{C63511B9-2024-3645-81C0-9857CC882650}" destId="{FEB190C9-FA6A-9740-9606-D79A315F877C}" srcOrd="0" destOrd="0" presId="urn:microsoft.com/office/officeart/2005/8/layout/vList3"/>
    <dgm:cxn modelId="{B82FE74B-4B4F-DB4D-94E5-C1037F754CC6}" type="presOf" srcId="{3897443F-B820-8F4D-BB30-C4016C091C9C}" destId="{466B674D-0083-8044-9863-F0DA36C2985A}" srcOrd="0" destOrd="0" presId="urn:microsoft.com/office/officeart/2005/8/layout/vList3"/>
    <dgm:cxn modelId="{0F1C78BC-F629-CC4E-9FB3-41D597ACBBDE}" srcId="{C63511B9-2024-3645-81C0-9857CC882650}" destId="{5D90FDA5-AC37-EE48-BC0F-9C320BAEFBE7}" srcOrd="3" destOrd="0" parTransId="{C2E5D397-0763-AB4F-BEDA-10E9674AA341}" sibTransId="{B5B9647A-326D-7B4B-BD28-E8D68D3F07FE}"/>
    <dgm:cxn modelId="{821236BF-625F-2D40-B8B3-534829701A44}" srcId="{C63511B9-2024-3645-81C0-9857CC882650}" destId="{3897443F-B820-8F4D-BB30-C4016C091C9C}" srcOrd="2" destOrd="0" parTransId="{CA546AF3-0DAF-2748-B3E0-5CE1F400030C}" sibTransId="{2C14725B-2D96-1F4D-AC2F-EB89DCA04AC1}"/>
    <dgm:cxn modelId="{C00853D8-1867-9146-BAEF-04A42A5538DF}" srcId="{C63511B9-2024-3645-81C0-9857CC882650}" destId="{A83846B4-9F6A-0B4E-A3DE-0FA9FD5D60CF}" srcOrd="1" destOrd="0" parTransId="{638E105B-BB1D-E444-AD51-80B43F9381F9}" sibTransId="{ED6A01BD-DB56-9D48-B0AE-0A0934F784BC}"/>
    <dgm:cxn modelId="{36AE88E7-4333-464C-BF76-CBAC28F2ADD1}" type="presOf" srcId="{A83846B4-9F6A-0B4E-A3DE-0FA9FD5D60CF}" destId="{DBB36B3D-1BB7-CF42-9CB9-9ED5D3634E19}" srcOrd="0" destOrd="0" presId="urn:microsoft.com/office/officeart/2005/8/layout/vList3"/>
    <dgm:cxn modelId="{018C46E9-2FEC-BF48-A0A6-811CD1611030}" type="presOf" srcId="{5D90FDA5-AC37-EE48-BC0F-9C320BAEFBE7}" destId="{FECE9FA5-E4F1-D344-B2AD-4EFF67DB8A01}" srcOrd="0" destOrd="0" presId="urn:microsoft.com/office/officeart/2005/8/layout/vList3"/>
    <dgm:cxn modelId="{9F6486B4-BBFA-8947-BBD0-1DF9450692FA}" type="presParOf" srcId="{FEB190C9-FA6A-9740-9606-D79A315F877C}" destId="{E815B6A6-0775-0E45-AC28-5E45381E41EC}" srcOrd="0" destOrd="0" presId="urn:microsoft.com/office/officeart/2005/8/layout/vList3"/>
    <dgm:cxn modelId="{34D9D58D-AC29-C04B-8797-C36E0665C3FA}" type="presParOf" srcId="{E815B6A6-0775-0E45-AC28-5E45381E41EC}" destId="{3F27AC9D-3EB5-D04B-872E-5FDE70356E80}" srcOrd="0" destOrd="0" presId="urn:microsoft.com/office/officeart/2005/8/layout/vList3"/>
    <dgm:cxn modelId="{1E94CCD8-1D4C-F146-B6FA-28A6C26A4348}" type="presParOf" srcId="{E815B6A6-0775-0E45-AC28-5E45381E41EC}" destId="{0E227E0B-4600-B246-96ED-81FA37BA450C}" srcOrd="1" destOrd="0" presId="urn:microsoft.com/office/officeart/2005/8/layout/vList3"/>
    <dgm:cxn modelId="{F6A85677-DEFB-2849-ABAA-F721BA83285C}" type="presParOf" srcId="{FEB190C9-FA6A-9740-9606-D79A315F877C}" destId="{D835FD7A-4F90-6749-8752-C24035A0A338}" srcOrd="1" destOrd="0" presId="urn:microsoft.com/office/officeart/2005/8/layout/vList3"/>
    <dgm:cxn modelId="{1DA55E1C-B76B-2342-9F1C-968A80C3CA1C}" type="presParOf" srcId="{FEB190C9-FA6A-9740-9606-D79A315F877C}" destId="{57567947-044D-3147-93A8-18615D7B89A6}" srcOrd="2" destOrd="0" presId="urn:microsoft.com/office/officeart/2005/8/layout/vList3"/>
    <dgm:cxn modelId="{C505BE17-22A4-4C4F-A086-F04B359F2A7E}" type="presParOf" srcId="{57567947-044D-3147-93A8-18615D7B89A6}" destId="{01932459-6FBC-3447-A64A-87CC19717DCE}" srcOrd="0" destOrd="0" presId="urn:microsoft.com/office/officeart/2005/8/layout/vList3"/>
    <dgm:cxn modelId="{7FB1D730-87C9-0743-A828-7F0BBF054DC5}" type="presParOf" srcId="{57567947-044D-3147-93A8-18615D7B89A6}" destId="{DBB36B3D-1BB7-CF42-9CB9-9ED5D3634E19}" srcOrd="1" destOrd="0" presId="urn:microsoft.com/office/officeart/2005/8/layout/vList3"/>
    <dgm:cxn modelId="{8C6B240F-B650-E147-85EB-06FCA5EA1091}" type="presParOf" srcId="{FEB190C9-FA6A-9740-9606-D79A315F877C}" destId="{40601A13-F551-724D-989C-2C8E6C44FA2D}" srcOrd="3" destOrd="0" presId="urn:microsoft.com/office/officeart/2005/8/layout/vList3"/>
    <dgm:cxn modelId="{E4B49A28-0A5B-FC48-9921-242B66BF2213}" type="presParOf" srcId="{FEB190C9-FA6A-9740-9606-D79A315F877C}" destId="{D08EECA1-E993-F344-AD23-62BE2739AA86}" srcOrd="4" destOrd="0" presId="urn:microsoft.com/office/officeart/2005/8/layout/vList3"/>
    <dgm:cxn modelId="{1CE2A68D-123E-E448-B9A4-72A828D77699}" type="presParOf" srcId="{D08EECA1-E993-F344-AD23-62BE2739AA86}" destId="{AD1D07C8-7CE1-BC43-9E46-04C09A260133}" srcOrd="0" destOrd="0" presId="urn:microsoft.com/office/officeart/2005/8/layout/vList3"/>
    <dgm:cxn modelId="{0A1F24E3-FB86-9647-8FE2-8DCEBAA18AB7}" type="presParOf" srcId="{D08EECA1-E993-F344-AD23-62BE2739AA86}" destId="{466B674D-0083-8044-9863-F0DA36C2985A}" srcOrd="1" destOrd="0" presId="urn:microsoft.com/office/officeart/2005/8/layout/vList3"/>
    <dgm:cxn modelId="{F4170D53-99EB-8C40-AB22-6519169BA7E2}" type="presParOf" srcId="{FEB190C9-FA6A-9740-9606-D79A315F877C}" destId="{00C90BEB-C528-724D-B8C4-FD02FE860F11}" srcOrd="5" destOrd="0" presId="urn:microsoft.com/office/officeart/2005/8/layout/vList3"/>
    <dgm:cxn modelId="{01651430-6141-8E4B-B7A5-FAC5A21A2AB1}" type="presParOf" srcId="{FEB190C9-FA6A-9740-9606-D79A315F877C}" destId="{A569EE0F-40F5-F84A-8EE6-4037979BB1F8}" srcOrd="6" destOrd="0" presId="urn:microsoft.com/office/officeart/2005/8/layout/vList3"/>
    <dgm:cxn modelId="{C4AE92A1-4AE1-4B48-A53B-2D21E87E8656}" type="presParOf" srcId="{A569EE0F-40F5-F84A-8EE6-4037979BB1F8}" destId="{7D81899F-3AEF-614C-A142-782E4DB6A85D}" srcOrd="0" destOrd="0" presId="urn:microsoft.com/office/officeart/2005/8/layout/vList3"/>
    <dgm:cxn modelId="{51C28052-D248-1743-84D6-EF5AA96BFD76}" type="presParOf" srcId="{A569EE0F-40F5-F84A-8EE6-4037979BB1F8}" destId="{FECE9FA5-E4F1-D344-B2AD-4EFF67DB8A01}" srcOrd="1" destOrd="0" presId="urn:microsoft.com/office/officeart/2005/8/layout/vList3"/>
  </dgm:cxnLst>
  <dgm:bg>
    <a:noFill/>
    <a:effectLst>
      <a:outerShdw blurRad="50800" dist="50800" dir="5400000" algn="ctr" rotWithShape="0">
        <a:srgbClr val="000000"/>
      </a:outerShdw>
    </a:effectLst>
  </dgm:bg>
  <dgm:whole>
    <a:ln>
      <a:noFill/>
    </a:ln>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27E0B-4600-B246-96ED-81FA37BA450C}">
      <dsp:nvSpPr>
        <dsp:cNvPr id="0" name=""/>
        <dsp:cNvSpPr/>
      </dsp:nvSpPr>
      <dsp:spPr>
        <a:xfrm rot="10800000">
          <a:off x="1003393" y="95"/>
          <a:ext cx="7282990" cy="773955"/>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293" tIns="80010" rIns="149352" bIns="80010" numCol="1" spcCol="1270" anchor="ctr" anchorCtr="0">
          <a:noAutofit/>
        </a:bodyPr>
        <a:lstStyle/>
        <a:p>
          <a:pPr marL="0" lvl="0" indent="0" algn="l" defTabSz="933450">
            <a:lnSpc>
              <a:spcPct val="90000"/>
            </a:lnSpc>
            <a:spcBef>
              <a:spcPct val="0"/>
            </a:spcBef>
            <a:spcAft>
              <a:spcPct val="35000"/>
            </a:spcAft>
            <a:buFont typeface="+mj-lt"/>
            <a:buNone/>
          </a:pPr>
          <a:r>
            <a:rPr lang="en-US" sz="2100" kern="1200"/>
            <a:t>Demonstrate a successful sub-scale &amp; full-scale flight.</a:t>
          </a:r>
        </a:p>
      </dsp:txBody>
      <dsp:txXfrm rot="10800000">
        <a:off x="1196882" y="95"/>
        <a:ext cx="7089501" cy="773955"/>
      </dsp:txXfrm>
    </dsp:sp>
    <dsp:sp modelId="{3F27AC9D-3EB5-D04B-872E-5FDE70356E80}">
      <dsp:nvSpPr>
        <dsp:cNvPr id="0" name=""/>
        <dsp:cNvSpPr/>
      </dsp:nvSpPr>
      <dsp:spPr>
        <a:xfrm>
          <a:off x="195706" y="1875"/>
          <a:ext cx="773955" cy="773955"/>
        </a:xfrm>
        <a:prstGeom prst="ellipse">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4000" t="9000" r="4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B36B3D-1BB7-CF42-9CB9-9ED5D3634E19}">
      <dsp:nvSpPr>
        <dsp:cNvPr id="0" name=""/>
        <dsp:cNvSpPr/>
      </dsp:nvSpPr>
      <dsp:spPr>
        <a:xfrm rot="10800000">
          <a:off x="1001384" y="981437"/>
          <a:ext cx="7282990" cy="773955"/>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293" tIns="80010" rIns="149352" bIns="80010" numCol="1" spcCol="1270" anchor="ctr" anchorCtr="0">
          <a:noAutofit/>
        </a:bodyPr>
        <a:lstStyle/>
        <a:p>
          <a:pPr marL="0" lvl="0" indent="0" algn="l" defTabSz="933450">
            <a:lnSpc>
              <a:spcPct val="90000"/>
            </a:lnSpc>
            <a:spcBef>
              <a:spcPct val="0"/>
            </a:spcBef>
            <a:spcAft>
              <a:spcPct val="35000"/>
            </a:spcAft>
            <a:buFont typeface="+mj-lt"/>
            <a:buNone/>
          </a:pPr>
          <a:r>
            <a:rPr lang="en-US" sz="2100" kern="1200"/>
            <a:t>Assemble and launch the vehicle at the official competition in Huntsville, Alabama.</a:t>
          </a:r>
        </a:p>
      </dsp:txBody>
      <dsp:txXfrm rot="10800000">
        <a:off x="1194873" y="981437"/>
        <a:ext cx="7089501" cy="773955"/>
      </dsp:txXfrm>
    </dsp:sp>
    <dsp:sp modelId="{01932459-6FBC-3447-A64A-87CC19717DCE}">
      <dsp:nvSpPr>
        <dsp:cNvPr id="0" name=""/>
        <dsp:cNvSpPr/>
      </dsp:nvSpPr>
      <dsp:spPr>
        <a:xfrm>
          <a:off x="195714" y="1006862"/>
          <a:ext cx="773955" cy="77395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6B674D-0083-8044-9863-F0DA36C2985A}">
      <dsp:nvSpPr>
        <dsp:cNvPr id="0" name=""/>
        <dsp:cNvSpPr/>
      </dsp:nvSpPr>
      <dsp:spPr>
        <a:xfrm rot="10800000">
          <a:off x="1001384" y="1999140"/>
          <a:ext cx="7282990" cy="773955"/>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293" tIns="80010" rIns="149352" bIns="80010" numCol="1" spcCol="1270" anchor="ctr" anchorCtr="0">
          <a:noAutofit/>
        </a:bodyPr>
        <a:lstStyle/>
        <a:p>
          <a:pPr marL="0" lvl="0" indent="0" algn="l" defTabSz="933450">
            <a:lnSpc>
              <a:spcPct val="90000"/>
            </a:lnSpc>
            <a:spcBef>
              <a:spcPct val="0"/>
            </a:spcBef>
            <a:spcAft>
              <a:spcPct val="35000"/>
            </a:spcAft>
            <a:buFont typeface="+mj-lt"/>
            <a:buNone/>
          </a:pPr>
          <a:r>
            <a:rPr lang="en-US" sz="2100" kern="1200">
              <a:ea typeface="Calibri"/>
              <a:cs typeface="Calibri"/>
            </a:rPr>
            <a:t>Engage students to interact with STEM activities.</a:t>
          </a:r>
          <a:endParaRPr lang="en-US" sz="2100" kern="1200"/>
        </a:p>
      </dsp:txBody>
      <dsp:txXfrm rot="10800000">
        <a:off x="1194873" y="1999140"/>
        <a:ext cx="7089501" cy="773955"/>
      </dsp:txXfrm>
    </dsp:sp>
    <dsp:sp modelId="{AD1D07C8-7CE1-BC43-9E46-04C09A260133}">
      <dsp:nvSpPr>
        <dsp:cNvPr id="0" name=""/>
        <dsp:cNvSpPr/>
      </dsp:nvSpPr>
      <dsp:spPr>
        <a:xfrm>
          <a:off x="195714" y="2011849"/>
          <a:ext cx="773955" cy="773955"/>
        </a:xfrm>
        <a:prstGeom prst="ellipse">
          <a:avLst/>
        </a:prstGeom>
        <a:blipFill dpi="0" rotWithShape="1">
          <a:blip xmlns:r="http://schemas.openxmlformats.org/officeDocument/2006/relationships" r:embed="rId5">
            <a:alphaModFix/>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CE9FA5-E4F1-D344-B2AD-4EFF67DB8A01}">
      <dsp:nvSpPr>
        <dsp:cNvPr id="0" name=""/>
        <dsp:cNvSpPr/>
      </dsp:nvSpPr>
      <dsp:spPr>
        <a:xfrm rot="10800000">
          <a:off x="1001384" y="3018616"/>
          <a:ext cx="7282990" cy="773955"/>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293" tIns="80010" rIns="149352" bIns="80010" numCol="1" spcCol="1270" anchor="ctr" anchorCtr="0">
          <a:noAutofit/>
        </a:bodyPr>
        <a:lstStyle/>
        <a:p>
          <a:pPr marL="0" lvl="0" indent="0" algn="l" defTabSz="933450">
            <a:lnSpc>
              <a:spcPct val="90000"/>
            </a:lnSpc>
            <a:spcBef>
              <a:spcPct val="0"/>
            </a:spcBef>
            <a:spcAft>
              <a:spcPct val="35000"/>
            </a:spcAft>
            <a:buFont typeface="+mj-lt"/>
            <a:buNone/>
          </a:pPr>
          <a:r>
            <a:rPr lang="en-US" sz="2100" kern="1200">
              <a:ea typeface="Calibri"/>
              <a:cs typeface="Calibri"/>
            </a:rPr>
            <a:t>Complete all reports and ensure they are turned in before their due date or on their due date.</a:t>
          </a:r>
        </a:p>
      </dsp:txBody>
      <dsp:txXfrm rot="10800000">
        <a:off x="1194873" y="3018616"/>
        <a:ext cx="7089501" cy="773955"/>
      </dsp:txXfrm>
    </dsp:sp>
    <dsp:sp modelId="{7D81899F-3AEF-614C-A142-782E4DB6A85D}">
      <dsp:nvSpPr>
        <dsp:cNvPr id="0" name=""/>
        <dsp:cNvSpPr/>
      </dsp:nvSpPr>
      <dsp:spPr>
        <a:xfrm>
          <a:off x="163823" y="3016836"/>
          <a:ext cx="837737" cy="773955"/>
        </a:xfrm>
        <a:prstGeom prst="ellipse">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6378FD-EE51-CD42-B09E-B3023B8868F0}" type="datetimeFigureOut">
              <a:rPr lang="en-US" smtClean="0"/>
              <a:t>4/4/2024</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617CA-60CD-7D46-B538-A0788B08D880}" type="slidenum">
              <a:rPr lang="en-US" smtClean="0"/>
              <a:t>‹#›</a:t>
            </a:fld>
            <a:endParaRPr lang="en-US"/>
          </a:p>
        </p:txBody>
      </p:sp>
    </p:spTree>
    <p:extLst>
      <p:ext uri="{BB962C8B-B14F-4D97-AF65-F5344CB8AC3E}">
        <p14:creationId xmlns:p14="http://schemas.microsoft.com/office/powerpoint/2010/main" val="1512122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4617CA-60CD-7D46-B538-A0788B08D880}" type="slidenum">
              <a:rPr lang="en-US" smtClean="0"/>
              <a:t>1</a:t>
            </a:fld>
            <a:endParaRPr lang="en-US"/>
          </a:p>
        </p:txBody>
      </p:sp>
    </p:spTree>
    <p:extLst>
      <p:ext uri="{BB962C8B-B14F-4D97-AF65-F5344CB8AC3E}">
        <p14:creationId xmlns:p14="http://schemas.microsoft.com/office/powerpoint/2010/main" val="741963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p>
        </p:txBody>
      </p:sp>
      <p:sp>
        <p:nvSpPr>
          <p:cNvPr id="4" name="Date Placeholder 3"/>
          <p:cNvSpPr>
            <a:spLocks noGrp="1"/>
          </p:cNvSpPr>
          <p:nvPr>
            <p:ph type="dt" sz="half" idx="10"/>
          </p:nvPr>
        </p:nvSpPr>
        <p:spPr/>
        <p:txBody>
          <a:bodyPr/>
          <a:lstStyle/>
          <a:p>
            <a:fld id="{E0059443-545A-1142-A523-3F0B6627D700}"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59443-545A-1142-A523-3F0B6627D700}"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59443-545A-1142-A523-3F0B6627D700}"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59443-545A-1142-A523-3F0B6627D700}"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059443-545A-1142-A523-3F0B6627D700}"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059443-545A-1142-A523-3F0B6627D700}"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059443-545A-1142-A523-3F0B6627D700}" type="datetimeFigureOut">
              <a:rPr lang="en-US" smtClean="0"/>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059443-545A-1142-A523-3F0B6627D700}" type="datetimeFigureOut">
              <a:rPr lang="en-US" smtClean="0"/>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59443-545A-1142-A523-3F0B6627D700}" type="datetimeFigureOut">
              <a:rPr lang="en-US" smtClean="0"/>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E0059443-545A-1142-A523-3F0B6627D700}"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Drag picture to placeholder or click icon to add</a:t>
            </a:r>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E0059443-545A-1142-A523-3F0B6627D700}"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E0059443-545A-1142-A523-3F0B6627D700}" type="datetimeFigureOut">
              <a:rPr lang="en-US" smtClean="0"/>
              <a:t>4/4/2024</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A376CC0D-2FB1-C147-B69F-5034E797EAB7}" type="slidenum">
              <a:rPr lang="en-US" smtClean="0"/>
              <a:t>‹#›</a:t>
            </a:fld>
            <a:endParaRPr lang="en-US"/>
          </a:p>
        </p:txBody>
      </p:sp>
    </p:spTree>
    <p:extLst>
      <p:ext uri="{BB962C8B-B14F-4D97-AF65-F5344CB8AC3E}">
        <p14:creationId xmlns:p14="http://schemas.microsoft.com/office/powerpoint/2010/main" val="456720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diagramDrawing" Target="../diagrams/drawing1.xml"/><Relationship Id="rId18" Type="http://schemas.openxmlformats.org/officeDocument/2006/relationships/image" Target="../media/image18.emf"/><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diagramColors" Target="../diagrams/colors1.xml"/><Relationship Id="rId17" Type="http://schemas.openxmlformats.org/officeDocument/2006/relationships/image" Target="../media/image17.emf"/><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diagramQuickStyle" Target="../diagrams/quickStyle1.xml"/><Relationship Id="rId5" Type="http://schemas.openxmlformats.org/officeDocument/2006/relationships/image" Target="../media/image3.wmf"/><Relationship Id="rId15" Type="http://schemas.openxmlformats.org/officeDocument/2006/relationships/image" Target="../media/image15.png"/><Relationship Id="rId10" Type="http://schemas.openxmlformats.org/officeDocument/2006/relationships/diagramLayout" Target="../diagrams/layout1.xml"/><Relationship Id="rId19" Type="http://schemas.openxmlformats.org/officeDocument/2006/relationships/image" Target="../media/image19.png"/><Relationship Id="rId4" Type="http://schemas.openxmlformats.org/officeDocument/2006/relationships/image" Target="../media/image2.emf"/><Relationship Id="rId9" Type="http://schemas.openxmlformats.org/officeDocument/2006/relationships/diagramData" Target="../diagrams/data1.xml"/><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31FBD22-DB40-82BF-48E2-8FEAE4681D8F}"/>
              </a:ext>
            </a:extLst>
          </p:cNvPr>
          <p:cNvGrpSpPr/>
          <p:nvPr/>
        </p:nvGrpSpPr>
        <p:grpSpPr>
          <a:xfrm>
            <a:off x="9344882" y="10042971"/>
            <a:ext cx="14173200" cy="5486396"/>
            <a:chOff x="8564760" y="8899885"/>
            <a:chExt cx="14990495" cy="5786917"/>
          </a:xfrm>
        </p:grpSpPr>
        <p:pic>
          <p:nvPicPr>
            <p:cNvPr id="76" name="Picture 75">
              <a:extLst>
                <a:ext uri="{FF2B5EF4-FFF2-40B4-BE49-F238E27FC236}">
                  <a16:creationId xmlns:a16="http://schemas.microsoft.com/office/drawing/2014/main" id="{F5E2C06C-1DFC-A63D-7C2F-88ED7894B7CE}"/>
                </a:ext>
              </a:extLst>
            </p:cNvPr>
            <p:cNvPicPr>
              <a:picLocks noChangeAspect="1"/>
            </p:cNvPicPr>
            <p:nvPr/>
          </p:nvPicPr>
          <p:blipFill rotWithShape="1">
            <a:blip r:embed="rId3"/>
            <a:srcRect l="36932" r="36984"/>
            <a:stretch/>
          </p:blipFill>
          <p:spPr>
            <a:xfrm rot="5400000">
              <a:off x="14736584" y="5575175"/>
              <a:ext cx="2640083" cy="14983732"/>
            </a:xfrm>
            <a:prstGeom prst="rect">
              <a:avLst/>
            </a:prstGeom>
          </p:spPr>
        </p:pic>
        <p:pic>
          <p:nvPicPr>
            <p:cNvPr id="80" name="Picture 79">
              <a:extLst>
                <a:ext uri="{FF2B5EF4-FFF2-40B4-BE49-F238E27FC236}">
                  <a16:creationId xmlns:a16="http://schemas.microsoft.com/office/drawing/2014/main" id="{3C075C8C-9162-F3E3-7802-FDC7BD9B38CF}"/>
                </a:ext>
              </a:extLst>
            </p:cNvPr>
            <p:cNvPicPr>
              <a:picLocks noChangeAspect="1"/>
            </p:cNvPicPr>
            <p:nvPr/>
          </p:nvPicPr>
          <p:blipFill rotWithShape="1">
            <a:blip r:embed="rId4"/>
            <a:srcRect l="36957" r="36957"/>
            <a:stretch/>
          </p:blipFill>
          <p:spPr>
            <a:xfrm rot="5400000">
              <a:off x="14743347" y="2948727"/>
              <a:ext cx="2640080" cy="14983736"/>
            </a:xfrm>
            <a:prstGeom prst="rect">
              <a:avLst/>
            </a:prstGeom>
          </p:spPr>
        </p:pic>
        <p:grpSp>
          <p:nvGrpSpPr>
            <p:cNvPr id="3" name="Group 2">
              <a:extLst>
                <a:ext uri="{FF2B5EF4-FFF2-40B4-BE49-F238E27FC236}">
                  <a16:creationId xmlns:a16="http://schemas.microsoft.com/office/drawing/2014/main" id="{23E7C834-C0FD-DAAE-C2D7-F952E921B28C}"/>
                </a:ext>
              </a:extLst>
            </p:cNvPr>
            <p:cNvGrpSpPr/>
            <p:nvPr/>
          </p:nvGrpSpPr>
          <p:grpSpPr>
            <a:xfrm>
              <a:off x="8663614" y="10502935"/>
              <a:ext cx="2805794" cy="1656096"/>
              <a:chOff x="16689734" y="5565956"/>
              <a:chExt cx="2544861" cy="1718421"/>
            </a:xfrm>
          </p:grpSpPr>
          <p:sp>
            <p:nvSpPr>
              <p:cNvPr id="20" name="Snip Diagonal Corner Rectangle 19">
                <a:extLst>
                  <a:ext uri="{FF2B5EF4-FFF2-40B4-BE49-F238E27FC236}">
                    <a16:creationId xmlns:a16="http://schemas.microsoft.com/office/drawing/2014/main" id="{9C3FFC46-96A5-227C-9E98-10F06F0E3696}"/>
                  </a:ext>
                </a:extLst>
              </p:cNvPr>
              <p:cNvSpPr/>
              <p:nvPr/>
            </p:nvSpPr>
            <p:spPr>
              <a:xfrm>
                <a:off x="16696899" y="6243214"/>
                <a:ext cx="2537696" cy="1041163"/>
              </a:xfrm>
              <a:prstGeom prst="snip2DiagRect">
                <a:avLst/>
              </a:prstGeom>
              <a:solidFill>
                <a:srgbClr val="EAE5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6">
                        <a:lumMod val="50000"/>
                      </a:schemeClr>
                    </a:solidFill>
                    <a:latin typeface="Times New Roman" panose="02020603050405020304" pitchFamily="18" charset="0"/>
                    <a:cs typeface="Times New Roman" panose="02020603050405020304" pitchFamily="18" charset="0"/>
                  </a:rPr>
                  <a:t>Long Elliptical Nose Cone</a:t>
                </a:r>
              </a:p>
            </p:txBody>
          </p:sp>
          <p:cxnSp>
            <p:nvCxnSpPr>
              <p:cNvPr id="23" name="Straight Connector 22">
                <a:extLst>
                  <a:ext uri="{FF2B5EF4-FFF2-40B4-BE49-F238E27FC236}">
                    <a16:creationId xmlns:a16="http://schemas.microsoft.com/office/drawing/2014/main" id="{5328D40C-A01E-C50A-96F7-D33BBD5FD7EE}"/>
                  </a:ext>
                </a:extLst>
              </p:cNvPr>
              <p:cNvCxnSpPr>
                <a:cxnSpLocks/>
              </p:cNvCxnSpPr>
              <p:nvPr/>
            </p:nvCxnSpPr>
            <p:spPr>
              <a:xfrm>
                <a:off x="16696899" y="5789570"/>
                <a:ext cx="0" cy="453644"/>
              </a:xfrm>
              <a:prstGeom prst="line">
                <a:avLst/>
              </a:prstGeom>
              <a:ln>
                <a:solidFill>
                  <a:srgbClr val="581904"/>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116A3D5-56DB-4FAF-A901-3FF7BF6F8F5F}"/>
                  </a:ext>
                </a:extLst>
              </p:cNvPr>
              <p:cNvCxnSpPr>
                <a:cxnSpLocks/>
              </p:cNvCxnSpPr>
              <p:nvPr/>
            </p:nvCxnSpPr>
            <p:spPr>
              <a:xfrm flipV="1">
                <a:off x="16689734" y="5565956"/>
                <a:ext cx="332797" cy="228436"/>
              </a:xfrm>
              <a:prstGeom prst="straightConnector1">
                <a:avLst/>
              </a:prstGeom>
              <a:ln>
                <a:solidFill>
                  <a:srgbClr val="5819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25C8E6A3-D4CE-EF2D-495C-0E5772047C11}"/>
                </a:ext>
              </a:extLst>
            </p:cNvPr>
            <p:cNvGrpSpPr/>
            <p:nvPr/>
          </p:nvGrpSpPr>
          <p:grpSpPr>
            <a:xfrm>
              <a:off x="11599891" y="13473636"/>
              <a:ext cx="3890005" cy="1213166"/>
              <a:chOff x="19649530" y="5976921"/>
              <a:chExt cx="3528243" cy="1258822"/>
            </a:xfrm>
          </p:grpSpPr>
          <p:sp>
            <p:nvSpPr>
              <p:cNvPr id="125" name="Left Brace 124">
                <a:extLst>
                  <a:ext uri="{FF2B5EF4-FFF2-40B4-BE49-F238E27FC236}">
                    <a16:creationId xmlns:a16="http://schemas.microsoft.com/office/drawing/2014/main" id="{1324E6CE-7061-6C23-88CD-3E628A8E614E}"/>
                  </a:ext>
                </a:extLst>
              </p:cNvPr>
              <p:cNvSpPr/>
              <p:nvPr/>
            </p:nvSpPr>
            <p:spPr>
              <a:xfrm rot="16200000">
                <a:off x="21203234" y="4766968"/>
                <a:ext cx="388762" cy="2808668"/>
              </a:xfrm>
              <a:prstGeom prst="leftBrace">
                <a:avLst/>
              </a:prstGeom>
              <a:ln>
                <a:solidFill>
                  <a:srgbClr val="58190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nip Diagonal Corner Rectangle 125">
                <a:extLst>
                  <a:ext uri="{FF2B5EF4-FFF2-40B4-BE49-F238E27FC236}">
                    <a16:creationId xmlns:a16="http://schemas.microsoft.com/office/drawing/2014/main" id="{0D68E4E7-20AE-F770-A1A5-61A28555C4B9}"/>
                  </a:ext>
                </a:extLst>
              </p:cNvPr>
              <p:cNvSpPr/>
              <p:nvPr/>
            </p:nvSpPr>
            <p:spPr>
              <a:xfrm>
                <a:off x="19649530" y="6451027"/>
                <a:ext cx="3528243" cy="784716"/>
              </a:xfrm>
              <a:prstGeom prst="snip2DiagRect">
                <a:avLst/>
              </a:prstGeom>
              <a:solidFill>
                <a:srgbClr val="EAE5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6">
                        <a:lumMod val="50000"/>
                      </a:schemeClr>
                    </a:solidFill>
                    <a:latin typeface="Times New Roman" panose="02020603050405020304" pitchFamily="18" charset="0"/>
                    <a:cs typeface="Times New Roman" panose="02020603050405020304" pitchFamily="18" charset="0"/>
                  </a:rPr>
                  <a:t>Main Chute/Payload Bay</a:t>
                </a:r>
              </a:p>
            </p:txBody>
          </p:sp>
        </p:grpSp>
        <p:grpSp>
          <p:nvGrpSpPr>
            <p:cNvPr id="10" name="Group 9">
              <a:extLst>
                <a:ext uri="{FF2B5EF4-FFF2-40B4-BE49-F238E27FC236}">
                  <a16:creationId xmlns:a16="http://schemas.microsoft.com/office/drawing/2014/main" id="{7DB5B00E-2552-E18E-9A14-E56A773074A3}"/>
                </a:ext>
              </a:extLst>
            </p:cNvPr>
            <p:cNvGrpSpPr/>
            <p:nvPr/>
          </p:nvGrpSpPr>
          <p:grpSpPr>
            <a:xfrm>
              <a:off x="17493692" y="13476172"/>
              <a:ext cx="3849721" cy="1126415"/>
              <a:chOff x="24978438" y="5695521"/>
              <a:chExt cx="3491705" cy="1168806"/>
            </a:xfrm>
          </p:grpSpPr>
          <p:sp>
            <p:nvSpPr>
              <p:cNvPr id="137" name="Left Brace 136">
                <a:extLst>
                  <a:ext uri="{FF2B5EF4-FFF2-40B4-BE49-F238E27FC236}">
                    <a16:creationId xmlns:a16="http://schemas.microsoft.com/office/drawing/2014/main" id="{F50BCB25-37F0-0361-6E7F-9FFDDC65E017}"/>
                  </a:ext>
                </a:extLst>
              </p:cNvPr>
              <p:cNvSpPr/>
              <p:nvPr/>
            </p:nvSpPr>
            <p:spPr>
              <a:xfrm rot="16200000">
                <a:off x="26529910" y="4144049"/>
                <a:ext cx="388762" cy="3491705"/>
              </a:xfrm>
              <a:prstGeom prst="leftBrace">
                <a:avLst/>
              </a:prstGeom>
              <a:ln>
                <a:solidFill>
                  <a:srgbClr val="58190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nip Diagonal Corner Rectangle 137">
                <a:extLst>
                  <a:ext uri="{FF2B5EF4-FFF2-40B4-BE49-F238E27FC236}">
                    <a16:creationId xmlns:a16="http://schemas.microsoft.com/office/drawing/2014/main" id="{B416B30B-518A-E31E-E772-3AD10A309FCE}"/>
                  </a:ext>
                </a:extLst>
              </p:cNvPr>
              <p:cNvSpPr/>
              <p:nvPr/>
            </p:nvSpPr>
            <p:spPr>
              <a:xfrm>
                <a:off x="25076969" y="6166995"/>
                <a:ext cx="3294643" cy="697332"/>
              </a:xfrm>
              <a:prstGeom prst="snip2DiagRect">
                <a:avLst/>
              </a:prstGeom>
              <a:solidFill>
                <a:srgbClr val="EAE5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6">
                        <a:lumMod val="50000"/>
                      </a:schemeClr>
                    </a:solidFill>
                    <a:latin typeface="Times New Roman" panose="02020603050405020304" pitchFamily="18" charset="0"/>
                    <a:cs typeface="Times New Roman" panose="02020603050405020304" pitchFamily="18" charset="0"/>
                  </a:rPr>
                  <a:t>Drogue Chute Bay</a:t>
                </a:r>
              </a:p>
            </p:txBody>
          </p:sp>
        </p:grpSp>
        <p:grpSp>
          <p:nvGrpSpPr>
            <p:cNvPr id="8" name="Group 7">
              <a:extLst>
                <a:ext uri="{FF2B5EF4-FFF2-40B4-BE49-F238E27FC236}">
                  <a16:creationId xmlns:a16="http://schemas.microsoft.com/office/drawing/2014/main" id="{326159F3-848A-725D-AE39-7AC292A06F30}"/>
                </a:ext>
              </a:extLst>
            </p:cNvPr>
            <p:cNvGrpSpPr/>
            <p:nvPr/>
          </p:nvGrpSpPr>
          <p:grpSpPr>
            <a:xfrm>
              <a:off x="14838036" y="11567658"/>
              <a:ext cx="2872923" cy="1083190"/>
              <a:chOff x="14838036" y="11567658"/>
              <a:chExt cx="2872923" cy="1083190"/>
            </a:xfrm>
          </p:grpSpPr>
          <p:sp>
            <p:nvSpPr>
              <p:cNvPr id="16" name="Snip Diagonal Corner Rectangle 15">
                <a:extLst>
                  <a:ext uri="{FF2B5EF4-FFF2-40B4-BE49-F238E27FC236}">
                    <a16:creationId xmlns:a16="http://schemas.microsoft.com/office/drawing/2014/main" id="{70956308-6459-811F-A476-9243E9D9AD5B}"/>
                  </a:ext>
                </a:extLst>
              </p:cNvPr>
              <p:cNvSpPr/>
              <p:nvPr/>
            </p:nvSpPr>
            <p:spPr>
              <a:xfrm>
                <a:off x="14838036" y="11567658"/>
                <a:ext cx="2872923" cy="672041"/>
              </a:xfrm>
              <a:prstGeom prst="snip2DiagRect">
                <a:avLst/>
              </a:prstGeom>
              <a:solidFill>
                <a:srgbClr val="EAE5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6">
                        <a:lumMod val="50000"/>
                      </a:schemeClr>
                    </a:solidFill>
                    <a:latin typeface="Times New Roman" panose="02020603050405020304" pitchFamily="18" charset="0"/>
                    <a:cs typeface="Times New Roman" panose="02020603050405020304" pitchFamily="18" charset="0"/>
                  </a:rPr>
                  <a:t>Avionics Bay</a:t>
                </a:r>
              </a:p>
            </p:txBody>
          </p:sp>
          <p:sp>
            <p:nvSpPr>
              <p:cNvPr id="88" name="Left Brace 87">
                <a:extLst>
                  <a:ext uri="{FF2B5EF4-FFF2-40B4-BE49-F238E27FC236}">
                    <a16:creationId xmlns:a16="http://schemas.microsoft.com/office/drawing/2014/main" id="{94A365EB-C6F9-0FD9-3BC0-52D9BEC9C13B}"/>
                  </a:ext>
                </a:extLst>
              </p:cNvPr>
              <p:cNvSpPr/>
              <p:nvPr/>
            </p:nvSpPr>
            <p:spPr>
              <a:xfrm rot="5400000">
                <a:off x="16080055" y="11331028"/>
                <a:ext cx="374662" cy="2264978"/>
              </a:xfrm>
              <a:prstGeom prst="leftBrace">
                <a:avLst/>
              </a:prstGeom>
              <a:ln>
                <a:solidFill>
                  <a:srgbClr val="58190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9" name="Group 148">
              <a:extLst>
                <a:ext uri="{FF2B5EF4-FFF2-40B4-BE49-F238E27FC236}">
                  <a16:creationId xmlns:a16="http://schemas.microsoft.com/office/drawing/2014/main" id="{D9BB6386-C55F-98FB-1A44-7D2C4BF53AF9}"/>
                </a:ext>
              </a:extLst>
            </p:cNvPr>
            <p:cNvGrpSpPr/>
            <p:nvPr/>
          </p:nvGrpSpPr>
          <p:grpSpPr>
            <a:xfrm>
              <a:off x="17902491" y="8899885"/>
              <a:ext cx="5504866" cy="1230765"/>
              <a:chOff x="17902491" y="8899885"/>
              <a:chExt cx="5504866" cy="1230765"/>
            </a:xfrm>
          </p:grpSpPr>
          <p:grpSp>
            <p:nvGrpSpPr>
              <p:cNvPr id="15" name="Group 14">
                <a:extLst>
                  <a:ext uri="{FF2B5EF4-FFF2-40B4-BE49-F238E27FC236}">
                    <a16:creationId xmlns:a16="http://schemas.microsoft.com/office/drawing/2014/main" id="{46C48AFE-B724-195F-2ED6-E3EA92C9590B}"/>
                  </a:ext>
                </a:extLst>
              </p:cNvPr>
              <p:cNvGrpSpPr/>
              <p:nvPr/>
            </p:nvGrpSpPr>
            <p:grpSpPr>
              <a:xfrm>
                <a:off x="17902491" y="8899885"/>
                <a:ext cx="5504866" cy="1230765"/>
                <a:chOff x="26845831" y="4436101"/>
                <a:chExt cx="4992924" cy="1277082"/>
              </a:xfrm>
            </p:grpSpPr>
            <p:sp>
              <p:nvSpPr>
                <p:cNvPr id="14" name="Snip Diagonal Corner Rectangle 13">
                  <a:extLst>
                    <a:ext uri="{FF2B5EF4-FFF2-40B4-BE49-F238E27FC236}">
                      <a16:creationId xmlns:a16="http://schemas.microsoft.com/office/drawing/2014/main" id="{9B8DA265-65D2-E232-9A6B-BF3FB4B2B9B7}"/>
                    </a:ext>
                  </a:extLst>
                </p:cNvPr>
                <p:cNvSpPr/>
                <p:nvPr/>
              </p:nvSpPr>
              <p:spPr>
                <a:xfrm>
                  <a:off x="26845831" y="4672492"/>
                  <a:ext cx="2605747" cy="803075"/>
                </a:xfrm>
                <a:prstGeom prst="snip2DiagRect">
                  <a:avLst/>
                </a:prstGeom>
                <a:solidFill>
                  <a:srgbClr val="EAE5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6">
                          <a:lumMod val="50000"/>
                        </a:schemeClr>
                      </a:solidFill>
                      <a:latin typeface="Times New Roman" panose="02020603050405020304" pitchFamily="18" charset="0"/>
                      <a:cs typeface="Times New Roman" panose="02020603050405020304" pitchFamily="18" charset="0"/>
                    </a:rPr>
                    <a:t>Conical Tail Cone</a:t>
                  </a:r>
                </a:p>
              </p:txBody>
            </p:sp>
            <p:cxnSp>
              <p:nvCxnSpPr>
                <p:cNvPr id="26" name="Straight Connector 25">
                  <a:extLst>
                    <a:ext uri="{FF2B5EF4-FFF2-40B4-BE49-F238E27FC236}">
                      <a16:creationId xmlns:a16="http://schemas.microsoft.com/office/drawing/2014/main" id="{3328ED24-7804-40D6-240D-75DDC3E4091D}"/>
                    </a:ext>
                  </a:extLst>
                </p:cNvPr>
                <p:cNvCxnSpPr>
                  <a:cxnSpLocks/>
                </p:cNvCxnSpPr>
                <p:nvPr/>
              </p:nvCxnSpPr>
              <p:spPr>
                <a:xfrm flipH="1">
                  <a:off x="29451578" y="4436101"/>
                  <a:ext cx="1976553" cy="663434"/>
                </a:xfrm>
                <a:prstGeom prst="line">
                  <a:avLst/>
                </a:prstGeom>
                <a:ln>
                  <a:solidFill>
                    <a:srgbClr val="581904"/>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31FA1E9-120F-5FFF-1545-F85A4DC3BC66}"/>
                    </a:ext>
                  </a:extLst>
                </p:cNvPr>
                <p:cNvCxnSpPr>
                  <a:cxnSpLocks/>
                </p:cNvCxnSpPr>
                <p:nvPr/>
              </p:nvCxnSpPr>
              <p:spPr>
                <a:xfrm flipH="1">
                  <a:off x="31290039" y="5244627"/>
                  <a:ext cx="548716" cy="468556"/>
                </a:xfrm>
                <a:prstGeom prst="straightConnector1">
                  <a:avLst/>
                </a:prstGeom>
                <a:ln>
                  <a:solidFill>
                    <a:srgbClr val="58190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6" name="Straight Connector 135">
                <a:extLst>
                  <a:ext uri="{FF2B5EF4-FFF2-40B4-BE49-F238E27FC236}">
                    <a16:creationId xmlns:a16="http://schemas.microsoft.com/office/drawing/2014/main" id="{222AA0AB-BB90-AA32-2649-97D674FCAA8A}"/>
                  </a:ext>
                </a:extLst>
              </p:cNvPr>
              <p:cNvCxnSpPr>
                <a:cxnSpLocks/>
              </p:cNvCxnSpPr>
              <p:nvPr/>
            </p:nvCxnSpPr>
            <p:spPr>
              <a:xfrm flipH="1" flipV="1">
                <a:off x="22954627" y="8901986"/>
                <a:ext cx="452726" cy="777099"/>
              </a:xfrm>
              <a:prstGeom prst="line">
                <a:avLst/>
              </a:prstGeom>
              <a:ln>
                <a:solidFill>
                  <a:srgbClr val="581904"/>
                </a:solidFill>
              </a:ln>
            </p:spPr>
            <p:style>
              <a:lnRef idx="1">
                <a:schemeClr val="accent1"/>
              </a:lnRef>
              <a:fillRef idx="0">
                <a:schemeClr val="accent1"/>
              </a:fillRef>
              <a:effectRef idx="0">
                <a:schemeClr val="accent1"/>
              </a:effectRef>
              <a:fontRef idx="minor">
                <a:schemeClr val="tx1"/>
              </a:fontRef>
            </p:style>
          </p:cxnSp>
        </p:grpSp>
      </p:grpSp>
      <p:sp>
        <p:nvSpPr>
          <p:cNvPr id="5" name="Rectangle 4"/>
          <p:cNvSpPr/>
          <p:nvPr/>
        </p:nvSpPr>
        <p:spPr>
          <a:xfrm>
            <a:off x="-65315" y="-64370"/>
            <a:ext cx="32983715" cy="3200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BFBFBF"/>
              </a:solidFill>
            </a:endParaRPr>
          </a:p>
        </p:txBody>
      </p:sp>
      <p:sp>
        <p:nvSpPr>
          <p:cNvPr id="7" name="Text Box 2"/>
          <p:cNvSpPr txBox="1">
            <a:spLocks noChangeArrowheads="1"/>
          </p:cNvSpPr>
          <p:nvPr/>
        </p:nvSpPr>
        <p:spPr bwMode="auto">
          <a:xfrm>
            <a:off x="5214575" y="80683"/>
            <a:ext cx="21090416" cy="2286290"/>
          </a:xfrm>
          <a:prstGeom prst="rect">
            <a:avLst/>
          </a:prstGeom>
          <a:noFill/>
          <a:ln w="9525">
            <a:noFill/>
            <a:miter lim="800000"/>
            <a:headEnd/>
            <a:tailEnd/>
          </a:ln>
        </p:spPr>
        <p:txBody>
          <a:bodyPr rot="0" vert="horz" wrap="square" lIns="91440" tIns="45720" rIns="91440" bIns="45720" anchor="ctr" anchorCtr="0">
            <a:noAutofit/>
          </a:bodyPr>
          <a:lstStyle/>
          <a:p>
            <a:pPr algn="ctr"/>
            <a:r>
              <a:rPr lang="en-US" sz="7200">
                <a:solidFill>
                  <a:srgbClr val="0D0D0D"/>
                </a:solidFill>
                <a:latin typeface="Times New Roman" panose="02020603050405020304" pitchFamily="18" charset="0"/>
                <a:ea typeface="HelveticaNeueLT Std Lt" charset="0"/>
                <a:cs typeface="Times New Roman" panose="02020603050405020304" pitchFamily="18" charset="0"/>
              </a:rPr>
              <a:t>Team 502</a:t>
            </a:r>
            <a:r>
              <a:rPr lang="en-US" sz="7200">
                <a:solidFill>
                  <a:srgbClr val="0D0D0D"/>
                </a:solidFill>
                <a:effectLst/>
                <a:latin typeface="Times New Roman" panose="02020603050405020304" pitchFamily="18" charset="0"/>
                <a:ea typeface="HelveticaNeueLT Std Lt" charset="0"/>
                <a:cs typeface="Times New Roman" panose="02020603050405020304" pitchFamily="18" charset="0"/>
              </a:rPr>
              <a:t>: NASA Student Launch Competition</a:t>
            </a:r>
            <a:endParaRPr lang="en-US">
              <a:latin typeface="Times New Roman" panose="02020603050405020304" pitchFamily="18" charset="0"/>
              <a:cs typeface="Times New Roman" panose="02020603050405020304" pitchFamily="18" charset="0"/>
            </a:endParaRPr>
          </a:p>
        </p:txBody>
      </p:sp>
      <p:sp>
        <p:nvSpPr>
          <p:cNvPr id="9" name="Rectangle 8"/>
          <p:cNvSpPr/>
          <p:nvPr/>
        </p:nvSpPr>
        <p:spPr>
          <a:xfrm>
            <a:off x="5931977" y="1961005"/>
            <a:ext cx="20374446" cy="837217"/>
          </a:xfrm>
          <a:prstGeom prst="rect">
            <a:avLst/>
          </a:prstGeom>
        </p:spPr>
        <p:txBody>
          <a:bodyPr wrap="square">
            <a:spAutoFit/>
          </a:bodyPr>
          <a:lstStyle/>
          <a:p>
            <a:pPr>
              <a:lnSpc>
                <a:spcPct val="150000"/>
              </a:lnSpc>
              <a:spcAft>
                <a:spcPts val="600"/>
              </a:spcAft>
            </a:pPr>
            <a:r>
              <a:rPr lang="en-US" sz="3600" b="1" err="1">
                <a:solidFill>
                  <a:srgbClr val="0D0D0D"/>
                </a:solidFill>
                <a:effectLst/>
                <a:latin typeface="Arial Black" panose="020B0604020202020204" pitchFamily="34" charset="0"/>
                <a:ea typeface="HelveticaNeueLT Std Lt" charset="0"/>
                <a:cs typeface="Arial Black" panose="020B0604020202020204" pitchFamily="34" charset="0"/>
              </a:rPr>
              <a:t>Atzimba</a:t>
            </a:r>
            <a:r>
              <a:rPr lang="en-US" sz="3600" b="1">
                <a:solidFill>
                  <a:srgbClr val="0D0D0D"/>
                </a:solidFill>
                <a:effectLst/>
                <a:latin typeface="Arial Black" panose="020B0604020202020204" pitchFamily="34" charset="0"/>
                <a:ea typeface="HelveticaNeueLT Std Lt" charset="0"/>
                <a:cs typeface="Arial Black" panose="020B0604020202020204" pitchFamily="34" charset="0"/>
              </a:rPr>
              <a:t> Avellaneda | Nicholas </a:t>
            </a:r>
            <a:r>
              <a:rPr lang="en-US" sz="3600" b="1" err="1">
                <a:solidFill>
                  <a:srgbClr val="0D0D0D"/>
                </a:solidFill>
                <a:effectLst/>
                <a:latin typeface="Arial Black" panose="020B0604020202020204" pitchFamily="34" charset="0"/>
                <a:ea typeface="HelveticaNeueLT Std Lt" charset="0"/>
                <a:cs typeface="Arial Black" panose="020B0604020202020204" pitchFamily="34" charset="0"/>
              </a:rPr>
              <a:t>Hux</a:t>
            </a:r>
            <a:r>
              <a:rPr lang="en-US" sz="3600" b="1">
                <a:solidFill>
                  <a:srgbClr val="0D0D0D"/>
                </a:solidFill>
                <a:effectLst/>
                <a:latin typeface="Arial Black" panose="020B0604020202020204" pitchFamily="34" charset="0"/>
                <a:ea typeface="HelveticaNeueLT Std Lt" charset="0"/>
                <a:cs typeface="Arial Black" panose="020B0604020202020204" pitchFamily="34" charset="0"/>
              </a:rPr>
              <a:t> | Jacob Miller | Jacob Schmitt | Connor Zhou </a:t>
            </a:r>
          </a:p>
        </p:txBody>
      </p:sp>
      <p:sp>
        <p:nvSpPr>
          <p:cNvPr id="18" name="Text Box 2"/>
          <p:cNvSpPr txBox="1">
            <a:spLocks noChangeAspect="1" noChangeArrowheads="1"/>
          </p:cNvSpPr>
          <p:nvPr/>
        </p:nvSpPr>
        <p:spPr bwMode="auto">
          <a:xfrm>
            <a:off x="9032339" y="3657600"/>
            <a:ext cx="7315200" cy="17190720"/>
          </a:xfrm>
          <a:prstGeom prst="rect">
            <a:avLst/>
          </a:prstGeom>
          <a:noFill/>
          <a:ln w="9525">
            <a:noFill/>
            <a:miter lim="800000"/>
            <a:headEnd/>
            <a:tailEnd/>
          </a:ln>
        </p:spPr>
        <p:txBody>
          <a:bodyPr rot="0" vert="horz" wrap="square" lIns="0" tIns="0" rIns="0" bIns="0" anchor="t" anchorCtr="0">
            <a:noAutofit/>
          </a:bodyPr>
          <a:lstStyle/>
          <a:p>
            <a:pPr algn="just"/>
            <a:r>
              <a:rPr lang="en-US" sz="4800" b="1">
                <a:latin typeface="Times New Roman"/>
                <a:ea typeface="MS PGothic"/>
                <a:cs typeface="Times New Roman"/>
              </a:rPr>
              <a:t>Projected Flight Profile</a:t>
            </a: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4800" b="1">
              <a:latin typeface="Times New Roman"/>
              <a:ea typeface="MS PGothic"/>
              <a:cs typeface="Times New Roman"/>
            </a:endParaRPr>
          </a:p>
          <a:p>
            <a:pPr algn="just"/>
            <a:endParaRPr lang="en-US" sz="2800" b="1">
              <a:latin typeface="Times New Roman"/>
              <a:ea typeface="MS PGothic"/>
              <a:cs typeface="Times New Roman"/>
            </a:endParaRPr>
          </a:p>
          <a:p>
            <a:pPr algn="just"/>
            <a:r>
              <a:rPr lang="en-US" sz="4800" b="1">
                <a:latin typeface="Times New Roman"/>
                <a:ea typeface="MS PGothic"/>
                <a:cs typeface="Times New Roman"/>
              </a:rPr>
              <a:t>Vehicle Design</a:t>
            </a:r>
            <a:endParaRPr lang="en-US" sz="2800" b="1">
              <a:latin typeface="Times New Roman"/>
              <a:ea typeface="MS PGothic"/>
              <a:cs typeface="Times New Roman"/>
            </a:endParaRPr>
          </a:p>
          <a:p>
            <a:pPr algn="just">
              <a:spcBef>
                <a:spcPts val="1200"/>
              </a:spcBef>
            </a:pPr>
            <a:endParaRPr lang="en-US" sz="2800" b="1">
              <a:latin typeface="Times New Roman"/>
              <a:ea typeface="MS PGothic"/>
              <a:cs typeface="Times New Roman"/>
            </a:endParaRPr>
          </a:p>
          <a:p>
            <a:pPr algn="just">
              <a:spcBef>
                <a:spcPts val="1200"/>
              </a:spcBef>
            </a:pPr>
            <a:endParaRPr lang="en-US" sz="2800" b="1">
              <a:latin typeface="Times New Roman"/>
              <a:ea typeface="MS PGothic"/>
              <a:cs typeface="Times New Roman"/>
            </a:endParaRPr>
          </a:p>
          <a:p>
            <a:pPr algn="just">
              <a:spcBef>
                <a:spcPts val="1200"/>
              </a:spcBef>
            </a:pPr>
            <a:endParaRPr lang="en-US" sz="2800" b="1">
              <a:latin typeface="Times New Roman"/>
              <a:ea typeface="MS PGothic"/>
              <a:cs typeface="Times New Roman"/>
            </a:endParaRPr>
          </a:p>
          <a:p>
            <a:pPr algn="just">
              <a:spcBef>
                <a:spcPts val="1200"/>
              </a:spcBef>
            </a:pPr>
            <a:endParaRPr lang="en-US" sz="2800" b="1">
              <a:latin typeface="Times New Roman"/>
              <a:ea typeface="MS PGothic"/>
              <a:cs typeface="Times New Roman"/>
            </a:endParaRPr>
          </a:p>
          <a:p>
            <a:pPr algn="just">
              <a:spcBef>
                <a:spcPts val="1200"/>
              </a:spcBef>
            </a:pPr>
            <a:endParaRPr lang="en-US" sz="2800" b="1">
              <a:latin typeface="Times New Roman"/>
              <a:ea typeface="MS PGothic"/>
              <a:cs typeface="Times New Roman"/>
            </a:endParaRPr>
          </a:p>
          <a:p>
            <a:pPr algn="just">
              <a:spcBef>
                <a:spcPts val="1200"/>
              </a:spcBef>
            </a:pPr>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r>
              <a:rPr lang="en-US" sz="4800" b="1">
                <a:latin typeface="Times New Roman"/>
                <a:ea typeface="MS PGothic"/>
                <a:cs typeface="Times New Roman"/>
              </a:rPr>
              <a:t>Nose Cone Design</a:t>
            </a:r>
          </a:p>
          <a:p>
            <a:pPr algn="just">
              <a:spcBef>
                <a:spcPts val="1200"/>
              </a:spcBef>
            </a:pPr>
            <a:r>
              <a:rPr lang="en-US" sz="2800">
                <a:latin typeface="Times New Roman" panose="02020603050405020304" pitchFamily="18" charset="0"/>
                <a:ea typeface="MS PGothic"/>
                <a:cs typeface="Times New Roman" panose="02020603050405020304" pitchFamily="18" charset="0"/>
              </a:rPr>
              <a:t>The shape is a long elliptical nose cone. This was selected because it is the best shape that minimizes drag. Bores were made so each piece fit accordingly.</a:t>
            </a:r>
          </a:p>
        </p:txBody>
      </p:sp>
      <p:sp>
        <p:nvSpPr>
          <p:cNvPr id="19" name="Text Box 2"/>
          <p:cNvSpPr txBox="1">
            <a:spLocks noChangeAspect="1" noChangeArrowheads="1"/>
          </p:cNvSpPr>
          <p:nvPr/>
        </p:nvSpPr>
        <p:spPr bwMode="auto">
          <a:xfrm>
            <a:off x="738533" y="3657600"/>
            <a:ext cx="7315200" cy="17190720"/>
          </a:xfrm>
          <a:prstGeom prst="rect">
            <a:avLst/>
          </a:prstGeom>
          <a:noFill/>
          <a:ln w="9525">
            <a:noFill/>
            <a:miter lim="800000"/>
            <a:headEnd/>
            <a:tailEnd/>
          </a:ln>
        </p:spPr>
        <p:txBody>
          <a:bodyPr rot="0" vert="horz" wrap="square" lIns="0" tIns="0" rIns="0" bIns="0" anchor="t" anchorCtr="0">
            <a:noAutofit/>
          </a:bodyPr>
          <a:lstStyle/>
          <a:p>
            <a:pPr algn="just" eaLnBrk="0" hangingPunct="0"/>
            <a:r>
              <a:rPr lang="en-US" sz="4800" b="1" kern="800" dirty="0">
                <a:solidFill>
                  <a:srgbClr val="000000"/>
                </a:solidFill>
                <a:effectLst/>
                <a:latin typeface="Times New Roman"/>
                <a:ea typeface="MS PGothic"/>
                <a:cs typeface="Times New Roman"/>
              </a:rPr>
              <a:t>Objective</a:t>
            </a:r>
            <a:endParaRPr lang="en-US" sz="3200" b="1" dirty="0">
              <a:effectLst/>
              <a:latin typeface="Times New Roman"/>
              <a:ea typeface="MS PGothic"/>
              <a:cs typeface="Times New Roman"/>
            </a:endParaRPr>
          </a:p>
          <a:p>
            <a:pPr algn="just"/>
            <a:r>
              <a:rPr lang="en-US" sz="2800" kern="800" dirty="0">
                <a:solidFill>
                  <a:srgbClr val="000000"/>
                </a:solidFill>
                <a:latin typeface="Times New Roman"/>
                <a:ea typeface="Calibri"/>
                <a:cs typeface="Calibri"/>
              </a:rPr>
              <a:t>The objective of this project is to design, fabricate, and fly a high-powered rocket for competition in the 2024 NASA Student Launch. The vehicle will deliver a payload to a specified altitude and then be recovered safely.</a:t>
            </a:r>
            <a:endParaRPr lang="en-US" sz="4800" b="1" dirty="0">
              <a:latin typeface="Times New Roman"/>
              <a:ea typeface="MS PGothic"/>
              <a:cs typeface="Times New Roman"/>
            </a:endParaRPr>
          </a:p>
          <a:p>
            <a:pPr algn="just" eaLnBrk="0" fontAlgn="base" hangingPunct="0"/>
            <a:endParaRPr lang="en-US" sz="1800" b="1" dirty="0">
              <a:latin typeface="Times New Roman"/>
              <a:ea typeface="MS PGothic"/>
              <a:cs typeface="Times New Roman"/>
            </a:endParaRPr>
          </a:p>
          <a:p>
            <a:pPr algn="just" eaLnBrk="0" fontAlgn="base" hangingPunct="0"/>
            <a:r>
              <a:rPr lang="en-US" sz="4800" b="1" dirty="0">
                <a:latin typeface="Times New Roman"/>
                <a:ea typeface="MS PGothic"/>
                <a:cs typeface="Times New Roman"/>
              </a:rPr>
              <a:t>Goals</a:t>
            </a:r>
            <a:endParaRPr lang="en-US" sz="2800" dirty="0">
              <a:effectLst/>
              <a:latin typeface="Times New Roman"/>
              <a:ea typeface="MS PGothic"/>
              <a:cs typeface="Times New Roman" panose="02020603050405020304" pitchFamily="18" charset="0"/>
            </a:endParaRPr>
          </a:p>
          <a:p>
            <a:pPr algn="just" eaLnBrk="0" fontAlgn="base" hangingPunct="0"/>
            <a:endParaRPr lang="en-US" sz="2800" dirty="0">
              <a:effectLst/>
              <a:latin typeface="Times New Roman" panose="02020603050405020304" pitchFamily="18" charset="0"/>
              <a:ea typeface="MS PGothic"/>
              <a:cs typeface="Times New Roman" panose="02020603050405020304" pitchFamily="18" charset="0"/>
            </a:endParaRPr>
          </a:p>
          <a:p>
            <a:pPr algn="just" eaLnBrk="0" fontAlgn="base" hangingPunct="0"/>
            <a:endParaRPr lang="en-US" sz="2800" dirty="0">
              <a:effectLst/>
              <a:latin typeface="Times New Roman" panose="02020603050405020304" pitchFamily="18" charset="0"/>
              <a:ea typeface="Times New Roman" charset="0"/>
              <a:cs typeface="Times New Roman" panose="02020603050405020304" pitchFamily="18" charset="0"/>
            </a:endParaRPr>
          </a:p>
          <a:p>
            <a:pPr marL="0" marR="0" algn="just">
              <a:spcBef>
                <a:spcPts val="0"/>
              </a:spcBef>
              <a:spcAft>
                <a:spcPts val="400"/>
              </a:spcAft>
            </a:pPr>
            <a:endParaRPr lang="en-US" sz="2800" dirty="0">
              <a:effectLst/>
              <a:latin typeface="Times New Roman" panose="02020603050405020304" pitchFamily="18" charset="0"/>
              <a:ea typeface="HelveticaNeueLT Std Lt" charset="0"/>
              <a:cs typeface="Times New Roman" panose="02020603050405020304" pitchFamily="18" charset="0"/>
            </a:endParaRPr>
          </a:p>
          <a:p>
            <a:pPr marL="0" marR="0" algn="just">
              <a:spcBef>
                <a:spcPts val="0"/>
              </a:spcBef>
              <a:spcAft>
                <a:spcPts val="400"/>
              </a:spcAft>
            </a:pPr>
            <a:endParaRPr lang="en-US" sz="2800" dirty="0">
              <a:latin typeface="Times New Roman" panose="02020603050405020304" pitchFamily="18" charset="0"/>
              <a:ea typeface="HelveticaNeueLT Std Lt" charset="0"/>
              <a:cs typeface="Times New Roman" panose="02020603050405020304" pitchFamily="18" charset="0"/>
            </a:endParaRPr>
          </a:p>
          <a:p>
            <a:pPr marL="0" marR="0" algn="just">
              <a:spcBef>
                <a:spcPts val="0"/>
              </a:spcBef>
              <a:spcAft>
                <a:spcPts val="400"/>
              </a:spcAft>
            </a:pPr>
            <a:endParaRPr lang="en-US" sz="2800" dirty="0">
              <a:effectLst/>
              <a:latin typeface="Times New Roman" panose="02020603050405020304" pitchFamily="18" charset="0"/>
              <a:ea typeface="HelveticaNeueLT Std Lt" charset="0"/>
              <a:cs typeface="Times New Roman" panose="02020603050405020304" pitchFamily="18" charset="0"/>
            </a:endParaRPr>
          </a:p>
          <a:p>
            <a:pPr marL="0" marR="0" algn="just">
              <a:spcBef>
                <a:spcPts val="0"/>
              </a:spcBef>
              <a:spcAft>
                <a:spcPts val="400"/>
              </a:spcAft>
            </a:pPr>
            <a:endParaRPr lang="en-US" sz="2800" dirty="0">
              <a:latin typeface="Times New Roman" panose="02020603050405020304" pitchFamily="18" charset="0"/>
              <a:ea typeface="HelveticaNeueLT Std Lt" charset="0"/>
              <a:cs typeface="Times New Roman" panose="02020603050405020304" pitchFamily="18" charset="0"/>
            </a:endParaRPr>
          </a:p>
          <a:p>
            <a:pPr marL="0" marR="0" algn="just">
              <a:spcBef>
                <a:spcPts val="0"/>
              </a:spcBef>
              <a:spcAft>
                <a:spcPts val="400"/>
              </a:spcAft>
            </a:pPr>
            <a:endParaRPr lang="en-US" sz="2800" dirty="0">
              <a:effectLst/>
              <a:latin typeface="Times New Roman" panose="02020603050405020304" pitchFamily="18" charset="0"/>
              <a:ea typeface="HelveticaNeueLT Std Lt" charset="0"/>
              <a:cs typeface="Times New Roman" panose="02020603050405020304" pitchFamily="18" charset="0"/>
            </a:endParaRPr>
          </a:p>
          <a:p>
            <a:pPr algn="just">
              <a:spcAft>
                <a:spcPts val="400"/>
              </a:spcAft>
            </a:pPr>
            <a:endParaRPr lang="en-US" sz="2800" b="1" dirty="0">
              <a:effectLst/>
              <a:latin typeface="Times New Roman"/>
              <a:ea typeface="MS PGothic"/>
              <a:cs typeface="Times New Roman"/>
            </a:endParaRPr>
          </a:p>
          <a:p>
            <a:pPr algn="just">
              <a:spcAft>
                <a:spcPts val="400"/>
              </a:spcAft>
            </a:pPr>
            <a:endParaRPr lang="en-US" sz="2800" b="1" dirty="0">
              <a:effectLst/>
              <a:latin typeface="Times New Roman"/>
              <a:ea typeface="MS PGothic"/>
              <a:cs typeface="Times New Roman"/>
            </a:endParaRPr>
          </a:p>
          <a:p>
            <a:pPr algn="just">
              <a:spcAft>
                <a:spcPts val="400"/>
              </a:spcAft>
            </a:pPr>
            <a:r>
              <a:rPr lang="en-US" sz="4800" b="1" dirty="0">
                <a:effectLst/>
                <a:latin typeface="Times New Roman"/>
                <a:ea typeface="MS PGothic"/>
                <a:cs typeface="Times New Roman"/>
              </a:rPr>
              <a:t>Two-Stage Separation</a:t>
            </a:r>
            <a:endParaRPr lang="en-US" sz="3200" dirty="0">
              <a:effectLst/>
              <a:latin typeface="Times New Roman"/>
              <a:ea typeface="MS PGothic"/>
              <a:cs typeface="Times New Roman" panose="02020603050405020304" pitchFamily="18" charset="0"/>
            </a:endParaRPr>
          </a:p>
          <a:p>
            <a:pPr algn="just">
              <a:spcAft>
                <a:spcPts val="400"/>
              </a:spcAft>
            </a:pPr>
            <a:r>
              <a:rPr lang="en-US" sz="2800" dirty="0">
                <a:latin typeface="Times New Roman"/>
                <a:ea typeface="MS PGothic"/>
                <a:cs typeface="Times New Roman"/>
              </a:rPr>
              <a:t>The vehicle will deploy its recovery system in two stages. The drogue chute will be deployed at apogee to slow the vehicle for main chute deployment at 600ft.</a:t>
            </a:r>
            <a:endParaRPr lang="en-US" sz="2800" b="1" dirty="0">
              <a:effectLst/>
              <a:latin typeface="Times New Roman" panose="02020603050405020304" pitchFamily="18" charset="0"/>
              <a:ea typeface="MS PGothic"/>
              <a:cs typeface="Times New Roman" panose="02020603050405020304" pitchFamily="18" charset="0"/>
            </a:endParaRPr>
          </a:p>
          <a:p>
            <a:pPr algn="just">
              <a:spcAft>
                <a:spcPts val="400"/>
              </a:spcAft>
            </a:pPr>
            <a:endParaRPr lang="en-US" sz="2100" dirty="0">
              <a:latin typeface="Times New Roman" panose="02020603050405020304" pitchFamily="18" charset="0"/>
              <a:ea typeface="HelveticaNeueLT Std Lt" charset="0"/>
              <a:cs typeface="Times New Roman" panose="02020603050405020304" pitchFamily="18" charset="0"/>
            </a:endParaRPr>
          </a:p>
        </p:txBody>
      </p:sp>
      <p:pic>
        <p:nvPicPr>
          <p:cNvPr id="22" name="Picture 21"/>
          <p:cNvPicPr>
            <a:picLocks noChangeAspect="1"/>
          </p:cNvPicPr>
          <p:nvPr/>
        </p:nvPicPr>
        <p:blipFill>
          <a:blip r:embed="rId5"/>
          <a:srcRect/>
          <a:stretch/>
        </p:blipFill>
        <p:spPr>
          <a:xfrm>
            <a:off x="771480" y="277535"/>
            <a:ext cx="2880652" cy="2710817"/>
          </a:xfrm>
          <a:prstGeom prst="rect">
            <a:avLst/>
          </a:prstGeom>
        </p:spPr>
      </p:pic>
      <p:pic>
        <p:nvPicPr>
          <p:cNvPr id="2" name="Picture 4" descr="Symbols of NASA | NASA">
            <a:extLst>
              <a:ext uri="{FF2B5EF4-FFF2-40B4-BE49-F238E27FC236}">
                <a16:creationId xmlns:a16="http://schemas.microsoft.com/office/drawing/2014/main" id="{D05AC4AF-A3E4-54D7-0342-5A1312EE0E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18388" y="385882"/>
            <a:ext cx="4478611" cy="23001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rrow&#10;&#10;Description automatically generated with low confidence">
            <a:hlinkClick r:id="" action="ppaction://hlinkshowjump?jump=lastslide"/>
            <a:extLst>
              <a:ext uri="{FF2B5EF4-FFF2-40B4-BE49-F238E27FC236}">
                <a16:creationId xmlns:a16="http://schemas.microsoft.com/office/drawing/2014/main" id="{C48FEBF3-CD3A-7F8E-FCD2-F16B0264DDB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600" b="87800" l="3000" r="97400">
                        <a14:foregroundMark x1="18400" y1="26600" x2="42600" y2="28800"/>
                        <a14:foregroundMark x1="10200" y1="29200" x2="13800" y2="29200"/>
                        <a14:foregroundMark x1="29800" y1="21200" x2="31400" y2="19800"/>
                        <a14:foregroundMark x1="56500" y1="16200" x2="58400" y2="16400"/>
                        <a14:foregroundMark x1="54600" y1="16000" x2="56500" y2="16200"/>
                        <a14:foregroundMark x1="63500" y1="18600" x2="65000" y2="18800"/>
                        <a14:foregroundMark x1="62000" y1="18400" x2="63500" y2="18600"/>
                        <a14:foregroundMark x1="78800" y1="20000" x2="78800" y2="20000"/>
                        <a14:foregroundMark x1="79000" y1="19000" x2="79000" y2="19000"/>
                        <a14:foregroundMark x1="77943" y1="19251" x2="85400" y2="16200"/>
                        <a14:foregroundMark x1="76600" y1="19800" x2="77095" y2="19598"/>
                        <a14:foregroundMark x1="85400" y1="16200" x2="94800" y2="17400"/>
                        <a14:foregroundMark x1="94800" y1="17400" x2="92600" y2="22800"/>
                        <a14:foregroundMark x1="89800" y1="30400" x2="90000" y2="29800"/>
                        <a14:foregroundMark x1="90000" y1="27200" x2="84200" y2="34800"/>
                        <a14:foregroundMark x1="81310" y1="36699" x2="70200" y2="44000"/>
                        <a14:foregroundMark x1="84200" y1="34800" x2="81613" y2="36500"/>
                        <a14:foregroundMark x1="69600" y1="44000" x2="92400" y2="24400"/>
                        <a14:foregroundMark x1="92400" y1="24400" x2="92400" y2="24200"/>
                        <a14:foregroundMark x1="94400" y1="21200" x2="92200" y2="13000"/>
                        <a14:foregroundMark x1="92200" y1="13000" x2="89200" y2="14200"/>
                        <a14:foregroundMark x1="96659" y1="18800" x2="97400" y2="19800"/>
                        <a14:foregroundMark x1="96067" y1="18000" x2="96659" y2="18800"/>
                        <a14:foregroundMark x1="95474" y1="17200" x2="96067" y2="18000"/>
                        <a14:foregroundMark x1="93400" y1="14400" x2="95348" y2="17030"/>
                        <a14:foregroundMark x1="92800" y1="13800" x2="96400" y2="15000"/>
                        <a14:foregroundMark x1="76040" y1="20600" x2="74600" y2="21400"/>
                        <a14:foregroundMark x1="76400" y1="20400" x2="76040" y2="20600"/>
                        <a14:foregroundMark x1="71000" y1="22200" x2="71200" y2="24200"/>
                        <a14:foregroundMark x1="70800" y1="23600" x2="66600" y2="21000"/>
                        <a14:foregroundMark x1="55000" y1="16600" x2="67400" y2="24400"/>
                        <a14:foregroundMark x1="67400" y1="24400" x2="66800" y2="39200"/>
                        <a14:foregroundMark x1="61910" y1="40886" x2="49400" y2="45200"/>
                        <a14:foregroundMark x1="66800" y1="39200" x2="62982" y2="40516"/>
                        <a14:foregroundMark x1="49400" y1="45200" x2="50600" y2="30200"/>
                        <a14:foregroundMark x1="50600" y1="30200" x2="48400" y2="40200"/>
                        <a14:foregroundMark x1="48400" y1="40200" x2="58000" y2="51400"/>
                        <a14:foregroundMark x1="58000" y1="51400" x2="53200" y2="75000"/>
                        <a14:foregroundMark x1="53200" y1="75000" x2="47200" y2="69200"/>
                        <a14:foregroundMark x1="47200" y1="69200" x2="52600" y2="56200"/>
                        <a14:foregroundMark x1="55800" y1="25800" x2="46200" y2="22000"/>
                        <a14:foregroundMark x1="46200" y1="22000" x2="32000" y2="23000"/>
                        <a14:foregroundMark x1="32000" y1="23000" x2="25000" y2="33400"/>
                        <a14:foregroundMark x1="25000" y1="33400" x2="21000" y2="46800"/>
                        <a14:foregroundMark x1="21000" y1="46800" x2="27400" y2="62600"/>
                        <a14:foregroundMark x1="27400" y1="62600" x2="47800" y2="69000"/>
                        <a14:foregroundMark x1="47800" y1="69000" x2="64000" y2="65800"/>
                        <a14:foregroundMark x1="65738" y1="57112" x2="68800" y2="41800"/>
                        <a14:foregroundMark x1="64000" y1="65800" x2="65705" y2="57274"/>
                        <a14:foregroundMark x1="61910" y1="42080" x2="44200" y2="42800"/>
                        <a14:foregroundMark x1="68800" y1="41800" x2="63460" y2="42017"/>
                        <a14:foregroundMark x1="44200" y1="42800" x2="33600" y2="66600"/>
                        <a14:foregroundMark x1="33600" y1="66600" x2="51200" y2="75800"/>
                        <a14:foregroundMark x1="51200" y1="75800" x2="69200" y2="66600"/>
                        <a14:foregroundMark x1="69200" y1="66600" x2="69400" y2="51200"/>
                        <a14:foregroundMark x1="69400" y1="51200" x2="68000" y2="48000"/>
                        <a14:foregroundMark x1="77400" y1="41200" x2="80600" y2="65200"/>
                        <a14:foregroundMark x1="81828" y1="37175" x2="81800" y2="32600"/>
                        <a14:foregroundMark x1="81854" y1="41398" x2="81849" y2="40642"/>
                        <a14:foregroundMark x1="81993" y1="64139" x2="81903" y2="49404"/>
                        <a14:foregroundMark x1="81800" y1="32600" x2="81469" y2="31606"/>
                        <a14:foregroundMark x1="39400" y1="64400" x2="17000" y2="74200"/>
                        <a14:foregroundMark x1="7083" y1="76071" x2="6400" y2="76200"/>
                        <a14:foregroundMark x1="17000" y1="74200" x2="11246" y2="75286"/>
                        <a14:foregroundMark x1="10147" y1="66892" x2="11603" y2="63276"/>
                        <a14:foregroundMark x1="6400" y1="76200" x2="6884" y2="74997"/>
                        <a14:foregroundMark x1="16452" y1="57115" x2="17200" y2="56400"/>
                        <a14:foregroundMark x1="13343" y1="60089" x2="13645" y2="59800"/>
                        <a14:foregroundMark x1="3955" y1="74800" x2="4000" y2="75400"/>
                        <a14:foregroundMark x1="3911" y1="74200" x2="3955" y2="74800"/>
                        <a14:foregroundMark x1="3600" y1="70000" x2="3911" y2="74200"/>
                        <a14:foregroundMark x1="5505" y1="74800" x2="5200" y2="80200"/>
                        <a14:foregroundMark x1="5539" y1="74200" x2="5505" y2="74800"/>
                        <a14:foregroundMark x1="5611" y1="72933" x2="5539" y2="74200"/>
                        <a14:foregroundMark x1="5800" y1="69600" x2="5754" y2="70406"/>
                        <a14:foregroundMark x1="5200" y1="80200" x2="5400" y2="80600"/>
                        <a14:foregroundMark x1="9890" y1="78183" x2="11222" y2="78334"/>
                        <a14:foregroundMark x1="7179" y1="77875" x2="9669" y2="78158"/>
                        <a14:foregroundMark x1="3000" y1="77400" x2="6862" y2="77839"/>
                        <a14:foregroundMark x1="12746" y1="78085" x2="16000" y2="77000"/>
                        <a14:foregroundMark x1="13000" y1="78000" x2="31800" y2="69000"/>
                        <a14:foregroundMark x1="31200" y1="71200" x2="38800" y2="68600"/>
                        <a14:foregroundMark x1="59600" y1="49600" x2="55800" y2="59000"/>
                        <a14:foregroundMark x1="55800" y1="59000" x2="57400" y2="62800"/>
                        <a14:foregroundMark x1="56200" y1="52400" x2="42200" y2="56200"/>
                        <a14:foregroundMark x1="42200" y1="56200" x2="40400" y2="46800"/>
                        <a14:foregroundMark x1="40400" y1="46800" x2="40600" y2="46200"/>
                        <a14:foregroundMark x1="39800" y1="59600" x2="30200" y2="62400"/>
                        <a14:foregroundMark x1="30200" y1="62400" x2="32000" y2="51800"/>
                        <a14:foregroundMark x1="32000" y1="51800" x2="41000" y2="36600"/>
                        <a14:foregroundMark x1="41000" y1="36600" x2="41800" y2="33000"/>
                        <a14:foregroundMark x1="33800" y1="46000" x2="21800" y2="60800"/>
                        <a14:foregroundMark x1="22600" y1="58200" x2="36200" y2="42200"/>
                        <a14:foregroundMark x1="36200" y1="42200" x2="40200" y2="39600"/>
                        <a14:foregroundMark x1="43400" y1="33000" x2="39200" y2="44400"/>
                        <a14:foregroundMark x1="39200" y1="44400" x2="40800" y2="46600"/>
                        <a14:foregroundMark x1="21800" y1="67200" x2="21800" y2="67200"/>
                        <a14:foregroundMark x1="19800" y1="66200" x2="27000" y2="70200"/>
                        <a14:foregroundMark x1="27000" y1="70200" x2="31000" y2="70600"/>
                        <a14:foregroundMark x1="20060" y1="36656" x2="19400" y2="48000"/>
                        <a14:foregroundMark x1="20133" y1="35400" x2="20073" y2="36435"/>
                        <a14:foregroundMark x1="20203" y1="34200" x2="20133" y2="35400"/>
                        <a14:foregroundMark x1="20400" y1="30800" x2="20203" y2="34200"/>
                        <a14:foregroundMark x1="19400" y1="48000" x2="21800" y2="57600"/>
                        <a14:foregroundMark x1="15438" y1="44600" x2="15803" y2="38768"/>
                        <a14:foregroundMark x1="14435" y1="60643" x2="14487" y2="59800"/>
                        <a14:foregroundMark x1="15358" y1="44600" x2="15600" y2="42400"/>
                        <a14:foregroundMark x1="13640" y1="60240" x2="13688" y2="59800"/>
                        <a14:foregroundMark x1="16098" y1="44600" x2="16200" y2="44000"/>
                        <a14:foregroundMark x1="16200" y1="44000" x2="27000" y2="32400"/>
                        <a14:foregroundMark x1="27000" y1="32400" x2="34600" y2="28800"/>
                        <a14:foregroundMark x1="25400" y1="32000" x2="31600" y2="24800"/>
                        <a14:foregroundMark x1="31600" y1="24800" x2="42000" y2="20600"/>
                        <a14:foregroundMark x1="29600" y1="23000" x2="44200" y2="17200"/>
                        <a14:foregroundMark x1="36800" y1="73200" x2="48400" y2="77200"/>
                        <a14:foregroundMark x1="48400" y1="77200" x2="57400" y2="77400"/>
                        <a14:foregroundMark x1="29600" y1="76600" x2="36600" y2="81000"/>
                        <a14:foregroundMark x1="36600" y1="81000" x2="54200" y2="82200"/>
                        <a14:foregroundMark x1="54200" y1="82200" x2="59800" y2="77600"/>
                        <a14:foregroundMark x1="27600" y1="78400" x2="24200" y2="75400"/>
                        <a14:foregroundMark x1="71800" y1="50800" x2="72600" y2="54200"/>
                        <a14:foregroundMark x1="73200" y1="57400" x2="75000" y2="40600"/>
                        <a14:foregroundMark x1="62600" y1="74800" x2="78000" y2="58200"/>
                        <a14:foregroundMark x1="78000" y1="58200" x2="78400" y2="57400"/>
                        <a14:foregroundMark x1="75800" y1="66600" x2="62400" y2="76400"/>
                        <a14:foregroundMark x1="53400" y1="83600" x2="61800" y2="80800"/>
                        <a14:foregroundMark x1="61800" y1="80800" x2="69200" y2="75000"/>
                        <a14:foregroundMark x1="69200" y1="75000" x2="72800" y2="69400"/>
                        <a14:foregroundMark x1="68600" y1="28400" x2="72200" y2="39200"/>
                        <a14:foregroundMark x1="70000" y1="25200" x2="76200" y2="37600"/>
                        <a14:foregroundMark x1="76200" y1="37600" x2="76400" y2="39600"/>
                        <a14:foregroundMark x1="72600" y1="26400" x2="78400" y2="33600"/>
                        <a14:foregroundMark x1="78618" y1="35014" x2="79200" y2="38800"/>
                        <a14:foregroundMark x1="78400" y1="33600" x2="78478" y2="34106"/>
                        <a14:foregroundMark x1="74000" y1="21000" x2="68200" y2="24600"/>
                        <a14:foregroundMark x1="39200" y1="63200" x2="49600" y2="60400"/>
                        <a14:foregroundMark x1="24000" y1="50400" x2="41800" y2="30200"/>
                        <a14:foregroundMark x1="41800" y1="30200" x2="41800" y2="30000"/>
                        <a14:foregroundMark x1="84095" y1="49486" x2="84400" y2="50400"/>
                        <a14:foregroundMark x1="80800" y1="39600" x2="81455" y2="41566"/>
                        <a14:foregroundMark x1="84054" y1="56056" x2="83800" y2="60200"/>
                        <a14:foregroundMark x1="84400" y1="50400" x2="84085" y2="55553"/>
                        <a14:foregroundMark x1="77916" y1="70958" x2="76800" y2="73000"/>
                        <a14:foregroundMark x1="83800" y1="60200" x2="79511" y2="68042"/>
                        <a14:foregroundMark x1="82200" y1="40000" x2="82491" y2="41130"/>
                        <a14:foregroundMark x1="81000" y1="49200" x2="77800" y2="41000"/>
                        <a14:foregroundMark x1="82000" y1="38400" x2="83600" y2="48200"/>
                        <a14:foregroundMark x1="83600" y1="45000" x2="82000" y2="38600"/>
                        <a14:foregroundMark x1="17600" y1="47000" x2="19600" y2="52600"/>
                        <a14:foregroundMark x1="16800" y1="47600" x2="19600" y2="54200"/>
                        <a14:foregroundMark x1="16800" y1="48200" x2="18400" y2="55000"/>
                        <a14:foregroundMark x1="16600" y1="50000" x2="17600" y2="55600"/>
                        <a14:foregroundMark x1="14200" y1="59600" x2="17400" y2="57000"/>
                        <a14:foregroundMark x1="14200" y1="57400" x2="14200" y2="57400"/>
                        <a14:foregroundMark x1="16000" y1="59600" x2="16000" y2="53400"/>
                        <a14:foregroundMark x1="15400" y1="56600" x2="15400" y2="47200"/>
                        <a14:foregroundMark x1="15200" y1="56600" x2="15381" y2="47200"/>
                        <a14:foregroundMark x1="15184" y1="47200" x2="14600" y2="54600"/>
                        <a14:foregroundMark x1="15135" y1="47200" x2="14400" y2="54000"/>
                        <a14:foregroundMark x1="14444" y1="47200" x2="14800" y2="58600"/>
                        <a14:foregroundMark x1="14205" y1="44600" x2="14200" y2="44200"/>
                        <a14:foregroundMark x1="14400" y1="58800" x2="14241" y2="47200"/>
                        <a14:foregroundMark x1="13673" y1="47200" x2="13000" y2="54600"/>
                        <a14:foregroundMark x1="13000" y1="54600" x2="16800" y2="61800"/>
                        <a14:foregroundMark x1="16600" y1="62000" x2="14800" y2="57400"/>
                        <a14:foregroundMark x1="14800" y1="60800" x2="13000" y2="51600"/>
                        <a14:foregroundMark x1="13000" y1="51600" x2="15444" y2="47200"/>
                        <a14:foregroundMark x1="14000" y1="59200" x2="13400" y2="53800"/>
                        <a14:foregroundMark x1="13400" y1="57600" x2="14800" y2="50800"/>
                        <a14:foregroundMark x1="19730" y1="34200" x2="20000" y2="33600"/>
                        <a14:foregroundMark x1="19190" y1="35400" x2="19730" y2="34200"/>
                        <a14:foregroundMark x1="19027" y1="35762" x2="19190" y2="35400"/>
                        <a14:foregroundMark x1="16400" y1="41600" x2="17466" y2="39231"/>
                        <a14:foregroundMark x1="20000" y1="33600" x2="24600" y2="29200"/>
                        <a14:foregroundMark x1="63959" y1="56184" x2="64200" y2="60000"/>
                        <a14:foregroundMark x1="63000" y1="41000" x2="63691" y2="51943"/>
                        <a14:foregroundMark x1="62800" y1="41600" x2="65200" y2="59800"/>
                        <a14:foregroundMark x1="63400" y1="50200" x2="63200" y2="39800"/>
                        <a14:foregroundMark x1="63000" y1="40400" x2="66400" y2="47000"/>
                        <a14:foregroundMark x1="63600" y1="39000" x2="60600" y2="40800"/>
                        <a14:backgroundMark x1="11547" y1="60952" x2="10200" y2="62000"/>
                        <a14:backgroundMark x1="10601" y1="59159" x2="9800" y2="60600"/>
                        <a14:backgroundMark x1="82200" y1="66800" x2="84800" y2="58400"/>
                        <a14:backgroundMark x1="84800" y1="58400" x2="84800" y2="57800"/>
                        <a14:backgroundMark x1="82000" y1="67400" x2="85000" y2="57800"/>
                        <a14:backgroundMark x1="85858" y1="47835" x2="86200" y2="48600"/>
                        <a14:backgroundMark x1="86200" y1="48600" x2="86200" y2="48400"/>
                        <a14:backgroundMark x1="81200" y1="68200" x2="84800" y2="63200"/>
                        <a14:backgroundMark x1="81000" y1="66800" x2="84400" y2="60000"/>
                        <a14:backgroundMark x1="76600" y1="74400" x2="79400" y2="69600"/>
                        <a14:backgroundMark x1="16000" y1="35400" x2="16000" y2="35400"/>
                        <a14:backgroundMark x1="16800" y1="34200" x2="16800" y2="34200"/>
                        <a14:backgroundMark x1="16600" y1="34200" x2="14800" y2="36600"/>
                        <a14:backgroundMark x1="15600" y1="37200" x2="15200" y2="38600"/>
                        <a14:backgroundMark x1="13200" y1="44600" x2="13200" y2="47200"/>
                        <a14:backgroundMark x1="80200" y1="31400" x2="81600" y2="31000"/>
                        <a14:backgroundMark x1="80200" y1="31400" x2="81600" y2="31400"/>
                        <a14:backgroundMark x1="64200" y1="18400" x2="64200" y2="18400"/>
                        <a14:backgroundMark x1="65400" y1="18600" x2="65400" y2="18600"/>
                        <a14:backgroundMark x1="64800" y1="18800" x2="64800" y2="18800"/>
                        <a14:backgroundMark x1="58400" y1="16200" x2="58400" y2="16200"/>
                        <a14:backgroundMark x1="57800" y1="16000" x2="57800" y2="16000"/>
                        <a14:backgroundMark x1="92000" y1="12600" x2="92000" y2="12600"/>
                        <a14:backgroundMark x1="92200" y1="12800" x2="92200" y2="12800"/>
                        <a14:backgroundMark x1="99800" y1="20200" x2="99800" y2="20200"/>
                        <a14:backgroundMark x1="99800" y1="18800" x2="99800" y2="18800"/>
                        <a14:backgroundMark x1="99600" y1="16400" x2="99600" y2="16400"/>
                        <a14:backgroundMark x1="99600" y1="15800" x2="99600" y2="17200"/>
                        <a14:backgroundMark x1="99600" y1="18000" x2="99600" y2="18000"/>
                        <a14:backgroundMark x1="78600" y1="20600" x2="78600" y2="20600"/>
                        <a14:backgroundMark x1="79000" y1="20200" x2="79000" y2="20200"/>
                        <a14:backgroundMark x1="78600" y1="20600" x2="78600" y2="20600"/>
                        <a14:backgroundMark x1="78800" y1="20200" x2="78000" y2="20600"/>
                        <a14:backgroundMark x1="8600" y1="74800" x2="8600" y2="73600"/>
                        <a14:backgroundMark x1="9400" y1="74400" x2="7600" y2="73200"/>
                        <a14:backgroundMark x1="8000" y1="75400" x2="8600" y2="70600"/>
                        <a14:backgroundMark x1="9400" y1="70000" x2="10200" y2="74400"/>
                        <a14:backgroundMark x1="11200" y1="75200" x2="6600" y2="73800"/>
                        <a14:backgroundMark x1="10400" y1="68000" x2="10200" y2="68600"/>
                        <a14:backgroundMark x1="10800" y1="67800" x2="8600" y2="68200"/>
                        <a14:backgroundMark x1="10600" y1="67400" x2="9800" y2="68200"/>
                        <a14:backgroundMark x1="10800" y1="67400" x2="9800" y2="68200"/>
                        <a14:backgroundMark x1="7000" y1="74200" x2="7000" y2="74200"/>
                        <a14:backgroundMark x1="7000" y1="74800" x2="7000" y2="74800"/>
                        <a14:backgroundMark x1="7000" y1="74800" x2="7000" y2="74800"/>
                        <a14:backgroundMark x1="6800" y1="74800" x2="6800" y2="74800"/>
                        <a14:backgroundMark x1="11200" y1="74200" x2="11200" y2="74200"/>
                      </a14:backgroundRemoval>
                    </a14:imgEffect>
                  </a14:imgLayer>
                </a14:imgProps>
              </a:ext>
              <a:ext uri="{28A0092B-C50C-407E-A947-70E740481C1C}">
                <a14:useLocalDpi xmlns:a14="http://schemas.microsoft.com/office/drawing/2010/main" val="0"/>
              </a:ext>
            </a:extLst>
          </a:blip>
          <a:srcRect r="-1" b="2425"/>
          <a:stretch/>
        </p:blipFill>
        <p:spPr bwMode="auto">
          <a:xfrm>
            <a:off x="29536762" y="273679"/>
            <a:ext cx="2610158" cy="2546856"/>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13" name="Text Box 2"/>
          <p:cNvSpPr txBox="1">
            <a:spLocks noChangeAspect="1" noChangeArrowheads="1"/>
          </p:cNvSpPr>
          <p:nvPr/>
        </p:nvSpPr>
        <p:spPr bwMode="auto">
          <a:xfrm>
            <a:off x="24296357" y="3657599"/>
            <a:ext cx="7315200" cy="17190719"/>
          </a:xfrm>
          <a:prstGeom prst="rect">
            <a:avLst/>
          </a:prstGeom>
          <a:noFill/>
          <a:ln w="9525">
            <a:noFill/>
            <a:miter lim="800000"/>
            <a:headEnd/>
            <a:tailEnd/>
          </a:ln>
        </p:spPr>
        <p:txBody>
          <a:bodyPr rot="0" vert="horz" wrap="square" lIns="0" tIns="0" rIns="0" bIns="0" anchor="t" anchorCtr="0">
            <a:noAutofit/>
          </a:bodyPr>
          <a:lstStyle/>
          <a:p>
            <a:pPr algn="just"/>
            <a:r>
              <a:rPr lang="en-US" sz="4800" b="1" dirty="0">
                <a:latin typeface="Times New Roman"/>
                <a:ea typeface="MS PGothic"/>
                <a:cs typeface="Times New Roman"/>
              </a:rPr>
              <a:t>Design Attributes</a:t>
            </a:r>
          </a:p>
          <a:p>
            <a:pPr marL="457200" indent="-457200" algn="just">
              <a:buFont typeface="Arial" panose="020B0604020202020204" pitchFamily="34" charset="0"/>
              <a:buChar char="•"/>
            </a:pPr>
            <a:r>
              <a:rPr lang="en-US" sz="2800" dirty="0">
                <a:latin typeface="Times New Roman"/>
                <a:ea typeface="MS PGothic"/>
                <a:cs typeface="Times New Roman"/>
              </a:rPr>
              <a:t>Long elliptical nose cone.</a:t>
            </a:r>
          </a:p>
          <a:p>
            <a:pPr marL="457200" indent="-457200" algn="just">
              <a:buFont typeface="Arial" panose="020B0604020202020204" pitchFamily="34" charset="0"/>
              <a:buChar char="•"/>
            </a:pPr>
            <a:r>
              <a:rPr lang="en-US" sz="2800" dirty="0">
                <a:latin typeface="Times New Roman"/>
                <a:ea typeface="MS PGothic"/>
                <a:cs typeface="Times New Roman"/>
              </a:rPr>
              <a:t>Conical tail cone.</a:t>
            </a:r>
          </a:p>
          <a:p>
            <a:pPr marL="457200" indent="-457200" algn="just">
              <a:buFont typeface="Arial" panose="020B0604020202020204" pitchFamily="34" charset="0"/>
              <a:buChar char="•"/>
            </a:pPr>
            <a:r>
              <a:rPr lang="en-US" sz="2800" dirty="0">
                <a:latin typeface="Times New Roman"/>
                <a:ea typeface="MS PGothic"/>
                <a:cs typeface="Times New Roman"/>
              </a:rPr>
              <a:t>Aerotech L2200-G solid propellant motor.</a:t>
            </a:r>
          </a:p>
          <a:p>
            <a:pPr marL="457200" indent="-457200" algn="just">
              <a:buFont typeface="Arial" panose="020B0604020202020204" pitchFamily="34" charset="0"/>
              <a:buChar char="•"/>
            </a:pPr>
            <a:r>
              <a:rPr lang="en-US" sz="2800" dirty="0">
                <a:latin typeface="Times New Roman"/>
                <a:ea typeface="MS PGothic"/>
                <a:cs typeface="Times New Roman"/>
              </a:rPr>
              <a:t>Stability margin:  4.16 cal.</a:t>
            </a:r>
          </a:p>
          <a:p>
            <a:pPr marL="457200" indent="-457200" algn="just">
              <a:buFont typeface="Arial" panose="020B0604020202020204" pitchFamily="34" charset="0"/>
              <a:buChar char="•"/>
            </a:pPr>
            <a:r>
              <a:rPr lang="en-US" sz="2800" dirty="0">
                <a:latin typeface="Times New Roman"/>
                <a:ea typeface="MS PGothic"/>
                <a:cs typeface="Times New Roman"/>
              </a:rPr>
              <a:t>Total mass: 55.9 lbs.</a:t>
            </a:r>
          </a:p>
          <a:p>
            <a:pPr marL="457200" indent="-457200" algn="just">
              <a:buFont typeface="Arial" panose="020B0604020202020204" pitchFamily="34" charset="0"/>
              <a:buChar char="•"/>
            </a:pPr>
            <a:r>
              <a:rPr lang="en-US" sz="2800" dirty="0">
                <a:latin typeface="Times New Roman"/>
                <a:ea typeface="MS PGothic"/>
                <a:cs typeface="Times New Roman"/>
              </a:rPr>
              <a:t>Thrust-to-weight ratio: 12.9.</a:t>
            </a:r>
          </a:p>
          <a:p>
            <a:pPr marL="457200" indent="-457200" algn="just">
              <a:buFont typeface="Arial" panose="020B0604020202020204" pitchFamily="34" charset="0"/>
              <a:buChar char="•"/>
            </a:pPr>
            <a:r>
              <a:rPr lang="en-US" sz="2800" dirty="0">
                <a:latin typeface="Times New Roman"/>
                <a:ea typeface="MS PGothic"/>
                <a:cs typeface="Times New Roman"/>
              </a:rPr>
              <a:t>Max velocity: Mach 0.53.</a:t>
            </a:r>
          </a:p>
          <a:p>
            <a:pPr marL="457200" indent="-457200" algn="just">
              <a:buFont typeface="Arial" panose="020B0604020202020204" pitchFamily="34" charset="0"/>
              <a:buChar char="•"/>
            </a:pPr>
            <a:r>
              <a:rPr lang="en-US" sz="2800" dirty="0">
                <a:latin typeface="Times New Roman"/>
                <a:ea typeface="MS PGothic"/>
                <a:cs typeface="Times New Roman"/>
              </a:rPr>
              <a:t>Apogee: 4,310 </a:t>
            </a:r>
            <a:r>
              <a:rPr lang="en-US" sz="2800">
                <a:latin typeface="Times New Roman"/>
                <a:ea typeface="MS PGothic"/>
                <a:cs typeface="Times New Roman"/>
              </a:rPr>
              <a:t>ft.</a:t>
            </a:r>
          </a:p>
          <a:p>
            <a:pPr algn="just"/>
            <a:endParaRPr lang="en-US" sz="2800" dirty="0">
              <a:latin typeface="Times New Roman"/>
              <a:ea typeface="MS PGothic"/>
              <a:cs typeface="Times New Roman"/>
            </a:endParaRPr>
          </a:p>
          <a:p>
            <a:pPr algn="just"/>
            <a:r>
              <a:rPr lang="en-US" sz="4800" b="1" dirty="0">
                <a:latin typeface="Times New Roman"/>
                <a:ea typeface="MS PGothic"/>
                <a:cs typeface="Times New Roman"/>
              </a:rPr>
              <a:t>Simulation</a:t>
            </a:r>
          </a:p>
          <a:p>
            <a:pPr algn="just"/>
            <a:r>
              <a:rPr lang="en-US" sz="2800" dirty="0">
                <a:solidFill>
                  <a:srgbClr val="000000"/>
                </a:solidFill>
                <a:latin typeface="Times New Roman"/>
                <a:ea typeface="MS PGothic"/>
                <a:cs typeface="Times New Roman"/>
              </a:rPr>
              <a:t>The team has utilized a variety of different simulation software to ensure the vehicle has the greatest chance of success. OpenRocket was used for flight profile and stability simulations, while SolidWorks was used for FEA and CFD analysis.</a:t>
            </a:r>
          </a:p>
          <a:p>
            <a:pPr algn="just"/>
            <a:endParaRPr lang="en-US" sz="1800" dirty="0">
              <a:solidFill>
                <a:srgbClr val="000000"/>
              </a:solidFill>
              <a:latin typeface="Times New Roman"/>
              <a:ea typeface="MS PGothic" charset="-128"/>
              <a:cs typeface="Times New Roman"/>
            </a:endParaRPr>
          </a:p>
          <a:p>
            <a:pPr algn="just"/>
            <a:r>
              <a:rPr lang="en-US" sz="4800" b="1" dirty="0">
                <a:solidFill>
                  <a:srgbClr val="000000"/>
                </a:solidFill>
                <a:latin typeface="Times New Roman"/>
                <a:ea typeface="MS PGothic"/>
                <a:cs typeface="Times New Roman"/>
              </a:rPr>
              <a:t>Manufacturing</a:t>
            </a:r>
            <a:endParaRPr lang="en-US" sz="5150" dirty="0">
              <a:latin typeface="Times New Roman"/>
              <a:cs typeface="Times New Roman"/>
            </a:endParaRPr>
          </a:p>
          <a:p>
            <a:pPr algn="just"/>
            <a:r>
              <a:rPr lang="en-US" sz="2800" dirty="0">
                <a:solidFill>
                  <a:srgbClr val="000000"/>
                </a:solidFill>
                <a:latin typeface="Times New Roman"/>
                <a:ea typeface="MS PGothic"/>
                <a:cs typeface="Times New Roman"/>
              </a:rPr>
              <a:t>The nosecone and fins were manufactured using a SLS 3D printing method and are made from Nylon 12 powder. The airframe is pre-fabricated and made from a G12 fiberglass body tube. The centering rings and bulkheads are made from birch plywood, which was laser cut to meet design specifications. The machine shop fabricated the tail cone from aluminum 6061.</a:t>
            </a:r>
          </a:p>
          <a:p>
            <a:pPr algn="just"/>
            <a:endParaRPr lang="en-US" sz="2800" dirty="0">
              <a:solidFill>
                <a:srgbClr val="000000"/>
              </a:solidFill>
              <a:latin typeface="Times New Roman" panose="02020603050405020304" pitchFamily="18" charset="0"/>
              <a:ea typeface="MS PGothic"/>
              <a:cs typeface="Times New Roman" panose="02020603050405020304" pitchFamily="18" charset="0"/>
            </a:endParaRPr>
          </a:p>
        </p:txBody>
      </p:sp>
      <p:sp>
        <p:nvSpPr>
          <p:cNvPr id="17" name="Text Box 2"/>
          <p:cNvSpPr txBox="1">
            <a:spLocks noChangeAspect="1" noChangeArrowheads="1"/>
          </p:cNvSpPr>
          <p:nvPr/>
        </p:nvSpPr>
        <p:spPr bwMode="auto">
          <a:xfrm>
            <a:off x="16981157" y="3657600"/>
            <a:ext cx="7315200" cy="17190720"/>
          </a:xfrm>
          <a:prstGeom prst="rect">
            <a:avLst/>
          </a:prstGeom>
          <a:noFill/>
          <a:ln w="9525">
            <a:noFill/>
            <a:miter lim="800000"/>
            <a:headEnd/>
            <a:tailEnd/>
          </a:ln>
        </p:spPr>
        <p:txBody>
          <a:bodyPr rot="0" vert="horz" wrap="square" lIns="0" tIns="0" rIns="0" bIns="0" anchor="t" anchorCtr="0">
            <a:noAutofit/>
          </a:bodyPr>
          <a:lstStyle/>
          <a:p>
            <a:pPr marL="0" marR="0" algn="just" eaLnBrk="0" fontAlgn="base" hangingPunct="0">
              <a:spcBef>
                <a:spcPts val="0"/>
              </a:spcBef>
              <a:spcAft>
                <a:spcPts val="0"/>
              </a:spcAft>
            </a:pPr>
            <a:r>
              <a:rPr lang="en-US" sz="4800" b="1">
                <a:solidFill>
                  <a:srgbClr val="000000"/>
                </a:solidFill>
                <a:effectLst/>
                <a:latin typeface="Times New Roman"/>
                <a:ea typeface="MS PGothic"/>
                <a:cs typeface="Times New Roman"/>
              </a:rPr>
              <a:t>Actual Flight Profile</a:t>
            </a:r>
          </a:p>
          <a:p>
            <a:pPr algn="just"/>
            <a:endParaRPr lang="en-US" sz="2800" b="1">
              <a:solidFill>
                <a:srgbClr val="000000"/>
              </a:solidFill>
              <a:latin typeface="Times New Roman"/>
              <a:ea typeface="MS PGothic"/>
              <a:cs typeface="Times New Roman"/>
            </a:endParaRPr>
          </a:p>
          <a:p>
            <a:pPr algn="just"/>
            <a:endParaRPr lang="en-US" sz="2800" b="1">
              <a:solidFill>
                <a:srgbClr val="000000"/>
              </a:solidFill>
              <a:latin typeface="Times New Roman"/>
              <a:ea typeface="MS PGothic"/>
              <a:cs typeface="Times New Roman"/>
            </a:endParaRPr>
          </a:p>
          <a:p>
            <a:pPr algn="just"/>
            <a:endParaRPr lang="en-US" sz="2800" b="1">
              <a:solidFill>
                <a:srgbClr val="000000"/>
              </a:solidFill>
              <a:latin typeface="Times New Roman"/>
              <a:ea typeface="MS PGothic"/>
              <a:cs typeface="Times New Roman"/>
            </a:endParaRPr>
          </a:p>
          <a:p>
            <a:pPr algn="just"/>
            <a:endParaRPr lang="en-US" sz="2800" b="1">
              <a:solidFill>
                <a:srgbClr val="000000"/>
              </a:solidFill>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a:latin typeface="Times New Roman" panose="02020603050405020304" pitchFamily="18" charset="0"/>
              <a:ea typeface="MS PGothic" charset="-128"/>
              <a:cs typeface="Times New Roman" panose="02020603050405020304" pitchFamily="18" charset="0"/>
            </a:endParaRPr>
          </a:p>
          <a:p>
            <a:pPr algn="just"/>
            <a:endParaRPr lang="en-US" sz="2800">
              <a:latin typeface="Times New Roman" panose="02020603050405020304" pitchFamily="18" charset="0"/>
              <a:ea typeface="MS PGothic" charset="-128"/>
              <a:cs typeface="Times New Roman" panose="02020603050405020304" pitchFamily="18" charset="0"/>
            </a:endParaRPr>
          </a:p>
          <a:p>
            <a:pPr algn="just"/>
            <a:endParaRPr lang="en-US" sz="2800">
              <a:latin typeface="Times New Roman" panose="02020603050405020304" pitchFamily="18" charset="0"/>
              <a:ea typeface="MS PGothic" charset="-128"/>
              <a:cs typeface="Times New Roman" panose="02020603050405020304" pitchFamily="18" charset="0"/>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a:endParaRPr lang="en-US" sz="2800" b="1">
              <a:latin typeface="Times New Roman"/>
              <a:ea typeface="MS PGothic"/>
              <a:cs typeface="Times New Roman"/>
            </a:endParaRPr>
          </a:p>
          <a:p>
            <a:pPr algn="just" eaLnBrk="0" fontAlgn="base" hangingPunct="0"/>
            <a:endParaRPr lang="en-US" sz="4800" i="1">
              <a:latin typeface="Times New Roman"/>
              <a:ea typeface="MS PGothic"/>
              <a:cs typeface="Times New Roman"/>
            </a:endParaRPr>
          </a:p>
          <a:p>
            <a:pPr algn="just" eaLnBrk="0" fontAlgn="base" hangingPunct="0"/>
            <a:endParaRPr lang="en-US" sz="2800" i="1">
              <a:latin typeface="Times New Roman"/>
              <a:ea typeface="MS PGothic"/>
              <a:cs typeface="Times New Roman"/>
            </a:endParaRPr>
          </a:p>
          <a:p>
            <a:pPr algn="just" eaLnBrk="0" fontAlgn="base" hangingPunct="0"/>
            <a:endParaRPr lang="en-US" sz="2800" i="1">
              <a:latin typeface="Times New Roman"/>
              <a:ea typeface="MS PGothic"/>
              <a:cs typeface="Times New Roman"/>
            </a:endParaRPr>
          </a:p>
          <a:p>
            <a:pPr algn="just" eaLnBrk="0" fontAlgn="base" hangingPunct="0"/>
            <a:endParaRPr lang="en-US" sz="2800" i="1">
              <a:latin typeface="Times New Roman"/>
              <a:ea typeface="MS PGothic"/>
              <a:cs typeface="Times New Roman"/>
            </a:endParaRPr>
          </a:p>
          <a:p>
            <a:pPr algn="just" eaLnBrk="0" fontAlgn="base" hangingPunct="0"/>
            <a:endParaRPr lang="en-US" sz="2800" i="1">
              <a:latin typeface="Times New Roman"/>
              <a:ea typeface="MS PGothic"/>
              <a:cs typeface="Times New Roman"/>
            </a:endParaRPr>
          </a:p>
          <a:p>
            <a:pPr algn="just" eaLnBrk="0" fontAlgn="base" hangingPunct="0"/>
            <a:endParaRPr lang="en-US" sz="2800" b="1">
              <a:latin typeface="Times New Roman" panose="02020603050405020304" pitchFamily="18" charset="0"/>
              <a:ea typeface="MS PGothic" charset="-128"/>
              <a:cs typeface="Times New Roman" panose="02020603050405020304" pitchFamily="18" charset="0"/>
            </a:endParaRPr>
          </a:p>
          <a:p>
            <a:pPr algn="just" eaLnBrk="0" fontAlgn="base" hangingPunct="0"/>
            <a:endParaRPr lang="en-US" sz="2800" b="1">
              <a:latin typeface="Times New Roman" panose="02020603050405020304" pitchFamily="18" charset="0"/>
              <a:ea typeface="MS PGothic" charset="-128"/>
              <a:cs typeface="Times New Roman" panose="02020603050405020304" pitchFamily="18" charset="0"/>
            </a:endParaRPr>
          </a:p>
          <a:p>
            <a:pPr algn="just" eaLnBrk="0" fontAlgn="base" hangingPunct="0"/>
            <a:endParaRPr lang="en-US" sz="2800" b="1">
              <a:latin typeface="Times New Roman" panose="02020603050405020304" pitchFamily="18" charset="0"/>
              <a:ea typeface="MS PGothic" charset="-128"/>
              <a:cs typeface="Times New Roman" panose="02020603050405020304" pitchFamily="18" charset="0"/>
            </a:endParaRPr>
          </a:p>
          <a:p>
            <a:pPr algn="just" eaLnBrk="0" fontAlgn="base" hangingPunct="0"/>
            <a:endParaRPr lang="en-US" sz="2800" b="1">
              <a:latin typeface="Times New Roman" panose="02020603050405020304" pitchFamily="18" charset="0"/>
              <a:ea typeface="MS PGothic" charset="-128"/>
              <a:cs typeface="Times New Roman" panose="02020603050405020304" pitchFamily="18" charset="0"/>
            </a:endParaRPr>
          </a:p>
          <a:p>
            <a:pPr algn="just" eaLnBrk="0" fontAlgn="base" hangingPunct="0"/>
            <a:endParaRPr lang="en-US" sz="2800" b="1">
              <a:latin typeface="Times New Roman" panose="02020603050405020304" pitchFamily="18" charset="0"/>
              <a:ea typeface="MS PGothic" charset="-128"/>
              <a:cs typeface="Times New Roman" panose="02020603050405020304" pitchFamily="18" charset="0"/>
            </a:endParaRPr>
          </a:p>
          <a:p>
            <a:pPr algn="just" eaLnBrk="0" fontAlgn="base" hangingPunct="0"/>
            <a:endParaRPr lang="en-US" sz="2800" b="1">
              <a:latin typeface="Times New Roman" panose="02020603050405020304" pitchFamily="18" charset="0"/>
              <a:ea typeface="MS PGothic" charset="-128"/>
              <a:cs typeface="Times New Roman" panose="02020603050405020304" pitchFamily="18" charset="0"/>
            </a:endParaRPr>
          </a:p>
          <a:p>
            <a:pPr algn="just" eaLnBrk="0" fontAlgn="base" hangingPunct="0"/>
            <a:endParaRPr lang="en-US" sz="2800" b="1">
              <a:latin typeface="Times New Roman" panose="02020603050405020304" pitchFamily="18" charset="0"/>
              <a:ea typeface="MS PGothic" charset="-128"/>
              <a:cs typeface="Times New Roman" panose="02020603050405020304" pitchFamily="18" charset="0"/>
            </a:endParaRPr>
          </a:p>
          <a:p>
            <a:pPr algn="just" eaLnBrk="0" fontAlgn="base" hangingPunct="0"/>
            <a:endParaRPr lang="en-US" sz="2800" b="1">
              <a:latin typeface="Times New Roman" panose="02020603050405020304" pitchFamily="18" charset="0"/>
              <a:ea typeface="MS PGothic" charset="-128"/>
              <a:cs typeface="Times New Roman" panose="02020603050405020304" pitchFamily="18" charset="0"/>
            </a:endParaRPr>
          </a:p>
          <a:p>
            <a:pPr algn="just" eaLnBrk="0" fontAlgn="base" hangingPunct="0"/>
            <a:r>
              <a:rPr lang="en-US" sz="4800" b="1">
                <a:latin typeface="Times New Roman" panose="02020603050405020304" pitchFamily="18" charset="0"/>
                <a:ea typeface="MS PGothic" charset="-128"/>
                <a:cs typeface="Times New Roman" panose="02020603050405020304" pitchFamily="18" charset="0"/>
              </a:rPr>
              <a:t>Fin Design</a:t>
            </a:r>
          </a:p>
          <a:p>
            <a:pPr algn="just" eaLnBrk="0" fontAlgn="base" hangingPunct="0"/>
            <a:r>
              <a:rPr lang="en-US" sz="2800">
                <a:solidFill>
                  <a:srgbClr val="000000"/>
                </a:solidFill>
                <a:effectLst/>
                <a:latin typeface="Times New Roman"/>
                <a:ea typeface="MS PGothic"/>
                <a:cs typeface="Times New Roman"/>
              </a:rPr>
              <a:t>The design is a 40˚ swept fin. They were configured using Open Rocket to optimize the stability margin and decrease drag. </a:t>
            </a:r>
            <a:endParaRPr lang="en-US" sz="2800" b="1">
              <a:solidFill>
                <a:srgbClr val="000000"/>
              </a:solidFill>
              <a:latin typeface="Times New Roman"/>
              <a:ea typeface="MS PGothic"/>
              <a:cs typeface="Times New Roman"/>
            </a:endParaRPr>
          </a:p>
          <a:p>
            <a:pPr algn="just" eaLnBrk="0" fontAlgn="base" hangingPunct="0"/>
            <a:endParaRPr lang="en-US" sz="4800" b="1">
              <a:latin typeface="Times New Roman" panose="02020603050405020304" pitchFamily="18" charset="0"/>
              <a:ea typeface="MS PGothic" charset="-128"/>
              <a:cs typeface="Times New Roman" panose="02020603050405020304" pitchFamily="18" charset="0"/>
            </a:endParaRPr>
          </a:p>
        </p:txBody>
      </p:sp>
      <p:sp>
        <p:nvSpPr>
          <p:cNvPr id="48" name="Google Shape;2701;p111">
            <a:extLst>
              <a:ext uri="{FF2B5EF4-FFF2-40B4-BE49-F238E27FC236}">
                <a16:creationId xmlns:a16="http://schemas.microsoft.com/office/drawing/2014/main" id="{A6B9976F-9B74-A5FE-2D24-7C86DBBAA096}"/>
              </a:ext>
            </a:extLst>
          </p:cNvPr>
          <p:cNvSpPr/>
          <p:nvPr/>
        </p:nvSpPr>
        <p:spPr>
          <a:xfrm rot="9983728" flipH="1">
            <a:off x="1669446" y="14918634"/>
            <a:ext cx="2614606" cy="2424617"/>
          </a:xfrm>
          <a:custGeom>
            <a:avLst/>
            <a:gdLst/>
            <a:ahLst/>
            <a:cxnLst/>
            <a:rect l="l" t="t" r="r" b="b"/>
            <a:pathLst>
              <a:path w="189291" h="163129" extrusionOk="0">
                <a:moveTo>
                  <a:pt x="122445" y="0"/>
                </a:moveTo>
                <a:cubicBezTo>
                  <a:pt x="120159" y="0"/>
                  <a:pt x="117888" y="169"/>
                  <a:pt x="115655" y="520"/>
                </a:cubicBezTo>
                <a:cubicBezTo>
                  <a:pt x="108114" y="1649"/>
                  <a:pt x="101098" y="5117"/>
                  <a:pt x="95694" y="10480"/>
                </a:cubicBezTo>
                <a:cubicBezTo>
                  <a:pt x="89847" y="16207"/>
                  <a:pt x="86258" y="23869"/>
                  <a:pt x="80451" y="29635"/>
                </a:cubicBezTo>
                <a:cubicBezTo>
                  <a:pt x="74644" y="35361"/>
                  <a:pt x="67425" y="39394"/>
                  <a:pt x="59522" y="41330"/>
                </a:cubicBezTo>
                <a:cubicBezTo>
                  <a:pt x="53029" y="42902"/>
                  <a:pt x="46899" y="41693"/>
                  <a:pt x="40447" y="43588"/>
                </a:cubicBezTo>
                <a:cubicBezTo>
                  <a:pt x="19478" y="49838"/>
                  <a:pt x="4114" y="67784"/>
                  <a:pt x="1170" y="89479"/>
                </a:cubicBezTo>
                <a:cubicBezTo>
                  <a:pt x="0" y="98310"/>
                  <a:pt x="1008" y="107626"/>
                  <a:pt x="5202" y="115489"/>
                </a:cubicBezTo>
                <a:cubicBezTo>
                  <a:pt x="8549" y="121699"/>
                  <a:pt x="13711" y="126740"/>
                  <a:pt x="20002" y="129926"/>
                </a:cubicBezTo>
                <a:cubicBezTo>
                  <a:pt x="30406" y="135168"/>
                  <a:pt x="42585" y="134846"/>
                  <a:pt x="54158" y="136217"/>
                </a:cubicBezTo>
                <a:cubicBezTo>
                  <a:pt x="64966" y="137507"/>
                  <a:pt x="75531" y="140330"/>
                  <a:pt x="85532" y="144685"/>
                </a:cubicBezTo>
                <a:cubicBezTo>
                  <a:pt x="98033" y="150129"/>
                  <a:pt x="109606" y="157912"/>
                  <a:pt x="122793" y="161340"/>
                </a:cubicBezTo>
                <a:cubicBezTo>
                  <a:pt x="127403" y="162531"/>
                  <a:pt x="132185" y="163128"/>
                  <a:pt x="136966" y="163128"/>
                </a:cubicBezTo>
                <a:cubicBezTo>
                  <a:pt x="148539" y="163128"/>
                  <a:pt x="160105" y="159626"/>
                  <a:pt x="169208" y="152549"/>
                </a:cubicBezTo>
                <a:cubicBezTo>
                  <a:pt x="182072" y="142548"/>
                  <a:pt x="189291" y="125248"/>
                  <a:pt x="186024" y="109239"/>
                </a:cubicBezTo>
                <a:cubicBezTo>
                  <a:pt x="184008" y="99439"/>
                  <a:pt x="178483" y="90769"/>
                  <a:pt x="175136" y="81333"/>
                </a:cubicBezTo>
                <a:cubicBezTo>
                  <a:pt x="172233" y="73268"/>
                  <a:pt x="170983" y="64678"/>
                  <a:pt x="171426" y="56049"/>
                </a:cubicBezTo>
                <a:cubicBezTo>
                  <a:pt x="171870" y="47983"/>
                  <a:pt x="173765" y="39717"/>
                  <a:pt x="171668" y="31853"/>
                </a:cubicBezTo>
                <a:cubicBezTo>
                  <a:pt x="170055" y="25965"/>
                  <a:pt x="166305" y="20884"/>
                  <a:pt x="161950" y="16610"/>
                </a:cubicBezTo>
                <a:cubicBezTo>
                  <a:pt x="152090" y="6785"/>
                  <a:pt x="136963" y="0"/>
                  <a:pt x="122445" y="0"/>
                </a:cubicBezTo>
                <a:close/>
              </a:path>
            </a:pathLst>
          </a:custGeom>
          <a:solidFill>
            <a:schemeClr val="accent3">
              <a:lumMod val="20000"/>
              <a:lumOff val="80000"/>
            </a:schemeClr>
          </a:solidFill>
          <a:ln>
            <a:noFill/>
          </a:ln>
        </p:spPr>
        <p:txBody>
          <a:bodyPr spcFirstLastPara="1" wrap="square" lIns="329130" tIns="329130" rIns="329130" bIns="329130" anchor="ctr" anchorCtr="0">
            <a:noAutofit/>
          </a:bodyPr>
          <a:lstStyle/>
          <a:p>
            <a:endParaRPr sz="18662"/>
          </a:p>
        </p:txBody>
      </p:sp>
      <p:grpSp>
        <p:nvGrpSpPr>
          <p:cNvPr id="49" name="Group 48">
            <a:extLst>
              <a:ext uri="{FF2B5EF4-FFF2-40B4-BE49-F238E27FC236}">
                <a16:creationId xmlns:a16="http://schemas.microsoft.com/office/drawing/2014/main" id="{CA84CB11-FD5E-4D87-1BDF-ED385C214F46}"/>
              </a:ext>
            </a:extLst>
          </p:cNvPr>
          <p:cNvGrpSpPr/>
          <p:nvPr/>
        </p:nvGrpSpPr>
        <p:grpSpPr>
          <a:xfrm>
            <a:off x="1727204" y="14855533"/>
            <a:ext cx="2454417" cy="2044248"/>
            <a:chOff x="9188924" y="1897518"/>
            <a:chExt cx="9486514" cy="7879849"/>
          </a:xfrm>
        </p:grpSpPr>
        <p:grpSp>
          <p:nvGrpSpPr>
            <p:cNvPr id="50" name="Group 49">
              <a:extLst>
                <a:ext uri="{FF2B5EF4-FFF2-40B4-BE49-F238E27FC236}">
                  <a16:creationId xmlns:a16="http://schemas.microsoft.com/office/drawing/2014/main" id="{97164836-1EA2-90E9-3350-FD06006F8E23}"/>
                </a:ext>
              </a:extLst>
            </p:cNvPr>
            <p:cNvGrpSpPr/>
            <p:nvPr/>
          </p:nvGrpSpPr>
          <p:grpSpPr>
            <a:xfrm>
              <a:off x="9188924" y="1897518"/>
              <a:ext cx="9486514" cy="7879849"/>
              <a:chOff x="2725045" y="46269"/>
              <a:chExt cx="2635143" cy="2188847"/>
            </a:xfrm>
          </p:grpSpPr>
          <p:grpSp>
            <p:nvGrpSpPr>
              <p:cNvPr id="52" name="Group 51">
                <a:extLst>
                  <a:ext uri="{FF2B5EF4-FFF2-40B4-BE49-F238E27FC236}">
                    <a16:creationId xmlns:a16="http://schemas.microsoft.com/office/drawing/2014/main" id="{321C6FB8-1D5F-E477-D604-6DB98E6C5CC7}"/>
                  </a:ext>
                </a:extLst>
              </p:cNvPr>
              <p:cNvGrpSpPr/>
              <p:nvPr/>
            </p:nvGrpSpPr>
            <p:grpSpPr>
              <a:xfrm rot="3678663">
                <a:off x="4068489" y="927721"/>
                <a:ext cx="1477563" cy="1105835"/>
                <a:chOff x="4413808" y="1571784"/>
                <a:chExt cx="1477563" cy="1105835"/>
              </a:xfrm>
            </p:grpSpPr>
            <p:sp>
              <p:nvSpPr>
                <p:cNvPr id="69" name="Google Shape;6013;p128">
                  <a:extLst>
                    <a:ext uri="{FF2B5EF4-FFF2-40B4-BE49-F238E27FC236}">
                      <a16:creationId xmlns:a16="http://schemas.microsoft.com/office/drawing/2014/main" id="{B31F9452-B63E-2DDF-2656-F14FA6CF7779}"/>
                    </a:ext>
                  </a:extLst>
                </p:cNvPr>
                <p:cNvSpPr/>
                <p:nvPr/>
              </p:nvSpPr>
              <p:spPr>
                <a:xfrm rot="3279989">
                  <a:off x="4885792" y="1383030"/>
                  <a:ext cx="488659" cy="1387797"/>
                </a:xfrm>
                <a:custGeom>
                  <a:avLst/>
                  <a:gdLst/>
                  <a:ahLst/>
                  <a:cxnLst/>
                  <a:rect l="l" t="t" r="r" b="b"/>
                  <a:pathLst>
                    <a:path w="62175" h="193110" extrusionOk="0">
                      <a:moveTo>
                        <a:pt x="23585" y="0"/>
                      </a:moveTo>
                      <a:cubicBezTo>
                        <a:pt x="20551" y="0"/>
                        <a:pt x="17877" y="1957"/>
                        <a:pt x="16963" y="4860"/>
                      </a:cubicBezTo>
                      <a:lnTo>
                        <a:pt x="3720" y="46907"/>
                      </a:lnTo>
                      <a:cubicBezTo>
                        <a:pt x="1273" y="54769"/>
                        <a:pt x="1" y="62924"/>
                        <a:pt x="1" y="71144"/>
                      </a:cubicBezTo>
                      <a:lnTo>
                        <a:pt x="1" y="193110"/>
                      </a:lnTo>
                      <a:lnTo>
                        <a:pt x="62174" y="193110"/>
                      </a:lnTo>
                      <a:lnTo>
                        <a:pt x="62174" y="71144"/>
                      </a:lnTo>
                      <a:cubicBezTo>
                        <a:pt x="62174" y="62924"/>
                        <a:pt x="60902" y="54769"/>
                        <a:pt x="58456" y="46907"/>
                      </a:cubicBezTo>
                      <a:lnTo>
                        <a:pt x="45212" y="4860"/>
                      </a:lnTo>
                      <a:cubicBezTo>
                        <a:pt x="44299" y="1957"/>
                        <a:pt x="41624" y="0"/>
                        <a:pt x="38590" y="0"/>
                      </a:cubicBezTo>
                      <a:close/>
                    </a:path>
                  </a:pathLst>
                </a:custGeom>
                <a:solidFill>
                  <a:schemeClr val="accent5">
                    <a:lumMod val="60000"/>
                    <a:lumOff val="40000"/>
                  </a:schemeClr>
                </a:solidFill>
                <a:ln>
                  <a:noFill/>
                </a:ln>
              </p:spPr>
              <p:txBody>
                <a:bodyPr spcFirstLastPara="1" wrap="square" lIns="329130" tIns="329130" rIns="329130" bIns="329130" anchor="ctr" anchorCtr="0">
                  <a:noAutofit/>
                </a:bodyPr>
                <a:lstStyle/>
                <a:p>
                  <a:endParaRPr sz="18662"/>
                </a:p>
              </p:txBody>
            </p:sp>
            <p:sp>
              <p:nvSpPr>
                <p:cNvPr id="70" name="Google Shape;6014;p128">
                  <a:extLst>
                    <a:ext uri="{FF2B5EF4-FFF2-40B4-BE49-F238E27FC236}">
                      <a16:creationId xmlns:a16="http://schemas.microsoft.com/office/drawing/2014/main" id="{85D4D66F-D7D7-CA91-06AF-49B9645173B1}"/>
                    </a:ext>
                  </a:extLst>
                </p:cNvPr>
                <p:cNvSpPr/>
                <p:nvPr/>
              </p:nvSpPr>
              <p:spPr>
                <a:xfrm rot="3279989">
                  <a:off x="5010425" y="1447451"/>
                  <a:ext cx="284330" cy="1477563"/>
                </a:xfrm>
                <a:custGeom>
                  <a:avLst/>
                  <a:gdLst/>
                  <a:ahLst/>
                  <a:cxnLst/>
                  <a:rect l="l" t="t" r="r" b="b"/>
                  <a:pathLst>
                    <a:path w="36177" h="193110" extrusionOk="0">
                      <a:moveTo>
                        <a:pt x="1" y="0"/>
                      </a:moveTo>
                      <a:cubicBezTo>
                        <a:pt x="3035" y="0"/>
                        <a:pt x="5709" y="1957"/>
                        <a:pt x="6623" y="4860"/>
                      </a:cubicBezTo>
                      <a:lnTo>
                        <a:pt x="19866" y="46907"/>
                      </a:lnTo>
                      <a:cubicBezTo>
                        <a:pt x="22313" y="54769"/>
                        <a:pt x="23585" y="62924"/>
                        <a:pt x="23585" y="71144"/>
                      </a:cubicBezTo>
                      <a:lnTo>
                        <a:pt x="23585" y="193110"/>
                      </a:lnTo>
                      <a:lnTo>
                        <a:pt x="36176" y="193110"/>
                      </a:lnTo>
                      <a:lnTo>
                        <a:pt x="36176" y="71144"/>
                      </a:lnTo>
                      <a:cubicBezTo>
                        <a:pt x="36176" y="62924"/>
                        <a:pt x="34904" y="54769"/>
                        <a:pt x="32458" y="46907"/>
                      </a:cubicBezTo>
                      <a:lnTo>
                        <a:pt x="19214" y="4860"/>
                      </a:lnTo>
                      <a:cubicBezTo>
                        <a:pt x="18301" y="1957"/>
                        <a:pt x="15626" y="0"/>
                        <a:pt x="12592" y="0"/>
                      </a:cubicBezTo>
                      <a:close/>
                    </a:path>
                  </a:pathLst>
                </a:custGeom>
                <a:solidFill>
                  <a:schemeClr val="accent5">
                    <a:lumMod val="40000"/>
                    <a:lumOff val="60000"/>
                  </a:schemeClr>
                </a:solidFill>
                <a:ln>
                  <a:noFill/>
                </a:ln>
              </p:spPr>
              <p:txBody>
                <a:bodyPr spcFirstLastPara="1" wrap="square" lIns="329130" tIns="329130" rIns="329130" bIns="329130" anchor="ctr" anchorCtr="0">
                  <a:noAutofit/>
                </a:bodyPr>
                <a:lstStyle/>
                <a:p>
                  <a:endParaRPr sz="18662"/>
                </a:p>
              </p:txBody>
            </p:sp>
            <p:sp>
              <p:nvSpPr>
                <p:cNvPr id="71" name="Google Shape;6015;p128">
                  <a:extLst>
                    <a:ext uri="{FF2B5EF4-FFF2-40B4-BE49-F238E27FC236}">
                      <a16:creationId xmlns:a16="http://schemas.microsoft.com/office/drawing/2014/main" id="{29790B06-B714-A402-19FD-F1F015164FB8}"/>
                    </a:ext>
                  </a:extLst>
                </p:cNvPr>
                <p:cNvSpPr/>
                <p:nvPr/>
              </p:nvSpPr>
              <p:spPr>
                <a:xfrm rot="3156080">
                  <a:off x="5441654" y="1615469"/>
                  <a:ext cx="306116" cy="218746"/>
                </a:xfrm>
                <a:custGeom>
                  <a:avLst/>
                  <a:gdLst/>
                  <a:ahLst/>
                  <a:cxnLst/>
                  <a:rect l="l" t="t" r="r" b="b"/>
                  <a:pathLst>
                    <a:path w="38949" h="21856" extrusionOk="0">
                      <a:moveTo>
                        <a:pt x="11972" y="0"/>
                      </a:moveTo>
                      <a:cubicBezTo>
                        <a:pt x="8938" y="0"/>
                        <a:pt x="6264" y="1957"/>
                        <a:pt x="5350" y="4860"/>
                      </a:cubicBezTo>
                      <a:lnTo>
                        <a:pt x="1" y="21855"/>
                      </a:lnTo>
                      <a:lnTo>
                        <a:pt x="38949" y="21855"/>
                      </a:lnTo>
                      <a:lnTo>
                        <a:pt x="33599" y="4860"/>
                      </a:lnTo>
                      <a:cubicBezTo>
                        <a:pt x="32686" y="1957"/>
                        <a:pt x="30011" y="0"/>
                        <a:pt x="26977" y="0"/>
                      </a:cubicBez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72" name="Google Shape;6016;p128">
                  <a:extLst>
                    <a:ext uri="{FF2B5EF4-FFF2-40B4-BE49-F238E27FC236}">
                      <a16:creationId xmlns:a16="http://schemas.microsoft.com/office/drawing/2014/main" id="{5C0A3D36-F0A7-26A5-0121-53366A2751A0}"/>
                    </a:ext>
                  </a:extLst>
                </p:cNvPr>
                <p:cNvSpPr/>
                <p:nvPr/>
              </p:nvSpPr>
              <p:spPr>
                <a:xfrm rot="2927097">
                  <a:off x="5547537" y="1681443"/>
                  <a:ext cx="193059" cy="218746"/>
                </a:xfrm>
                <a:custGeom>
                  <a:avLst/>
                  <a:gdLst/>
                  <a:ahLst/>
                  <a:cxnLst/>
                  <a:rect l="l" t="t" r="r" b="b"/>
                  <a:pathLst>
                    <a:path w="24564" h="21856" extrusionOk="0">
                      <a:moveTo>
                        <a:pt x="1" y="0"/>
                      </a:moveTo>
                      <a:cubicBezTo>
                        <a:pt x="3035" y="0"/>
                        <a:pt x="5709" y="1957"/>
                        <a:pt x="6623" y="4860"/>
                      </a:cubicBezTo>
                      <a:lnTo>
                        <a:pt x="11972" y="21855"/>
                      </a:lnTo>
                      <a:lnTo>
                        <a:pt x="24564" y="21855"/>
                      </a:lnTo>
                      <a:lnTo>
                        <a:pt x="19214" y="4860"/>
                      </a:lnTo>
                      <a:cubicBezTo>
                        <a:pt x="18301" y="1957"/>
                        <a:pt x="15626" y="0"/>
                        <a:pt x="12592" y="0"/>
                      </a:cubicBezTo>
                      <a:close/>
                    </a:path>
                  </a:pathLst>
                </a:custGeom>
                <a:solidFill>
                  <a:schemeClr val="accent4">
                    <a:lumMod val="75000"/>
                  </a:schemeClr>
                </a:solidFill>
                <a:ln>
                  <a:noFill/>
                </a:ln>
              </p:spPr>
              <p:txBody>
                <a:bodyPr spcFirstLastPara="1" wrap="square" lIns="329130" tIns="329130" rIns="329130" bIns="329130" anchor="ctr" anchorCtr="0">
                  <a:noAutofit/>
                </a:bodyPr>
                <a:lstStyle/>
                <a:p>
                  <a:endParaRPr sz="18662"/>
                </a:p>
              </p:txBody>
            </p:sp>
            <p:sp>
              <p:nvSpPr>
                <p:cNvPr id="73" name="Google Shape;6017;p128">
                  <a:extLst>
                    <a:ext uri="{FF2B5EF4-FFF2-40B4-BE49-F238E27FC236}">
                      <a16:creationId xmlns:a16="http://schemas.microsoft.com/office/drawing/2014/main" id="{B9E3EF19-A48B-2008-620A-8A8D826712CB}"/>
                    </a:ext>
                  </a:extLst>
                </p:cNvPr>
                <p:cNvSpPr/>
                <p:nvPr/>
              </p:nvSpPr>
              <p:spPr>
                <a:xfrm rot="3279989">
                  <a:off x="5062870" y="1966185"/>
                  <a:ext cx="268690" cy="126358"/>
                </a:xfrm>
                <a:custGeom>
                  <a:avLst/>
                  <a:gdLst/>
                  <a:ahLst/>
                  <a:cxnLst/>
                  <a:rect l="l" t="t" r="r" b="b"/>
                  <a:pathLst>
                    <a:path w="34187" h="12625" extrusionOk="0">
                      <a:moveTo>
                        <a:pt x="7797" y="0"/>
                      </a:moveTo>
                      <a:cubicBezTo>
                        <a:pt x="4535" y="0"/>
                        <a:pt x="1762" y="2316"/>
                        <a:pt x="1175" y="5513"/>
                      </a:cubicBezTo>
                      <a:lnTo>
                        <a:pt x="164" y="10993"/>
                      </a:lnTo>
                      <a:cubicBezTo>
                        <a:pt x="1" y="11841"/>
                        <a:pt x="653" y="12624"/>
                        <a:pt x="1501" y="12624"/>
                      </a:cubicBezTo>
                      <a:lnTo>
                        <a:pt x="32686" y="12624"/>
                      </a:lnTo>
                      <a:cubicBezTo>
                        <a:pt x="33534" y="12624"/>
                        <a:pt x="34186" y="11841"/>
                        <a:pt x="34023" y="10993"/>
                      </a:cubicBezTo>
                      <a:lnTo>
                        <a:pt x="33012" y="5513"/>
                      </a:lnTo>
                      <a:cubicBezTo>
                        <a:pt x="32425" y="2316"/>
                        <a:pt x="29652" y="0"/>
                        <a:pt x="26390" y="0"/>
                      </a:cubicBezTo>
                      <a:close/>
                    </a:path>
                  </a:pathLst>
                </a:custGeom>
                <a:solidFill>
                  <a:schemeClr val="bg2">
                    <a:lumMod val="50000"/>
                  </a:schemeClr>
                </a:solidFill>
                <a:ln>
                  <a:noFill/>
                </a:ln>
              </p:spPr>
              <p:txBody>
                <a:bodyPr spcFirstLastPara="1" wrap="square" lIns="329130" tIns="329130" rIns="329130" bIns="329130" anchor="ctr" anchorCtr="0">
                  <a:noAutofit/>
                </a:bodyPr>
                <a:lstStyle/>
                <a:p>
                  <a:endParaRPr sz="18662"/>
                </a:p>
              </p:txBody>
            </p:sp>
            <p:sp>
              <p:nvSpPr>
                <p:cNvPr id="74" name="Google Shape;6018;p128">
                  <a:extLst>
                    <a:ext uri="{FF2B5EF4-FFF2-40B4-BE49-F238E27FC236}">
                      <a16:creationId xmlns:a16="http://schemas.microsoft.com/office/drawing/2014/main" id="{6BC85129-3DD7-C742-3C0B-3C8218B9539D}"/>
                    </a:ext>
                  </a:extLst>
                </p:cNvPr>
                <p:cNvSpPr/>
                <p:nvPr/>
              </p:nvSpPr>
              <p:spPr>
                <a:xfrm rot="3279989">
                  <a:off x="4383975" y="2225203"/>
                  <a:ext cx="490199" cy="414633"/>
                </a:xfrm>
                <a:custGeom>
                  <a:avLst/>
                  <a:gdLst/>
                  <a:ahLst/>
                  <a:cxnLst/>
                  <a:rect l="l" t="t" r="r" b="b"/>
                  <a:pathLst>
                    <a:path w="62371" h="41428" extrusionOk="0">
                      <a:moveTo>
                        <a:pt x="1" y="1"/>
                      </a:moveTo>
                      <a:lnTo>
                        <a:pt x="1" y="41428"/>
                      </a:lnTo>
                      <a:lnTo>
                        <a:pt x="62370" y="41428"/>
                      </a:lnTo>
                      <a:lnTo>
                        <a:pt x="62370" y="1"/>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grpSp>
          <p:grpSp>
            <p:nvGrpSpPr>
              <p:cNvPr id="53" name="Group 52">
                <a:extLst>
                  <a:ext uri="{FF2B5EF4-FFF2-40B4-BE49-F238E27FC236}">
                    <a16:creationId xmlns:a16="http://schemas.microsoft.com/office/drawing/2014/main" id="{ECADBFF1-C9AA-AEA7-E587-41EAAF334CEB}"/>
                  </a:ext>
                </a:extLst>
              </p:cNvPr>
              <p:cNvGrpSpPr/>
              <p:nvPr/>
            </p:nvGrpSpPr>
            <p:grpSpPr>
              <a:xfrm>
                <a:off x="2725045" y="932138"/>
                <a:ext cx="1012709" cy="1302978"/>
                <a:chOff x="3127730" y="2143065"/>
                <a:chExt cx="1012709" cy="1302978"/>
              </a:xfrm>
            </p:grpSpPr>
            <p:sp>
              <p:nvSpPr>
                <p:cNvPr id="61" name="Google Shape;6002;p128">
                  <a:extLst>
                    <a:ext uri="{FF2B5EF4-FFF2-40B4-BE49-F238E27FC236}">
                      <a16:creationId xmlns:a16="http://schemas.microsoft.com/office/drawing/2014/main" id="{9C1C0913-D40B-61BD-C4B9-55111A067236}"/>
                    </a:ext>
                  </a:extLst>
                </p:cNvPr>
                <p:cNvSpPr/>
                <p:nvPr/>
              </p:nvSpPr>
              <p:spPr>
                <a:xfrm rot="3279989">
                  <a:off x="3172044" y="2691058"/>
                  <a:ext cx="105638" cy="194265"/>
                </a:xfrm>
                <a:custGeom>
                  <a:avLst/>
                  <a:gdLst/>
                  <a:ahLst/>
                  <a:cxnLst/>
                  <a:rect l="l" t="t" r="r" b="b"/>
                  <a:pathLst>
                    <a:path w="13441" h="19410" extrusionOk="0">
                      <a:moveTo>
                        <a:pt x="1" y="0"/>
                      </a:moveTo>
                      <a:lnTo>
                        <a:pt x="1" y="17778"/>
                      </a:lnTo>
                      <a:cubicBezTo>
                        <a:pt x="1" y="18691"/>
                        <a:pt x="718" y="19409"/>
                        <a:pt x="1632" y="19409"/>
                      </a:cubicBezTo>
                      <a:lnTo>
                        <a:pt x="11809" y="19409"/>
                      </a:lnTo>
                      <a:cubicBezTo>
                        <a:pt x="12723" y="19409"/>
                        <a:pt x="13440" y="18691"/>
                        <a:pt x="13440" y="17778"/>
                      </a:cubicBezTo>
                      <a:lnTo>
                        <a:pt x="13440" y="0"/>
                      </a:lnTo>
                      <a:close/>
                    </a:path>
                  </a:pathLst>
                </a:custGeom>
                <a:solidFill>
                  <a:schemeClr val="accent4">
                    <a:lumMod val="75000"/>
                  </a:schemeClr>
                </a:solidFill>
                <a:ln>
                  <a:noFill/>
                </a:ln>
              </p:spPr>
              <p:txBody>
                <a:bodyPr spcFirstLastPara="1" wrap="square" lIns="329130" tIns="329130" rIns="329130" bIns="329130" anchor="ctr" anchorCtr="0">
                  <a:noAutofit/>
                </a:bodyPr>
                <a:lstStyle/>
                <a:p>
                  <a:endParaRPr sz="18662"/>
                </a:p>
              </p:txBody>
            </p:sp>
            <p:sp>
              <p:nvSpPr>
                <p:cNvPr id="62" name="Google Shape;6003;p128">
                  <a:extLst>
                    <a:ext uri="{FF2B5EF4-FFF2-40B4-BE49-F238E27FC236}">
                      <a16:creationId xmlns:a16="http://schemas.microsoft.com/office/drawing/2014/main" id="{377DC1BE-C707-AA2C-501A-73835297F832}"/>
                    </a:ext>
                  </a:extLst>
                </p:cNvPr>
                <p:cNvSpPr/>
                <p:nvPr/>
              </p:nvSpPr>
              <p:spPr>
                <a:xfrm rot="3279989">
                  <a:off x="3196922" y="2847292"/>
                  <a:ext cx="277398" cy="194265"/>
                </a:xfrm>
                <a:custGeom>
                  <a:avLst/>
                  <a:gdLst/>
                  <a:ahLst/>
                  <a:cxnLst/>
                  <a:rect l="l" t="t" r="r" b="b"/>
                  <a:pathLst>
                    <a:path w="35295" h="19410" extrusionOk="0">
                      <a:moveTo>
                        <a:pt x="0" y="0"/>
                      </a:moveTo>
                      <a:lnTo>
                        <a:pt x="0" y="17778"/>
                      </a:lnTo>
                      <a:cubicBezTo>
                        <a:pt x="0" y="18691"/>
                        <a:pt x="750" y="19409"/>
                        <a:pt x="1631" y="19409"/>
                      </a:cubicBezTo>
                      <a:lnTo>
                        <a:pt x="33664" y="19409"/>
                      </a:lnTo>
                      <a:cubicBezTo>
                        <a:pt x="34545" y="19409"/>
                        <a:pt x="35295" y="18691"/>
                        <a:pt x="35295" y="17778"/>
                      </a:cubicBezTo>
                      <a:lnTo>
                        <a:pt x="35295" y="0"/>
                      </a:ln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63" name="Google Shape;6004;p128">
                  <a:extLst>
                    <a:ext uri="{FF2B5EF4-FFF2-40B4-BE49-F238E27FC236}">
                      <a16:creationId xmlns:a16="http://schemas.microsoft.com/office/drawing/2014/main" id="{B18BC888-532A-C59A-F659-94D8903C06EB}"/>
                    </a:ext>
                  </a:extLst>
                </p:cNvPr>
                <p:cNvSpPr/>
                <p:nvPr/>
              </p:nvSpPr>
              <p:spPr>
                <a:xfrm rot="3279989">
                  <a:off x="3393559" y="3003526"/>
                  <a:ext cx="105638" cy="194265"/>
                </a:xfrm>
                <a:custGeom>
                  <a:avLst/>
                  <a:gdLst/>
                  <a:ahLst/>
                  <a:cxnLst/>
                  <a:rect l="l" t="t" r="r" b="b"/>
                  <a:pathLst>
                    <a:path w="13441" h="19410" extrusionOk="0">
                      <a:moveTo>
                        <a:pt x="1" y="0"/>
                      </a:moveTo>
                      <a:lnTo>
                        <a:pt x="1" y="17778"/>
                      </a:lnTo>
                      <a:cubicBezTo>
                        <a:pt x="1" y="18691"/>
                        <a:pt x="719" y="19409"/>
                        <a:pt x="1632" y="19409"/>
                      </a:cubicBezTo>
                      <a:lnTo>
                        <a:pt x="11809" y="19409"/>
                      </a:lnTo>
                      <a:cubicBezTo>
                        <a:pt x="12723" y="19409"/>
                        <a:pt x="13440" y="18691"/>
                        <a:pt x="13440" y="17778"/>
                      </a:cubicBezTo>
                      <a:lnTo>
                        <a:pt x="13440" y="0"/>
                      </a:lnTo>
                      <a:close/>
                    </a:path>
                  </a:pathLst>
                </a:custGeom>
                <a:solidFill>
                  <a:schemeClr val="accent4">
                    <a:lumMod val="75000"/>
                  </a:schemeClr>
                </a:solidFill>
                <a:ln>
                  <a:noFill/>
                </a:ln>
              </p:spPr>
              <p:txBody>
                <a:bodyPr spcFirstLastPara="1" wrap="square" lIns="329130" tIns="329130" rIns="329130" bIns="329130" anchor="ctr" anchorCtr="0">
                  <a:noAutofit/>
                </a:bodyPr>
                <a:lstStyle/>
                <a:p>
                  <a:endParaRPr sz="18662"/>
                </a:p>
              </p:txBody>
            </p:sp>
            <p:sp>
              <p:nvSpPr>
                <p:cNvPr id="64" name="Google Shape;6005;p128">
                  <a:extLst>
                    <a:ext uri="{FF2B5EF4-FFF2-40B4-BE49-F238E27FC236}">
                      <a16:creationId xmlns:a16="http://schemas.microsoft.com/office/drawing/2014/main" id="{9AEDAF21-6A8B-F2A5-052F-7F39F9E4C8F0}"/>
                    </a:ext>
                  </a:extLst>
                </p:cNvPr>
                <p:cNvSpPr/>
                <p:nvPr/>
              </p:nvSpPr>
              <p:spPr>
                <a:xfrm rot="3279989">
                  <a:off x="3181328" y="2096589"/>
                  <a:ext cx="425674" cy="518626"/>
                </a:xfrm>
                <a:custGeom>
                  <a:avLst/>
                  <a:gdLst/>
                  <a:ahLst/>
                  <a:cxnLst/>
                  <a:rect l="l" t="t" r="r" b="b"/>
                  <a:pathLst>
                    <a:path w="59108" h="99133" extrusionOk="0">
                      <a:moveTo>
                        <a:pt x="59108" y="1"/>
                      </a:moveTo>
                      <a:lnTo>
                        <a:pt x="47104" y="6036"/>
                      </a:lnTo>
                      <a:cubicBezTo>
                        <a:pt x="38264" y="10504"/>
                        <a:pt x="31609" y="19866"/>
                        <a:pt x="29163" y="31316"/>
                      </a:cubicBezTo>
                      <a:cubicBezTo>
                        <a:pt x="27271" y="40221"/>
                        <a:pt x="22802" y="47985"/>
                        <a:pt x="16604" y="53073"/>
                      </a:cubicBezTo>
                      <a:lnTo>
                        <a:pt x="3719" y="63642"/>
                      </a:lnTo>
                      <a:cubicBezTo>
                        <a:pt x="1403" y="65534"/>
                        <a:pt x="0" y="68764"/>
                        <a:pt x="0" y="72189"/>
                      </a:cubicBezTo>
                      <a:lnTo>
                        <a:pt x="0" y="97502"/>
                      </a:lnTo>
                      <a:cubicBezTo>
                        <a:pt x="0" y="98415"/>
                        <a:pt x="718" y="99133"/>
                        <a:pt x="1631" y="99133"/>
                      </a:cubicBezTo>
                      <a:lnTo>
                        <a:pt x="59108" y="99133"/>
                      </a:lnTo>
                      <a:lnTo>
                        <a:pt x="59108" y="1"/>
                      </a:ln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65" name="Google Shape;6007;p128">
                  <a:extLst>
                    <a:ext uri="{FF2B5EF4-FFF2-40B4-BE49-F238E27FC236}">
                      <a16:creationId xmlns:a16="http://schemas.microsoft.com/office/drawing/2014/main" id="{28018298-60F3-2216-6851-4169F9425FCF}"/>
                    </a:ext>
                  </a:extLst>
                </p:cNvPr>
                <p:cNvSpPr/>
                <p:nvPr/>
              </p:nvSpPr>
              <p:spPr>
                <a:xfrm rot="3279989">
                  <a:off x="3650939" y="2850732"/>
                  <a:ext cx="465835" cy="513164"/>
                </a:xfrm>
                <a:custGeom>
                  <a:avLst/>
                  <a:gdLst/>
                  <a:ahLst/>
                  <a:cxnLst/>
                  <a:rect l="l" t="t" r="r" b="b"/>
                  <a:pathLst>
                    <a:path w="59271" h="99133" extrusionOk="0">
                      <a:moveTo>
                        <a:pt x="0" y="1"/>
                      </a:moveTo>
                      <a:lnTo>
                        <a:pt x="0" y="99133"/>
                      </a:lnTo>
                      <a:lnTo>
                        <a:pt x="57640" y="99133"/>
                      </a:lnTo>
                      <a:cubicBezTo>
                        <a:pt x="58553" y="99133"/>
                        <a:pt x="59271" y="98415"/>
                        <a:pt x="59271" y="97502"/>
                      </a:cubicBezTo>
                      <a:lnTo>
                        <a:pt x="59271" y="72189"/>
                      </a:lnTo>
                      <a:cubicBezTo>
                        <a:pt x="59271" y="68764"/>
                        <a:pt x="57868" y="65534"/>
                        <a:pt x="55552" y="63642"/>
                      </a:cubicBezTo>
                      <a:lnTo>
                        <a:pt x="42635" y="53073"/>
                      </a:lnTo>
                      <a:cubicBezTo>
                        <a:pt x="36404" y="47985"/>
                        <a:pt x="31903" y="40221"/>
                        <a:pt x="30011" y="31316"/>
                      </a:cubicBezTo>
                      <a:cubicBezTo>
                        <a:pt x="27564" y="19866"/>
                        <a:pt x="20910" y="10504"/>
                        <a:pt x="12005" y="6036"/>
                      </a:cubicBezTo>
                      <a:lnTo>
                        <a:pt x="0" y="1"/>
                      </a:ln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66" name="Google Shape;6009;p128">
                  <a:extLst>
                    <a:ext uri="{FF2B5EF4-FFF2-40B4-BE49-F238E27FC236}">
                      <a16:creationId xmlns:a16="http://schemas.microsoft.com/office/drawing/2014/main" id="{9B1AD6C7-756E-2DFB-1DAA-C16ECA1D0D07}"/>
                    </a:ext>
                  </a:extLst>
                </p:cNvPr>
                <p:cNvSpPr/>
                <p:nvPr/>
              </p:nvSpPr>
              <p:spPr>
                <a:xfrm rot="3279989">
                  <a:off x="3501680" y="3139503"/>
                  <a:ext cx="465835" cy="147245"/>
                </a:xfrm>
                <a:custGeom>
                  <a:avLst/>
                  <a:gdLst/>
                  <a:ahLst/>
                  <a:cxnLst/>
                  <a:rect l="l" t="t" r="r" b="b"/>
                  <a:pathLst>
                    <a:path w="59271" h="14712" extrusionOk="0">
                      <a:moveTo>
                        <a:pt x="0" y="0"/>
                      </a:moveTo>
                      <a:lnTo>
                        <a:pt x="0" y="14712"/>
                      </a:lnTo>
                      <a:lnTo>
                        <a:pt x="57640" y="14712"/>
                      </a:lnTo>
                      <a:cubicBezTo>
                        <a:pt x="58553" y="14712"/>
                        <a:pt x="59271" y="13994"/>
                        <a:pt x="59271" y="13081"/>
                      </a:cubicBezTo>
                      <a:lnTo>
                        <a:pt x="59271" y="0"/>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sp>
              <p:nvSpPr>
                <p:cNvPr id="67" name="Google Shape;6011;p128">
                  <a:extLst>
                    <a:ext uri="{FF2B5EF4-FFF2-40B4-BE49-F238E27FC236}">
                      <a16:creationId xmlns:a16="http://schemas.microsoft.com/office/drawing/2014/main" id="{4FA527A6-89E2-F2D1-99C6-C483B04C5041}"/>
                    </a:ext>
                  </a:extLst>
                </p:cNvPr>
                <p:cNvSpPr/>
                <p:nvPr/>
              </p:nvSpPr>
              <p:spPr>
                <a:xfrm rot="3279989">
                  <a:off x="3011294" y="2394046"/>
                  <a:ext cx="425378" cy="164032"/>
                </a:xfrm>
                <a:custGeom>
                  <a:avLst/>
                  <a:gdLst/>
                  <a:ahLst/>
                  <a:cxnLst/>
                  <a:rect l="l" t="t" r="r" b="b"/>
                  <a:pathLst>
                    <a:path w="59108" h="14712" extrusionOk="0">
                      <a:moveTo>
                        <a:pt x="0" y="0"/>
                      </a:moveTo>
                      <a:lnTo>
                        <a:pt x="0" y="13081"/>
                      </a:lnTo>
                      <a:cubicBezTo>
                        <a:pt x="0" y="13994"/>
                        <a:pt x="718" y="14712"/>
                        <a:pt x="1631" y="14712"/>
                      </a:cubicBezTo>
                      <a:lnTo>
                        <a:pt x="59108" y="14712"/>
                      </a:lnTo>
                      <a:lnTo>
                        <a:pt x="59108" y="0"/>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sp>
              <p:nvSpPr>
                <p:cNvPr id="68" name="Google Shape;6018;p128">
                  <a:extLst>
                    <a:ext uri="{FF2B5EF4-FFF2-40B4-BE49-F238E27FC236}">
                      <a16:creationId xmlns:a16="http://schemas.microsoft.com/office/drawing/2014/main" id="{D4250FE4-4B76-DD95-07CF-F905A362B128}"/>
                    </a:ext>
                  </a:extLst>
                </p:cNvPr>
                <p:cNvSpPr/>
                <p:nvPr/>
              </p:nvSpPr>
              <p:spPr>
                <a:xfrm rot="3279989">
                  <a:off x="3503270" y="2296717"/>
                  <a:ext cx="458441" cy="768834"/>
                </a:xfrm>
                <a:custGeom>
                  <a:avLst/>
                  <a:gdLst/>
                  <a:ahLst/>
                  <a:cxnLst/>
                  <a:rect l="l" t="t" r="r" b="b"/>
                  <a:pathLst>
                    <a:path w="62371" h="41428" extrusionOk="0">
                      <a:moveTo>
                        <a:pt x="1" y="1"/>
                      </a:moveTo>
                      <a:lnTo>
                        <a:pt x="1" y="41428"/>
                      </a:lnTo>
                      <a:lnTo>
                        <a:pt x="62370" y="41428"/>
                      </a:lnTo>
                      <a:lnTo>
                        <a:pt x="62370" y="1"/>
                      </a:lnTo>
                      <a:close/>
                    </a:path>
                  </a:pathLst>
                </a:custGeom>
                <a:solidFill>
                  <a:schemeClr val="accent5">
                    <a:lumMod val="40000"/>
                    <a:lumOff val="60000"/>
                  </a:schemeClr>
                </a:solidFill>
                <a:ln>
                  <a:noFill/>
                </a:ln>
              </p:spPr>
              <p:txBody>
                <a:bodyPr spcFirstLastPara="1" wrap="square" lIns="329130" tIns="329130" rIns="329130" bIns="329130" anchor="ctr" anchorCtr="0">
                  <a:noAutofit/>
                </a:bodyPr>
                <a:lstStyle/>
                <a:p>
                  <a:endParaRPr sz="18662"/>
                </a:p>
              </p:txBody>
            </p:sp>
          </p:grpSp>
          <p:grpSp>
            <p:nvGrpSpPr>
              <p:cNvPr id="54" name="Group 53">
                <a:extLst>
                  <a:ext uri="{FF2B5EF4-FFF2-40B4-BE49-F238E27FC236}">
                    <a16:creationId xmlns:a16="http://schemas.microsoft.com/office/drawing/2014/main" id="{3F31696B-F3A8-0A8E-694A-6C134C27D502}"/>
                  </a:ext>
                </a:extLst>
              </p:cNvPr>
              <p:cNvGrpSpPr/>
              <p:nvPr/>
            </p:nvGrpSpPr>
            <p:grpSpPr>
              <a:xfrm>
                <a:off x="3360181" y="46269"/>
                <a:ext cx="742848" cy="1214849"/>
                <a:chOff x="3762866" y="1257196"/>
                <a:chExt cx="742848" cy="1214849"/>
              </a:xfrm>
            </p:grpSpPr>
            <p:sp>
              <p:nvSpPr>
                <p:cNvPr id="55" name="Delay 54">
                  <a:extLst>
                    <a:ext uri="{FF2B5EF4-FFF2-40B4-BE49-F238E27FC236}">
                      <a16:creationId xmlns:a16="http://schemas.microsoft.com/office/drawing/2014/main" id="{26218631-EADD-7657-FBFA-EC392EA7B4DC}"/>
                    </a:ext>
                  </a:extLst>
                </p:cNvPr>
                <p:cNvSpPr/>
                <p:nvPr/>
              </p:nvSpPr>
              <p:spPr>
                <a:xfrm rot="16200000">
                  <a:off x="3854383" y="1169267"/>
                  <a:ext cx="293562" cy="469419"/>
                </a:xfrm>
                <a:prstGeom prst="flowChartDelay">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62"/>
                </a:p>
              </p:txBody>
            </p:sp>
            <p:cxnSp>
              <p:nvCxnSpPr>
                <p:cNvPr id="56" name="Straight Connector 55">
                  <a:extLst>
                    <a:ext uri="{FF2B5EF4-FFF2-40B4-BE49-F238E27FC236}">
                      <a16:creationId xmlns:a16="http://schemas.microsoft.com/office/drawing/2014/main" id="{08CAB677-69FC-5446-4D8E-73CAAAA304E0}"/>
                    </a:ext>
                  </a:extLst>
                </p:cNvPr>
                <p:cNvCxnSpPr>
                  <a:cxnSpLocks/>
                </p:cNvCxnSpPr>
                <p:nvPr/>
              </p:nvCxnSpPr>
              <p:spPr>
                <a:xfrm>
                  <a:off x="3762866" y="1549432"/>
                  <a:ext cx="238298" cy="169785"/>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C592DF5-8C23-BD77-38B2-D3270C5D35CE}"/>
                    </a:ext>
                  </a:extLst>
                </p:cNvPr>
                <p:cNvCxnSpPr>
                  <a:cxnSpLocks/>
                </p:cNvCxnSpPr>
                <p:nvPr/>
              </p:nvCxnSpPr>
              <p:spPr>
                <a:xfrm flipV="1">
                  <a:off x="3995436" y="1550758"/>
                  <a:ext cx="235855" cy="163372"/>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C55ADD3-2929-F05E-234B-351C511B77DB}"/>
                    </a:ext>
                  </a:extLst>
                </p:cNvPr>
                <p:cNvCxnSpPr>
                  <a:cxnSpLocks/>
                  <a:stCxn id="55" idx="1"/>
                </p:cNvCxnSpPr>
                <p:nvPr/>
              </p:nvCxnSpPr>
              <p:spPr>
                <a:xfrm flipH="1">
                  <a:off x="3995435" y="1550758"/>
                  <a:ext cx="5730" cy="163372"/>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6BD539-BEB0-BB12-E63C-144BAE080B2D}"/>
                    </a:ext>
                  </a:extLst>
                </p:cNvPr>
                <p:cNvCxnSpPr>
                  <a:cxnSpLocks/>
                </p:cNvCxnSpPr>
                <p:nvPr/>
              </p:nvCxnSpPr>
              <p:spPr>
                <a:xfrm>
                  <a:off x="3990550" y="1714130"/>
                  <a:ext cx="515164" cy="567613"/>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F7F8345-E9E0-FF51-B988-BFB108902D7D}"/>
                    </a:ext>
                  </a:extLst>
                </p:cNvPr>
                <p:cNvCxnSpPr>
                  <a:cxnSpLocks/>
                </p:cNvCxnSpPr>
                <p:nvPr/>
              </p:nvCxnSpPr>
              <p:spPr>
                <a:xfrm>
                  <a:off x="4002236" y="1720407"/>
                  <a:ext cx="50350" cy="751638"/>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grpSp>
        </p:grpSp>
        <p:sp>
          <p:nvSpPr>
            <p:cNvPr id="51" name="Google Shape;6018;p128">
              <a:extLst>
                <a:ext uri="{FF2B5EF4-FFF2-40B4-BE49-F238E27FC236}">
                  <a16:creationId xmlns:a16="http://schemas.microsoft.com/office/drawing/2014/main" id="{94545E73-AC02-0C7E-4FAE-B3B4A52E8D43}"/>
                </a:ext>
              </a:extLst>
            </p:cNvPr>
            <p:cNvSpPr/>
            <p:nvPr/>
          </p:nvSpPr>
          <p:spPr>
            <a:xfrm rot="3279989">
              <a:off x="10553381" y="5466306"/>
              <a:ext cx="1359185" cy="2753995"/>
            </a:xfrm>
            <a:custGeom>
              <a:avLst/>
              <a:gdLst/>
              <a:ahLst/>
              <a:cxnLst/>
              <a:rect l="l" t="t" r="r" b="b"/>
              <a:pathLst>
                <a:path w="62371" h="41428" extrusionOk="0">
                  <a:moveTo>
                    <a:pt x="1" y="1"/>
                  </a:moveTo>
                  <a:lnTo>
                    <a:pt x="1" y="41428"/>
                  </a:lnTo>
                  <a:lnTo>
                    <a:pt x="62370" y="41428"/>
                  </a:lnTo>
                  <a:lnTo>
                    <a:pt x="62370" y="1"/>
                  </a:lnTo>
                  <a:close/>
                </a:path>
              </a:pathLst>
            </a:custGeom>
            <a:solidFill>
              <a:schemeClr val="accent5">
                <a:lumMod val="60000"/>
                <a:lumOff val="40000"/>
              </a:schemeClr>
            </a:solidFill>
            <a:ln>
              <a:noFill/>
            </a:ln>
          </p:spPr>
          <p:txBody>
            <a:bodyPr spcFirstLastPara="1" wrap="square" lIns="329130" tIns="329130" rIns="329130" bIns="329130" anchor="ctr" anchorCtr="0">
              <a:noAutofit/>
            </a:bodyPr>
            <a:lstStyle/>
            <a:p>
              <a:endParaRPr sz="18662"/>
            </a:p>
          </p:txBody>
        </p:sp>
      </p:grpSp>
      <p:sp>
        <p:nvSpPr>
          <p:cNvPr id="91" name="Google Shape;2700;p111">
            <a:extLst>
              <a:ext uri="{FF2B5EF4-FFF2-40B4-BE49-F238E27FC236}">
                <a16:creationId xmlns:a16="http://schemas.microsoft.com/office/drawing/2014/main" id="{6E8A3755-8563-9010-3C7B-A245C42E47FA}"/>
              </a:ext>
            </a:extLst>
          </p:cNvPr>
          <p:cNvSpPr/>
          <p:nvPr/>
        </p:nvSpPr>
        <p:spPr>
          <a:xfrm rot="9271085" flipH="1">
            <a:off x="4306314" y="16253245"/>
            <a:ext cx="3287798" cy="2928074"/>
          </a:xfrm>
          <a:custGeom>
            <a:avLst/>
            <a:gdLst/>
            <a:ahLst/>
            <a:cxnLst/>
            <a:rect l="l" t="t" r="r" b="b"/>
            <a:pathLst>
              <a:path w="189291" h="163129" extrusionOk="0">
                <a:moveTo>
                  <a:pt x="122445" y="0"/>
                </a:moveTo>
                <a:cubicBezTo>
                  <a:pt x="120159" y="0"/>
                  <a:pt x="117888" y="169"/>
                  <a:pt x="115655" y="520"/>
                </a:cubicBezTo>
                <a:cubicBezTo>
                  <a:pt x="108114" y="1649"/>
                  <a:pt x="101098" y="5117"/>
                  <a:pt x="95694" y="10480"/>
                </a:cubicBezTo>
                <a:cubicBezTo>
                  <a:pt x="89847" y="16207"/>
                  <a:pt x="86258" y="23869"/>
                  <a:pt x="80451" y="29635"/>
                </a:cubicBezTo>
                <a:cubicBezTo>
                  <a:pt x="74644" y="35361"/>
                  <a:pt x="67425" y="39394"/>
                  <a:pt x="59522" y="41330"/>
                </a:cubicBezTo>
                <a:cubicBezTo>
                  <a:pt x="53029" y="42902"/>
                  <a:pt x="46899" y="41693"/>
                  <a:pt x="40447" y="43588"/>
                </a:cubicBezTo>
                <a:cubicBezTo>
                  <a:pt x="19478" y="49838"/>
                  <a:pt x="4114" y="67784"/>
                  <a:pt x="1170" y="89479"/>
                </a:cubicBezTo>
                <a:cubicBezTo>
                  <a:pt x="0" y="98310"/>
                  <a:pt x="1008" y="107626"/>
                  <a:pt x="5202" y="115489"/>
                </a:cubicBezTo>
                <a:cubicBezTo>
                  <a:pt x="8549" y="121699"/>
                  <a:pt x="13711" y="126740"/>
                  <a:pt x="20002" y="129926"/>
                </a:cubicBezTo>
                <a:cubicBezTo>
                  <a:pt x="30406" y="135168"/>
                  <a:pt x="42585" y="134846"/>
                  <a:pt x="54158" y="136217"/>
                </a:cubicBezTo>
                <a:cubicBezTo>
                  <a:pt x="64966" y="137507"/>
                  <a:pt x="75531" y="140330"/>
                  <a:pt x="85532" y="144685"/>
                </a:cubicBezTo>
                <a:cubicBezTo>
                  <a:pt x="98033" y="150129"/>
                  <a:pt x="109606" y="157912"/>
                  <a:pt x="122793" y="161340"/>
                </a:cubicBezTo>
                <a:cubicBezTo>
                  <a:pt x="127403" y="162531"/>
                  <a:pt x="132185" y="163128"/>
                  <a:pt x="136966" y="163128"/>
                </a:cubicBezTo>
                <a:cubicBezTo>
                  <a:pt x="148539" y="163128"/>
                  <a:pt x="160105" y="159626"/>
                  <a:pt x="169208" y="152549"/>
                </a:cubicBezTo>
                <a:cubicBezTo>
                  <a:pt x="182072" y="142548"/>
                  <a:pt x="189291" y="125248"/>
                  <a:pt x="186024" y="109239"/>
                </a:cubicBezTo>
                <a:cubicBezTo>
                  <a:pt x="184008" y="99439"/>
                  <a:pt x="178483" y="90769"/>
                  <a:pt x="175136" y="81333"/>
                </a:cubicBezTo>
                <a:cubicBezTo>
                  <a:pt x="172233" y="73268"/>
                  <a:pt x="170983" y="64678"/>
                  <a:pt x="171426" y="56049"/>
                </a:cubicBezTo>
                <a:cubicBezTo>
                  <a:pt x="171870" y="47983"/>
                  <a:pt x="173765" y="39717"/>
                  <a:pt x="171668" y="31853"/>
                </a:cubicBezTo>
                <a:cubicBezTo>
                  <a:pt x="170055" y="25965"/>
                  <a:pt x="166305" y="20884"/>
                  <a:pt x="161950" y="16610"/>
                </a:cubicBezTo>
                <a:cubicBezTo>
                  <a:pt x="152090" y="6785"/>
                  <a:pt x="136963" y="0"/>
                  <a:pt x="122445" y="0"/>
                </a:cubicBezTo>
                <a:close/>
              </a:path>
            </a:pathLst>
          </a:custGeom>
          <a:solidFill>
            <a:schemeClr val="accent6">
              <a:lumMod val="20000"/>
              <a:lumOff val="80000"/>
            </a:schemeClr>
          </a:solidFill>
          <a:ln>
            <a:noFill/>
          </a:ln>
        </p:spPr>
        <p:txBody>
          <a:bodyPr spcFirstLastPara="1" wrap="square" lIns="329130" tIns="329130" rIns="329130" bIns="329130" anchor="ctr" anchorCtr="0">
            <a:noAutofit/>
          </a:bodyPr>
          <a:lstStyle/>
          <a:p>
            <a:endParaRPr sz="18662"/>
          </a:p>
        </p:txBody>
      </p:sp>
      <p:grpSp>
        <p:nvGrpSpPr>
          <p:cNvPr id="92" name="Group 91">
            <a:extLst>
              <a:ext uri="{FF2B5EF4-FFF2-40B4-BE49-F238E27FC236}">
                <a16:creationId xmlns:a16="http://schemas.microsoft.com/office/drawing/2014/main" id="{4685C1E5-CA85-B801-B85B-77573F6D532B}"/>
              </a:ext>
            </a:extLst>
          </p:cNvPr>
          <p:cNvGrpSpPr/>
          <p:nvPr/>
        </p:nvGrpSpPr>
        <p:grpSpPr>
          <a:xfrm>
            <a:off x="4478695" y="15896563"/>
            <a:ext cx="2826152" cy="3186941"/>
            <a:chOff x="20696143" y="5215596"/>
            <a:chExt cx="11685837" cy="12990206"/>
          </a:xfrm>
        </p:grpSpPr>
        <p:grpSp>
          <p:nvGrpSpPr>
            <p:cNvPr id="93" name="Group 92">
              <a:extLst>
                <a:ext uri="{FF2B5EF4-FFF2-40B4-BE49-F238E27FC236}">
                  <a16:creationId xmlns:a16="http://schemas.microsoft.com/office/drawing/2014/main" id="{1E20B303-34B6-9B80-574F-0B1105B1BA9B}"/>
                </a:ext>
              </a:extLst>
            </p:cNvPr>
            <p:cNvGrpSpPr/>
            <p:nvPr/>
          </p:nvGrpSpPr>
          <p:grpSpPr>
            <a:xfrm rot="4880080">
              <a:off x="28454727" y="12478021"/>
              <a:ext cx="5206928" cy="2647578"/>
              <a:chOff x="7625606" y="2568434"/>
              <a:chExt cx="1446369" cy="735438"/>
            </a:xfrm>
          </p:grpSpPr>
          <p:sp>
            <p:nvSpPr>
              <p:cNvPr id="120" name="Google Shape;6013;p128">
                <a:extLst>
                  <a:ext uri="{FF2B5EF4-FFF2-40B4-BE49-F238E27FC236}">
                    <a16:creationId xmlns:a16="http://schemas.microsoft.com/office/drawing/2014/main" id="{684280DB-F38D-65C5-2DD5-C3B1CE8BFB4C}"/>
                  </a:ext>
                </a:extLst>
              </p:cNvPr>
              <p:cNvSpPr/>
              <p:nvPr/>
            </p:nvSpPr>
            <p:spPr>
              <a:xfrm rot="3279989">
                <a:off x="8075175" y="2365644"/>
                <a:ext cx="488659" cy="1387797"/>
              </a:xfrm>
              <a:custGeom>
                <a:avLst/>
                <a:gdLst/>
                <a:ahLst/>
                <a:cxnLst/>
                <a:rect l="l" t="t" r="r" b="b"/>
                <a:pathLst>
                  <a:path w="62175" h="193110" extrusionOk="0">
                    <a:moveTo>
                      <a:pt x="23585" y="0"/>
                    </a:moveTo>
                    <a:cubicBezTo>
                      <a:pt x="20551" y="0"/>
                      <a:pt x="17877" y="1957"/>
                      <a:pt x="16963" y="4860"/>
                    </a:cubicBezTo>
                    <a:lnTo>
                      <a:pt x="3720" y="46907"/>
                    </a:lnTo>
                    <a:cubicBezTo>
                      <a:pt x="1273" y="54769"/>
                      <a:pt x="1" y="62924"/>
                      <a:pt x="1" y="71144"/>
                    </a:cubicBezTo>
                    <a:lnTo>
                      <a:pt x="1" y="193110"/>
                    </a:lnTo>
                    <a:lnTo>
                      <a:pt x="62174" y="193110"/>
                    </a:lnTo>
                    <a:lnTo>
                      <a:pt x="62174" y="71144"/>
                    </a:lnTo>
                    <a:cubicBezTo>
                      <a:pt x="62174" y="62924"/>
                      <a:pt x="60902" y="54769"/>
                      <a:pt x="58456" y="46907"/>
                    </a:cubicBezTo>
                    <a:lnTo>
                      <a:pt x="45212" y="4860"/>
                    </a:lnTo>
                    <a:cubicBezTo>
                      <a:pt x="44299" y="1957"/>
                      <a:pt x="41624" y="0"/>
                      <a:pt x="38590" y="0"/>
                    </a:cubicBezTo>
                    <a:close/>
                  </a:path>
                </a:pathLst>
              </a:custGeom>
              <a:solidFill>
                <a:schemeClr val="accent5">
                  <a:lumMod val="60000"/>
                  <a:lumOff val="40000"/>
                </a:schemeClr>
              </a:solidFill>
              <a:ln>
                <a:noFill/>
              </a:ln>
            </p:spPr>
            <p:txBody>
              <a:bodyPr spcFirstLastPara="1" wrap="square" lIns="329130" tIns="329130" rIns="329130" bIns="329130" anchor="ctr" anchorCtr="0">
                <a:noAutofit/>
              </a:bodyPr>
              <a:lstStyle/>
              <a:p>
                <a:endParaRPr sz="18662"/>
              </a:p>
            </p:txBody>
          </p:sp>
          <p:sp>
            <p:nvSpPr>
              <p:cNvPr id="121" name="Google Shape;6014;p128">
                <a:extLst>
                  <a:ext uri="{FF2B5EF4-FFF2-40B4-BE49-F238E27FC236}">
                    <a16:creationId xmlns:a16="http://schemas.microsoft.com/office/drawing/2014/main" id="{B4CD2F13-BA12-EFF1-B821-D85253A1201B}"/>
                  </a:ext>
                </a:extLst>
              </p:cNvPr>
              <p:cNvSpPr/>
              <p:nvPr/>
            </p:nvSpPr>
            <p:spPr>
              <a:xfrm rot="3279989">
                <a:off x="8238688" y="2450163"/>
                <a:ext cx="284330" cy="1382244"/>
              </a:xfrm>
              <a:custGeom>
                <a:avLst/>
                <a:gdLst/>
                <a:ahLst/>
                <a:cxnLst/>
                <a:rect l="l" t="t" r="r" b="b"/>
                <a:pathLst>
                  <a:path w="36177" h="193110" extrusionOk="0">
                    <a:moveTo>
                      <a:pt x="1" y="0"/>
                    </a:moveTo>
                    <a:cubicBezTo>
                      <a:pt x="3035" y="0"/>
                      <a:pt x="5709" y="1957"/>
                      <a:pt x="6623" y="4860"/>
                    </a:cubicBezTo>
                    <a:lnTo>
                      <a:pt x="19866" y="46907"/>
                    </a:lnTo>
                    <a:cubicBezTo>
                      <a:pt x="22313" y="54769"/>
                      <a:pt x="23585" y="62924"/>
                      <a:pt x="23585" y="71144"/>
                    </a:cubicBezTo>
                    <a:lnTo>
                      <a:pt x="23585" y="193110"/>
                    </a:lnTo>
                    <a:lnTo>
                      <a:pt x="36176" y="193110"/>
                    </a:lnTo>
                    <a:lnTo>
                      <a:pt x="36176" y="71144"/>
                    </a:lnTo>
                    <a:cubicBezTo>
                      <a:pt x="36176" y="62924"/>
                      <a:pt x="34904" y="54769"/>
                      <a:pt x="32458" y="46907"/>
                    </a:cubicBezTo>
                    <a:lnTo>
                      <a:pt x="19214" y="4860"/>
                    </a:lnTo>
                    <a:cubicBezTo>
                      <a:pt x="18301" y="1957"/>
                      <a:pt x="15626" y="0"/>
                      <a:pt x="12592" y="0"/>
                    </a:cubicBezTo>
                    <a:close/>
                  </a:path>
                </a:pathLst>
              </a:custGeom>
              <a:solidFill>
                <a:schemeClr val="accent5">
                  <a:lumMod val="40000"/>
                  <a:lumOff val="60000"/>
                </a:schemeClr>
              </a:solidFill>
              <a:ln>
                <a:noFill/>
              </a:ln>
            </p:spPr>
            <p:txBody>
              <a:bodyPr spcFirstLastPara="1" wrap="square" lIns="329130" tIns="329130" rIns="329130" bIns="329130" anchor="ctr" anchorCtr="0">
                <a:noAutofit/>
              </a:bodyPr>
              <a:lstStyle/>
              <a:p>
                <a:endParaRPr sz="18662"/>
              </a:p>
            </p:txBody>
          </p:sp>
          <p:sp>
            <p:nvSpPr>
              <p:cNvPr id="122" name="Google Shape;6015;p128">
                <a:extLst>
                  <a:ext uri="{FF2B5EF4-FFF2-40B4-BE49-F238E27FC236}">
                    <a16:creationId xmlns:a16="http://schemas.microsoft.com/office/drawing/2014/main" id="{C9429D97-3190-541C-AF7B-B347B282EBEF}"/>
                  </a:ext>
                </a:extLst>
              </p:cNvPr>
              <p:cNvSpPr/>
              <p:nvPr/>
            </p:nvSpPr>
            <p:spPr>
              <a:xfrm rot="3279989">
                <a:off x="8643302" y="2612119"/>
                <a:ext cx="306116" cy="218746"/>
              </a:xfrm>
              <a:custGeom>
                <a:avLst/>
                <a:gdLst/>
                <a:ahLst/>
                <a:cxnLst/>
                <a:rect l="l" t="t" r="r" b="b"/>
                <a:pathLst>
                  <a:path w="38949" h="21856" extrusionOk="0">
                    <a:moveTo>
                      <a:pt x="11972" y="0"/>
                    </a:moveTo>
                    <a:cubicBezTo>
                      <a:pt x="8938" y="0"/>
                      <a:pt x="6264" y="1957"/>
                      <a:pt x="5350" y="4860"/>
                    </a:cubicBezTo>
                    <a:lnTo>
                      <a:pt x="1" y="21855"/>
                    </a:lnTo>
                    <a:lnTo>
                      <a:pt x="38949" y="21855"/>
                    </a:lnTo>
                    <a:lnTo>
                      <a:pt x="33599" y="4860"/>
                    </a:lnTo>
                    <a:cubicBezTo>
                      <a:pt x="32686" y="1957"/>
                      <a:pt x="30011" y="0"/>
                      <a:pt x="26977" y="0"/>
                    </a:cubicBez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123" name="Google Shape;6016;p128">
                <a:extLst>
                  <a:ext uri="{FF2B5EF4-FFF2-40B4-BE49-F238E27FC236}">
                    <a16:creationId xmlns:a16="http://schemas.microsoft.com/office/drawing/2014/main" id="{27185DBD-9EA0-AD52-27DE-29E56D520794}"/>
                  </a:ext>
                </a:extLst>
              </p:cNvPr>
              <p:cNvSpPr/>
              <p:nvPr/>
            </p:nvSpPr>
            <p:spPr>
              <a:xfrm rot="3279989">
                <a:off x="8732523" y="2658235"/>
                <a:ext cx="193059" cy="218746"/>
              </a:xfrm>
              <a:custGeom>
                <a:avLst/>
                <a:gdLst/>
                <a:ahLst/>
                <a:cxnLst/>
                <a:rect l="l" t="t" r="r" b="b"/>
                <a:pathLst>
                  <a:path w="24564" h="21856" extrusionOk="0">
                    <a:moveTo>
                      <a:pt x="1" y="0"/>
                    </a:moveTo>
                    <a:cubicBezTo>
                      <a:pt x="3035" y="0"/>
                      <a:pt x="5709" y="1957"/>
                      <a:pt x="6623" y="4860"/>
                    </a:cubicBezTo>
                    <a:lnTo>
                      <a:pt x="11972" y="21855"/>
                    </a:lnTo>
                    <a:lnTo>
                      <a:pt x="24564" y="21855"/>
                    </a:lnTo>
                    <a:lnTo>
                      <a:pt x="19214" y="4860"/>
                    </a:lnTo>
                    <a:cubicBezTo>
                      <a:pt x="18301" y="1957"/>
                      <a:pt x="15626" y="0"/>
                      <a:pt x="12592" y="0"/>
                    </a:cubicBezTo>
                    <a:close/>
                  </a:path>
                </a:pathLst>
              </a:custGeom>
              <a:solidFill>
                <a:schemeClr val="accent4">
                  <a:lumMod val="75000"/>
                </a:schemeClr>
              </a:solidFill>
              <a:ln>
                <a:noFill/>
              </a:ln>
            </p:spPr>
            <p:txBody>
              <a:bodyPr spcFirstLastPara="1" wrap="square" lIns="329130" tIns="329130" rIns="329130" bIns="329130" anchor="ctr" anchorCtr="0">
                <a:noAutofit/>
              </a:bodyPr>
              <a:lstStyle/>
              <a:p>
                <a:endParaRPr sz="18662"/>
              </a:p>
            </p:txBody>
          </p:sp>
          <p:sp>
            <p:nvSpPr>
              <p:cNvPr id="124" name="Google Shape;6017;p128">
                <a:extLst>
                  <a:ext uri="{FF2B5EF4-FFF2-40B4-BE49-F238E27FC236}">
                    <a16:creationId xmlns:a16="http://schemas.microsoft.com/office/drawing/2014/main" id="{39F3C5C6-ABB4-4039-3F46-549ED7EB7E2D}"/>
                  </a:ext>
                </a:extLst>
              </p:cNvPr>
              <p:cNvSpPr/>
              <p:nvPr/>
            </p:nvSpPr>
            <p:spPr>
              <a:xfrm rot="3279989">
                <a:off x="8252252" y="2948800"/>
                <a:ext cx="268690" cy="126358"/>
              </a:xfrm>
              <a:custGeom>
                <a:avLst/>
                <a:gdLst/>
                <a:ahLst/>
                <a:cxnLst/>
                <a:rect l="l" t="t" r="r" b="b"/>
                <a:pathLst>
                  <a:path w="34187" h="12625" extrusionOk="0">
                    <a:moveTo>
                      <a:pt x="7797" y="0"/>
                    </a:moveTo>
                    <a:cubicBezTo>
                      <a:pt x="4535" y="0"/>
                      <a:pt x="1762" y="2316"/>
                      <a:pt x="1175" y="5513"/>
                    </a:cubicBezTo>
                    <a:lnTo>
                      <a:pt x="164" y="10993"/>
                    </a:lnTo>
                    <a:cubicBezTo>
                      <a:pt x="1" y="11841"/>
                      <a:pt x="653" y="12624"/>
                      <a:pt x="1501" y="12624"/>
                    </a:cubicBezTo>
                    <a:lnTo>
                      <a:pt x="32686" y="12624"/>
                    </a:lnTo>
                    <a:cubicBezTo>
                      <a:pt x="33534" y="12624"/>
                      <a:pt x="34186" y="11841"/>
                      <a:pt x="34023" y="10993"/>
                    </a:cubicBezTo>
                    <a:lnTo>
                      <a:pt x="33012" y="5513"/>
                    </a:lnTo>
                    <a:cubicBezTo>
                      <a:pt x="32425" y="2316"/>
                      <a:pt x="29652" y="0"/>
                      <a:pt x="26390" y="0"/>
                    </a:cubicBezTo>
                    <a:close/>
                  </a:path>
                </a:pathLst>
              </a:custGeom>
              <a:solidFill>
                <a:schemeClr val="bg2">
                  <a:lumMod val="50000"/>
                </a:schemeClr>
              </a:solidFill>
              <a:ln>
                <a:noFill/>
              </a:ln>
            </p:spPr>
            <p:txBody>
              <a:bodyPr spcFirstLastPara="1" wrap="square" lIns="329130" tIns="329130" rIns="329130" bIns="329130" anchor="ctr" anchorCtr="0">
                <a:noAutofit/>
              </a:bodyPr>
              <a:lstStyle/>
              <a:p>
                <a:endParaRPr sz="18662"/>
              </a:p>
            </p:txBody>
          </p:sp>
        </p:grpSp>
        <p:sp>
          <p:nvSpPr>
            <p:cNvPr id="94" name="Google Shape;6018;p128">
              <a:extLst>
                <a:ext uri="{FF2B5EF4-FFF2-40B4-BE49-F238E27FC236}">
                  <a16:creationId xmlns:a16="http://schemas.microsoft.com/office/drawing/2014/main" id="{A54AAF5E-26E5-3DD1-6832-B437ECFBD97C}"/>
                </a:ext>
              </a:extLst>
            </p:cNvPr>
            <p:cNvSpPr/>
            <p:nvPr/>
          </p:nvSpPr>
          <p:spPr>
            <a:xfrm rot="4160605">
              <a:off x="25002546" y="12268751"/>
              <a:ext cx="1764716" cy="1492679"/>
            </a:xfrm>
            <a:custGeom>
              <a:avLst/>
              <a:gdLst/>
              <a:ahLst/>
              <a:cxnLst/>
              <a:rect l="l" t="t" r="r" b="b"/>
              <a:pathLst>
                <a:path w="62371" h="41428" extrusionOk="0">
                  <a:moveTo>
                    <a:pt x="1" y="1"/>
                  </a:moveTo>
                  <a:lnTo>
                    <a:pt x="1" y="41428"/>
                  </a:lnTo>
                  <a:lnTo>
                    <a:pt x="62370" y="41428"/>
                  </a:lnTo>
                  <a:lnTo>
                    <a:pt x="62370" y="1"/>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grpSp>
          <p:nvGrpSpPr>
            <p:cNvPr id="95" name="Group 94">
              <a:extLst>
                <a:ext uri="{FF2B5EF4-FFF2-40B4-BE49-F238E27FC236}">
                  <a16:creationId xmlns:a16="http://schemas.microsoft.com/office/drawing/2014/main" id="{2A331AE4-BA2B-6CBE-3BA7-4E8D763CBBB1}"/>
                </a:ext>
              </a:extLst>
            </p:cNvPr>
            <p:cNvGrpSpPr/>
            <p:nvPr/>
          </p:nvGrpSpPr>
          <p:grpSpPr>
            <a:xfrm>
              <a:off x="22594942" y="9831039"/>
              <a:ext cx="2674254" cy="4373455"/>
              <a:chOff x="3762866" y="1257196"/>
              <a:chExt cx="742848" cy="1214849"/>
            </a:xfrm>
          </p:grpSpPr>
          <p:sp>
            <p:nvSpPr>
              <p:cNvPr id="114" name="Delay 113">
                <a:extLst>
                  <a:ext uri="{FF2B5EF4-FFF2-40B4-BE49-F238E27FC236}">
                    <a16:creationId xmlns:a16="http://schemas.microsoft.com/office/drawing/2014/main" id="{7E6AE3C3-AE49-325E-D90D-43E144F8F056}"/>
                  </a:ext>
                </a:extLst>
              </p:cNvPr>
              <p:cNvSpPr/>
              <p:nvPr/>
            </p:nvSpPr>
            <p:spPr>
              <a:xfrm rot="16200000">
                <a:off x="3854383" y="1169267"/>
                <a:ext cx="293562" cy="469419"/>
              </a:xfrm>
              <a:prstGeom prst="flowChartDe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62"/>
              </a:p>
            </p:txBody>
          </p:sp>
          <p:cxnSp>
            <p:nvCxnSpPr>
              <p:cNvPr id="115" name="Straight Connector 114">
                <a:extLst>
                  <a:ext uri="{FF2B5EF4-FFF2-40B4-BE49-F238E27FC236}">
                    <a16:creationId xmlns:a16="http://schemas.microsoft.com/office/drawing/2014/main" id="{6246B2D6-3FE2-DAA8-93AC-D7D2A9A3E0E2}"/>
                  </a:ext>
                </a:extLst>
              </p:cNvPr>
              <p:cNvCxnSpPr>
                <a:cxnSpLocks/>
              </p:cNvCxnSpPr>
              <p:nvPr/>
            </p:nvCxnSpPr>
            <p:spPr>
              <a:xfrm>
                <a:off x="3762866" y="1549432"/>
                <a:ext cx="238298" cy="169785"/>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46FDFC6-835B-A98B-3AB2-E70BAD90DB25}"/>
                  </a:ext>
                </a:extLst>
              </p:cNvPr>
              <p:cNvCxnSpPr>
                <a:cxnSpLocks/>
              </p:cNvCxnSpPr>
              <p:nvPr/>
            </p:nvCxnSpPr>
            <p:spPr>
              <a:xfrm flipV="1">
                <a:off x="3995436" y="1550758"/>
                <a:ext cx="235855" cy="163372"/>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A289891-6955-D559-42C5-D351271F83B9}"/>
                  </a:ext>
                </a:extLst>
              </p:cNvPr>
              <p:cNvCxnSpPr>
                <a:cxnSpLocks/>
                <a:stCxn id="114" idx="1"/>
              </p:cNvCxnSpPr>
              <p:nvPr/>
            </p:nvCxnSpPr>
            <p:spPr>
              <a:xfrm flipH="1">
                <a:off x="3995435" y="1550758"/>
                <a:ext cx="5730" cy="163372"/>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73C8A6B-98C2-E3E5-604F-7BD0967E8D34}"/>
                  </a:ext>
                </a:extLst>
              </p:cNvPr>
              <p:cNvCxnSpPr>
                <a:cxnSpLocks/>
              </p:cNvCxnSpPr>
              <p:nvPr/>
            </p:nvCxnSpPr>
            <p:spPr>
              <a:xfrm>
                <a:off x="3990550" y="1714130"/>
                <a:ext cx="515164" cy="567613"/>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D07F012-339C-F587-4A55-27E243E8E338}"/>
                  </a:ext>
                </a:extLst>
              </p:cNvPr>
              <p:cNvCxnSpPr>
                <a:cxnSpLocks/>
              </p:cNvCxnSpPr>
              <p:nvPr/>
            </p:nvCxnSpPr>
            <p:spPr>
              <a:xfrm>
                <a:off x="4002236" y="1720407"/>
                <a:ext cx="50350" cy="751638"/>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C7C1ECD9-EDBC-03CE-7FAD-51712D57B33D}"/>
                </a:ext>
              </a:extLst>
            </p:cNvPr>
            <p:cNvGrpSpPr/>
            <p:nvPr/>
          </p:nvGrpSpPr>
          <p:grpSpPr>
            <a:xfrm>
              <a:off x="26337181" y="5215596"/>
              <a:ext cx="4008359" cy="7482411"/>
              <a:chOff x="7315883" y="972527"/>
              <a:chExt cx="1113433" cy="2078448"/>
            </a:xfrm>
          </p:grpSpPr>
          <p:sp>
            <p:nvSpPr>
              <p:cNvPr id="108" name="Delay 107">
                <a:extLst>
                  <a:ext uri="{FF2B5EF4-FFF2-40B4-BE49-F238E27FC236}">
                    <a16:creationId xmlns:a16="http://schemas.microsoft.com/office/drawing/2014/main" id="{234920D7-81DF-CA0A-7606-4C89FC3A9638}"/>
                  </a:ext>
                </a:extLst>
              </p:cNvPr>
              <p:cNvSpPr/>
              <p:nvPr/>
            </p:nvSpPr>
            <p:spPr>
              <a:xfrm rot="16200000">
                <a:off x="7637838" y="650572"/>
                <a:ext cx="469524" cy="1113433"/>
              </a:xfrm>
              <a:prstGeom prst="flowChartDelay">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62"/>
              </a:p>
            </p:txBody>
          </p:sp>
          <p:cxnSp>
            <p:nvCxnSpPr>
              <p:cNvPr id="109" name="Straight Connector 108">
                <a:extLst>
                  <a:ext uri="{FF2B5EF4-FFF2-40B4-BE49-F238E27FC236}">
                    <a16:creationId xmlns:a16="http://schemas.microsoft.com/office/drawing/2014/main" id="{B129D4DB-954D-84FE-0B15-0E1ABA6B6623}"/>
                  </a:ext>
                </a:extLst>
              </p:cNvPr>
              <p:cNvCxnSpPr/>
              <p:nvPr/>
            </p:nvCxnSpPr>
            <p:spPr>
              <a:xfrm flipV="1">
                <a:off x="7377961" y="1973110"/>
                <a:ext cx="476773" cy="1077865"/>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211A2BB-FA5A-B190-68F8-CFE0698D4935}"/>
                  </a:ext>
                </a:extLst>
              </p:cNvPr>
              <p:cNvCxnSpPr>
                <a:cxnSpLocks/>
              </p:cNvCxnSpPr>
              <p:nvPr/>
            </p:nvCxnSpPr>
            <p:spPr>
              <a:xfrm flipH="1" flipV="1">
                <a:off x="7854734" y="1973110"/>
                <a:ext cx="189355" cy="851161"/>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C51475B-BA5E-AB7F-8A91-7C6FB2B7A1F1}"/>
                  </a:ext>
                </a:extLst>
              </p:cNvPr>
              <p:cNvCxnSpPr>
                <a:cxnSpLocks/>
              </p:cNvCxnSpPr>
              <p:nvPr/>
            </p:nvCxnSpPr>
            <p:spPr>
              <a:xfrm flipH="1" flipV="1">
                <a:off x="7317273" y="1449196"/>
                <a:ext cx="537461" cy="523914"/>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D3A922-BA98-DF7C-35DC-28404BD4AC31}"/>
                  </a:ext>
                </a:extLst>
              </p:cNvPr>
              <p:cNvCxnSpPr>
                <a:cxnSpLocks/>
              </p:cNvCxnSpPr>
              <p:nvPr/>
            </p:nvCxnSpPr>
            <p:spPr>
              <a:xfrm flipV="1">
                <a:off x="7854734" y="1442050"/>
                <a:ext cx="562748" cy="531060"/>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4E37E00-E3C1-1DAB-F8CD-D67FEEA67097}"/>
                  </a:ext>
                </a:extLst>
              </p:cNvPr>
              <p:cNvCxnSpPr>
                <a:cxnSpLocks/>
                <a:endCxn id="108" idx="1"/>
              </p:cNvCxnSpPr>
              <p:nvPr/>
            </p:nvCxnSpPr>
            <p:spPr>
              <a:xfrm flipV="1">
                <a:off x="7857438" y="1442051"/>
                <a:ext cx="15163" cy="531059"/>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FB61A31D-64BC-81BC-351C-FE23E39C7EDC}"/>
                </a:ext>
              </a:extLst>
            </p:cNvPr>
            <p:cNvGrpSpPr/>
            <p:nvPr/>
          </p:nvGrpSpPr>
          <p:grpSpPr>
            <a:xfrm>
              <a:off x="20696143" y="13609556"/>
              <a:ext cx="3695878" cy="4596246"/>
              <a:chOff x="20696143" y="13609556"/>
              <a:chExt cx="3695878" cy="4596246"/>
            </a:xfrm>
          </p:grpSpPr>
          <p:grpSp>
            <p:nvGrpSpPr>
              <p:cNvPr id="98" name="Group 97">
                <a:extLst>
                  <a:ext uri="{FF2B5EF4-FFF2-40B4-BE49-F238E27FC236}">
                    <a16:creationId xmlns:a16="http://schemas.microsoft.com/office/drawing/2014/main" id="{1AC10DD8-8243-B47A-1B46-3E1FD849CFAB}"/>
                  </a:ext>
                </a:extLst>
              </p:cNvPr>
              <p:cNvGrpSpPr/>
              <p:nvPr/>
            </p:nvGrpSpPr>
            <p:grpSpPr>
              <a:xfrm rot="21001924">
                <a:off x="20696143" y="13609556"/>
                <a:ext cx="3695878" cy="4596246"/>
                <a:chOff x="5748929" y="3304179"/>
                <a:chExt cx="1026633" cy="1276734"/>
              </a:xfrm>
            </p:grpSpPr>
            <p:sp>
              <p:nvSpPr>
                <p:cNvPr id="100" name="Google Shape;6002;p128">
                  <a:extLst>
                    <a:ext uri="{FF2B5EF4-FFF2-40B4-BE49-F238E27FC236}">
                      <a16:creationId xmlns:a16="http://schemas.microsoft.com/office/drawing/2014/main" id="{C8DCC298-4C1A-15A6-3E54-8D70590BA7CC}"/>
                    </a:ext>
                  </a:extLst>
                </p:cNvPr>
                <p:cNvSpPr/>
                <p:nvPr/>
              </p:nvSpPr>
              <p:spPr>
                <a:xfrm rot="3279989">
                  <a:off x="5835558" y="3802204"/>
                  <a:ext cx="105638" cy="194265"/>
                </a:xfrm>
                <a:custGeom>
                  <a:avLst/>
                  <a:gdLst/>
                  <a:ahLst/>
                  <a:cxnLst/>
                  <a:rect l="l" t="t" r="r" b="b"/>
                  <a:pathLst>
                    <a:path w="13441" h="19410" extrusionOk="0">
                      <a:moveTo>
                        <a:pt x="1" y="0"/>
                      </a:moveTo>
                      <a:lnTo>
                        <a:pt x="1" y="17778"/>
                      </a:lnTo>
                      <a:cubicBezTo>
                        <a:pt x="1" y="18691"/>
                        <a:pt x="718" y="19409"/>
                        <a:pt x="1632" y="19409"/>
                      </a:cubicBezTo>
                      <a:lnTo>
                        <a:pt x="11809" y="19409"/>
                      </a:lnTo>
                      <a:cubicBezTo>
                        <a:pt x="12723" y="19409"/>
                        <a:pt x="13440" y="18691"/>
                        <a:pt x="13440" y="17778"/>
                      </a:cubicBezTo>
                      <a:lnTo>
                        <a:pt x="13440" y="0"/>
                      </a:lnTo>
                      <a:close/>
                    </a:path>
                  </a:pathLst>
                </a:custGeom>
                <a:solidFill>
                  <a:schemeClr val="accent4">
                    <a:lumMod val="75000"/>
                  </a:schemeClr>
                </a:solidFill>
                <a:ln>
                  <a:noFill/>
                </a:ln>
              </p:spPr>
              <p:txBody>
                <a:bodyPr spcFirstLastPara="1" wrap="square" lIns="329130" tIns="329130" rIns="329130" bIns="329130" anchor="ctr" anchorCtr="0">
                  <a:noAutofit/>
                </a:bodyPr>
                <a:lstStyle/>
                <a:p>
                  <a:endParaRPr sz="18662"/>
                </a:p>
              </p:txBody>
            </p:sp>
            <p:sp>
              <p:nvSpPr>
                <p:cNvPr id="101" name="Google Shape;6003;p128">
                  <a:extLst>
                    <a:ext uri="{FF2B5EF4-FFF2-40B4-BE49-F238E27FC236}">
                      <a16:creationId xmlns:a16="http://schemas.microsoft.com/office/drawing/2014/main" id="{222C0B30-FDC2-4064-8294-0C948D88D91B}"/>
                    </a:ext>
                  </a:extLst>
                </p:cNvPr>
                <p:cNvSpPr/>
                <p:nvPr/>
              </p:nvSpPr>
              <p:spPr>
                <a:xfrm rot="3279989">
                  <a:off x="5860435" y="3958438"/>
                  <a:ext cx="277398" cy="194265"/>
                </a:xfrm>
                <a:custGeom>
                  <a:avLst/>
                  <a:gdLst/>
                  <a:ahLst/>
                  <a:cxnLst/>
                  <a:rect l="l" t="t" r="r" b="b"/>
                  <a:pathLst>
                    <a:path w="35295" h="19410" extrusionOk="0">
                      <a:moveTo>
                        <a:pt x="0" y="0"/>
                      </a:moveTo>
                      <a:lnTo>
                        <a:pt x="0" y="17778"/>
                      </a:lnTo>
                      <a:cubicBezTo>
                        <a:pt x="0" y="18691"/>
                        <a:pt x="750" y="19409"/>
                        <a:pt x="1631" y="19409"/>
                      </a:cubicBezTo>
                      <a:lnTo>
                        <a:pt x="33664" y="19409"/>
                      </a:lnTo>
                      <a:cubicBezTo>
                        <a:pt x="34545" y="19409"/>
                        <a:pt x="35295" y="18691"/>
                        <a:pt x="35295" y="17778"/>
                      </a:cubicBezTo>
                      <a:lnTo>
                        <a:pt x="35295" y="0"/>
                      </a:ln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102" name="Google Shape;6004;p128">
                  <a:extLst>
                    <a:ext uri="{FF2B5EF4-FFF2-40B4-BE49-F238E27FC236}">
                      <a16:creationId xmlns:a16="http://schemas.microsoft.com/office/drawing/2014/main" id="{D40F11F1-7B64-426E-C512-9F4D7AD60F4C}"/>
                    </a:ext>
                  </a:extLst>
                </p:cNvPr>
                <p:cNvSpPr/>
                <p:nvPr/>
              </p:nvSpPr>
              <p:spPr>
                <a:xfrm rot="3279989">
                  <a:off x="6057072" y="4114672"/>
                  <a:ext cx="105638" cy="194265"/>
                </a:xfrm>
                <a:custGeom>
                  <a:avLst/>
                  <a:gdLst/>
                  <a:ahLst/>
                  <a:cxnLst/>
                  <a:rect l="l" t="t" r="r" b="b"/>
                  <a:pathLst>
                    <a:path w="13441" h="19410" extrusionOk="0">
                      <a:moveTo>
                        <a:pt x="1" y="0"/>
                      </a:moveTo>
                      <a:lnTo>
                        <a:pt x="1" y="17778"/>
                      </a:lnTo>
                      <a:cubicBezTo>
                        <a:pt x="1" y="18691"/>
                        <a:pt x="719" y="19409"/>
                        <a:pt x="1632" y="19409"/>
                      </a:cubicBezTo>
                      <a:lnTo>
                        <a:pt x="11809" y="19409"/>
                      </a:lnTo>
                      <a:cubicBezTo>
                        <a:pt x="12723" y="19409"/>
                        <a:pt x="13440" y="18691"/>
                        <a:pt x="13440" y="17778"/>
                      </a:cubicBezTo>
                      <a:lnTo>
                        <a:pt x="13440" y="0"/>
                      </a:lnTo>
                      <a:close/>
                    </a:path>
                  </a:pathLst>
                </a:custGeom>
                <a:solidFill>
                  <a:schemeClr val="accent4">
                    <a:lumMod val="75000"/>
                  </a:schemeClr>
                </a:solidFill>
                <a:ln>
                  <a:noFill/>
                </a:ln>
              </p:spPr>
              <p:txBody>
                <a:bodyPr spcFirstLastPara="1" wrap="square" lIns="329130" tIns="329130" rIns="329130" bIns="329130" anchor="ctr" anchorCtr="0">
                  <a:noAutofit/>
                </a:bodyPr>
                <a:lstStyle/>
                <a:p>
                  <a:endParaRPr sz="18662"/>
                </a:p>
              </p:txBody>
            </p:sp>
            <p:sp>
              <p:nvSpPr>
                <p:cNvPr id="103" name="Google Shape;6005;p128">
                  <a:extLst>
                    <a:ext uri="{FF2B5EF4-FFF2-40B4-BE49-F238E27FC236}">
                      <a16:creationId xmlns:a16="http://schemas.microsoft.com/office/drawing/2014/main" id="{2C96FEC8-0C88-D24F-F60A-604D73764100}"/>
                    </a:ext>
                  </a:extLst>
                </p:cNvPr>
                <p:cNvSpPr/>
                <p:nvPr/>
              </p:nvSpPr>
              <p:spPr>
                <a:xfrm rot="3279989">
                  <a:off x="5795405" y="3257703"/>
                  <a:ext cx="425674" cy="518626"/>
                </a:xfrm>
                <a:custGeom>
                  <a:avLst/>
                  <a:gdLst/>
                  <a:ahLst/>
                  <a:cxnLst/>
                  <a:rect l="l" t="t" r="r" b="b"/>
                  <a:pathLst>
                    <a:path w="59108" h="99133" extrusionOk="0">
                      <a:moveTo>
                        <a:pt x="59108" y="1"/>
                      </a:moveTo>
                      <a:lnTo>
                        <a:pt x="47104" y="6036"/>
                      </a:lnTo>
                      <a:cubicBezTo>
                        <a:pt x="38264" y="10504"/>
                        <a:pt x="31609" y="19866"/>
                        <a:pt x="29163" y="31316"/>
                      </a:cubicBezTo>
                      <a:cubicBezTo>
                        <a:pt x="27271" y="40221"/>
                        <a:pt x="22802" y="47985"/>
                        <a:pt x="16604" y="53073"/>
                      </a:cubicBezTo>
                      <a:lnTo>
                        <a:pt x="3719" y="63642"/>
                      </a:lnTo>
                      <a:cubicBezTo>
                        <a:pt x="1403" y="65534"/>
                        <a:pt x="0" y="68764"/>
                        <a:pt x="0" y="72189"/>
                      </a:cubicBezTo>
                      <a:lnTo>
                        <a:pt x="0" y="97502"/>
                      </a:lnTo>
                      <a:cubicBezTo>
                        <a:pt x="0" y="98415"/>
                        <a:pt x="718" y="99133"/>
                        <a:pt x="1631" y="99133"/>
                      </a:cubicBezTo>
                      <a:lnTo>
                        <a:pt x="59108" y="99133"/>
                      </a:lnTo>
                      <a:lnTo>
                        <a:pt x="59108" y="1"/>
                      </a:ln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104" name="Google Shape;6007;p128">
                  <a:extLst>
                    <a:ext uri="{FF2B5EF4-FFF2-40B4-BE49-F238E27FC236}">
                      <a16:creationId xmlns:a16="http://schemas.microsoft.com/office/drawing/2014/main" id="{61335AE4-FE11-8105-C99D-DFE5A567F062}"/>
                    </a:ext>
                  </a:extLst>
                </p:cNvPr>
                <p:cNvSpPr/>
                <p:nvPr/>
              </p:nvSpPr>
              <p:spPr>
                <a:xfrm rot="3279989">
                  <a:off x="6286062" y="3985602"/>
                  <a:ext cx="465835" cy="513165"/>
                </a:xfrm>
                <a:custGeom>
                  <a:avLst/>
                  <a:gdLst/>
                  <a:ahLst/>
                  <a:cxnLst/>
                  <a:rect l="l" t="t" r="r" b="b"/>
                  <a:pathLst>
                    <a:path w="59271" h="99133" extrusionOk="0">
                      <a:moveTo>
                        <a:pt x="0" y="1"/>
                      </a:moveTo>
                      <a:lnTo>
                        <a:pt x="0" y="99133"/>
                      </a:lnTo>
                      <a:lnTo>
                        <a:pt x="57640" y="99133"/>
                      </a:lnTo>
                      <a:cubicBezTo>
                        <a:pt x="58553" y="99133"/>
                        <a:pt x="59271" y="98415"/>
                        <a:pt x="59271" y="97502"/>
                      </a:cubicBezTo>
                      <a:lnTo>
                        <a:pt x="59271" y="72189"/>
                      </a:lnTo>
                      <a:cubicBezTo>
                        <a:pt x="59271" y="68764"/>
                        <a:pt x="57868" y="65534"/>
                        <a:pt x="55552" y="63642"/>
                      </a:cubicBezTo>
                      <a:lnTo>
                        <a:pt x="42635" y="53073"/>
                      </a:lnTo>
                      <a:cubicBezTo>
                        <a:pt x="36404" y="47985"/>
                        <a:pt x="31903" y="40221"/>
                        <a:pt x="30011" y="31316"/>
                      </a:cubicBezTo>
                      <a:cubicBezTo>
                        <a:pt x="27564" y="19866"/>
                        <a:pt x="20910" y="10504"/>
                        <a:pt x="12005" y="6036"/>
                      </a:cubicBezTo>
                      <a:lnTo>
                        <a:pt x="0" y="1"/>
                      </a:ln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105" name="Google Shape;6009;p128">
                  <a:extLst>
                    <a:ext uri="{FF2B5EF4-FFF2-40B4-BE49-F238E27FC236}">
                      <a16:creationId xmlns:a16="http://schemas.microsoft.com/office/drawing/2014/main" id="{471EA740-F1D6-CDFD-82AA-816CAC5AF2FC}"/>
                    </a:ext>
                  </a:extLst>
                </p:cNvPr>
                <p:cNvSpPr/>
                <p:nvPr/>
              </p:nvSpPr>
              <p:spPr>
                <a:xfrm rot="3279989">
                  <a:off x="6136802" y="4274373"/>
                  <a:ext cx="465835" cy="147245"/>
                </a:xfrm>
                <a:custGeom>
                  <a:avLst/>
                  <a:gdLst/>
                  <a:ahLst/>
                  <a:cxnLst/>
                  <a:rect l="l" t="t" r="r" b="b"/>
                  <a:pathLst>
                    <a:path w="59271" h="14712" extrusionOk="0">
                      <a:moveTo>
                        <a:pt x="0" y="0"/>
                      </a:moveTo>
                      <a:lnTo>
                        <a:pt x="0" y="14712"/>
                      </a:lnTo>
                      <a:lnTo>
                        <a:pt x="57640" y="14712"/>
                      </a:lnTo>
                      <a:cubicBezTo>
                        <a:pt x="58553" y="14712"/>
                        <a:pt x="59271" y="13994"/>
                        <a:pt x="59271" y="13081"/>
                      </a:cubicBezTo>
                      <a:lnTo>
                        <a:pt x="59271" y="0"/>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sp>
              <p:nvSpPr>
                <p:cNvPr id="106" name="Google Shape;6011;p128">
                  <a:extLst>
                    <a:ext uri="{FF2B5EF4-FFF2-40B4-BE49-F238E27FC236}">
                      <a16:creationId xmlns:a16="http://schemas.microsoft.com/office/drawing/2014/main" id="{2463CA7E-3F23-7339-92CA-42AF70AE65F3}"/>
                    </a:ext>
                  </a:extLst>
                </p:cNvPr>
                <p:cNvSpPr/>
                <p:nvPr/>
              </p:nvSpPr>
              <p:spPr>
                <a:xfrm rot="3279989">
                  <a:off x="5646892" y="3537660"/>
                  <a:ext cx="425378" cy="164032"/>
                </a:xfrm>
                <a:custGeom>
                  <a:avLst/>
                  <a:gdLst/>
                  <a:ahLst/>
                  <a:cxnLst/>
                  <a:rect l="l" t="t" r="r" b="b"/>
                  <a:pathLst>
                    <a:path w="59108" h="14712" extrusionOk="0">
                      <a:moveTo>
                        <a:pt x="0" y="0"/>
                      </a:moveTo>
                      <a:lnTo>
                        <a:pt x="0" y="13081"/>
                      </a:lnTo>
                      <a:cubicBezTo>
                        <a:pt x="0" y="13994"/>
                        <a:pt x="718" y="14712"/>
                        <a:pt x="1631" y="14712"/>
                      </a:cubicBezTo>
                      <a:lnTo>
                        <a:pt x="59108" y="14712"/>
                      </a:lnTo>
                      <a:lnTo>
                        <a:pt x="59108" y="0"/>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sp>
              <p:nvSpPr>
                <p:cNvPr id="107" name="Google Shape;6018;p128">
                  <a:extLst>
                    <a:ext uri="{FF2B5EF4-FFF2-40B4-BE49-F238E27FC236}">
                      <a16:creationId xmlns:a16="http://schemas.microsoft.com/office/drawing/2014/main" id="{A18D732D-6731-475F-D3BE-859C9C7DB8D0}"/>
                    </a:ext>
                  </a:extLst>
                </p:cNvPr>
                <p:cNvSpPr/>
                <p:nvPr/>
              </p:nvSpPr>
              <p:spPr>
                <a:xfrm rot="3279989">
                  <a:off x="6123092" y="3417809"/>
                  <a:ext cx="479540" cy="768834"/>
                </a:xfrm>
                <a:custGeom>
                  <a:avLst/>
                  <a:gdLst/>
                  <a:ahLst/>
                  <a:cxnLst/>
                  <a:rect l="l" t="t" r="r" b="b"/>
                  <a:pathLst>
                    <a:path w="62371" h="41428" extrusionOk="0">
                      <a:moveTo>
                        <a:pt x="1" y="1"/>
                      </a:moveTo>
                      <a:lnTo>
                        <a:pt x="1" y="41428"/>
                      </a:lnTo>
                      <a:lnTo>
                        <a:pt x="62370" y="41428"/>
                      </a:lnTo>
                      <a:lnTo>
                        <a:pt x="62370" y="1"/>
                      </a:lnTo>
                      <a:close/>
                    </a:path>
                  </a:pathLst>
                </a:custGeom>
                <a:solidFill>
                  <a:schemeClr val="accent5">
                    <a:lumMod val="40000"/>
                    <a:lumOff val="60000"/>
                  </a:schemeClr>
                </a:solidFill>
                <a:ln>
                  <a:noFill/>
                </a:ln>
              </p:spPr>
              <p:txBody>
                <a:bodyPr spcFirstLastPara="1" wrap="square" lIns="329130" tIns="329130" rIns="329130" bIns="329130" anchor="ctr" anchorCtr="0">
                  <a:noAutofit/>
                </a:bodyPr>
                <a:lstStyle/>
                <a:p>
                  <a:endParaRPr sz="18662"/>
                </a:p>
              </p:txBody>
            </p:sp>
          </p:grpSp>
          <p:sp>
            <p:nvSpPr>
              <p:cNvPr id="99" name="Google Shape;6018;p128">
                <a:extLst>
                  <a:ext uri="{FF2B5EF4-FFF2-40B4-BE49-F238E27FC236}">
                    <a16:creationId xmlns:a16="http://schemas.microsoft.com/office/drawing/2014/main" id="{B9D3DD01-CFA3-3EDB-659E-A5264381804F}"/>
                  </a:ext>
                </a:extLst>
              </p:cNvPr>
              <p:cNvSpPr/>
              <p:nvPr/>
            </p:nvSpPr>
            <p:spPr>
              <a:xfrm rot="2679866">
                <a:off x="22006758" y="13851082"/>
                <a:ext cx="1359185" cy="2754783"/>
              </a:xfrm>
              <a:custGeom>
                <a:avLst/>
                <a:gdLst/>
                <a:ahLst/>
                <a:cxnLst/>
                <a:rect l="l" t="t" r="r" b="b"/>
                <a:pathLst>
                  <a:path w="62371" h="41428" extrusionOk="0">
                    <a:moveTo>
                      <a:pt x="1" y="1"/>
                    </a:moveTo>
                    <a:lnTo>
                      <a:pt x="1" y="41428"/>
                    </a:lnTo>
                    <a:lnTo>
                      <a:pt x="62370" y="41428"/>
                    </a:lnTo>
                    <a:lnTo>
                      <a:pt x="62370" y="1"/>
                    </a:lnTo>
                    <a:close/>
                  </a:path>
                </a:pathLst>
              </a:custGeom>
              <a:solidFill>
                <a:schemeClr val="accent5">
                  <a:lumMod val="60000"/>
                  <a:lumOff val="40000"/>
                </a:schemeClr>
              </a:solidFill>
              <a:ln>
                <a:noFill/>
              </a:ln>
            </p:spPr>
            <p:txBody>
              <a:bodyPr spcFirstLastPara="1" wrap="square" lIns="329130" tIns="329130" rIns="329130" bIns="329130" anchor="ctr" anchorCtr="0">
                <a:noAutofit/>
              </a:bodyPr>
              <a:lstStyle/>
              <a:p>
                <a:endParaRPr sz="18662"/>
              </a:p>
            </p:txBody>
          </p:sp>
        </p:grpSp>
      </p:grpSp>
      <p:sp>
        <p:nvSpPr>
          <p:cNvPr id="29" name="Google Shape;2702;p111">
            <a:extLst>
              <a:ext uri="{FF2B5EF4-FFF2-40B4-BE49-F238E27FC236}">
                <a16:creationId xmlns:a16="http://schemas.microsoft.com/office/drawing/2014/main" id="{1BC1566C-44DA-B3EE-C7E9-61EA25A66CFD}"/>
              </a:ext>
            </a:extLst>
          </p:cNvPr>
          <p:cNvSpPr/>
          <p:nvPr/>
        </p:nvSpPr>
        <p:spPr>
          <a:xfrm rot="-464667">
            <a:off x="726299" y="17919130"/>
            <a:ext cx="2508059" cy="2397772"/>
          </a:xfrm>
          <a:custGeom>
            <a:avLst/>
            <a:gdLst/>
            <a:ahLst/>
            <a:cxnLst/>
            <a:rect l="l" t="t" r="r" b="b"/>
            <a:pathLst>
              <a:path w="189291" h="163129" extrusionOk="0">
                <a:moveTo>
                  <a:pt x="122445" y="0"/>
                </a:moveTo>
                <a:cubicBezTo>
                  <a:pt x="120159" y="0"/>
                  <a:pt x="117888" y="169"/>
                  <a:pt x="115655" y="520"/>
                </a:cubicBezTo>
                <a:cubicBezTo>
                  <a:pt x="108114" y="1649"/>
                  <a:pt x="101098" y="5117"/>
                  <a:pt x="95694" y="10480"/>
                </a:cubicBezTo>
                <a:cubicBezTo>
                  <a:pt x="89847" y="16207"/>
                  <a:pt x="86258" y="23869"/>
                  <a:pt x="80451" y="29635"/>
                </a:cubicBezTo>
                <a:cubicBezTo>
                  <a:pt x="74644" y="35361"/>
                  <a:pt x="67425" y="39394"/>
                  <a:pt x="59522" y="41330"/>
                </a:cubicBezTo>
                <a:cubicBezTo>
                  <a:pt x="53029" y="42902"/>
                  <a:pt x="46899" y="41693"/>
                  <a:pt x="40447" y="43588"/>
                </a:cubicBezTo>
                <a:cubicBezTo>
                  <a:pt x="19478" y="49838"/>
                  <a:pt x="4114" y="67784"/>
                  <a:pt x="1170" y="89479"/>
                </a:cubicBezTo>
                <a:cubicBezTo>
                  <a:pt x="0" y="98310"/>
                  <a:pt x="1008" y="107626"/>
                  <a:pt x="5202" y="115489"/>
                </a:cubicBezTo>
                <a:cubicBezTo>
                  <a:pt x="8549" y="121699"/>
                  <a:pt x="13711" y="126740"/>
                  <a:pt x="20002" y="129926"/>
                </a:cubicBezTo>
                <a:cubicBezTo>
                  <a:pt x="30406" y="135168"/>
                  <a:pt x="42585" y="134846"/>
                  <a:pt x="54158" y="136217"/>
                </a:cubicBezTo>
                <a:cubicBezTo>
                  <a:pt x="64966" y="137507"/>
                  <a:pt x="75531" y="140330"/>
                  <a:pt x="85532" y="144685"/>
                </a:cubicBezTo>
                <a:cubicBezTo>
                  <a:pt x="98033" y="150129"/>
                  <a:pt x="109606" y="157912"/>
                  <a:pt x="122793" y="161340"/>
                </a:cubicBezTo>
                <a:cubicBezTo>
                  <a:pt x="127403" y="162531"/>
                  <a:pt x="132185" y="163128"/>
                  <a:pt x="136966" y="163128"/>
                </a:cubicBezTo>
                <a:cubicBezTo>
                  <a:pt x="148539" y="163128"/>
                  <a:pt x="160105" y="159626"/>
                  <a:pt x="169208" y="152549"/>
                </a:cubicBezTo>
                <a:cubicBezTo>
                  <a:pt x="182072" y="142548"/>
                  <a:pt x="189291" y="125248"/>
                  <a:pt x="186024" y="109239"/>
                </a:cubicBezTo>
                <a:cubicBezTo>
                  <a:pt x="184008" y="99439"/>
                  <a:pt x="178483" y="90769"/>
                  <a:pt x="175136" y="81333"/>
                </a:cubicBezTo>
                <a:cubicBezTo>
                  <a:pt x="172233" y="73268"/>
                  <a:pt x="170983" y="64678"/>
                  <a:pt x="171426" y="56049"/>
                </a:cubicBezTo>
                <a:cubicBezTo>
                  <a:pt x="171870" y="47983"/>
                  <a:pt x="173765" y="39717"/>
                  <a:pt x="171668" y="31853"/>
                </a:cubicBezTo>
                <a:cubicBezTo>
                  <a:pt x="170055" y="25965"/>
                  <a:pt x="166305" y="20884"/>
                  <a:pt x="161950" y="16610"/>
                </a:cubicBezTo>
                <a:cubicBezTo>
                  <a:pt x="152090" y="6785"/>
                  <a:pt x="136963" y="0"/>
                  <a:pt x="122445" y="0"/>
                </a:cubicBezTo>
                <a:close/>
              </a:path>
            </a:pathLst>
          </a:custGeom>
          <a:solidFill>
            <a:schemeClr val="accent5">
              <a:lumMod val="20000"/>
              <a:lumOff val="80000"/>
            </a:schemeClr>
          </a:solidFill>
          <a:ln>
            <a:solidFill>
              <a:srgbClr val="EAE5DC"/>
            </a:solidFill>
          </a:ln>
        </p:spPr>
        <p:txBody>
          <a:bodyPr spcFirstLastPara="1" wrap="square" lIns="329130" tIns="329130" rIns="329130" bIns="329130" anchor="ctr" anchorCtr="0">
            <a:noAutofit/>
          </a:bodyPr>
          <a:lstStyle/>
          <a:p>
            <a:endParaRPr sz="18662"/>
          </a:p>
        </p:txBody>
      </p:sp>
      <p:sp>
        <p:nvSpPr>
          <p:cNvPr id="129" name="Google Shape;1551;p80">
            <a:extLst>
              <a:ext uri="{FF2B5EF4-FFF2-40B4-BE49-F238E27FC236}">
                <a16:creationId xmlns:a16="http://schemas.microsoft.com/office/drawing/2014/main" id="{81E2D999-8A9C-E53D-1E22-6F927BA8393A}"/>
              </a:ext>
            </a:extLst>
          </p:cNvPr>
          <p:cNvSpPr/>
          <p:nvPr/>
        </p:nvSpPr>
        <p:spPr>
          <a:xfrm flipH="1">
            <a:off x="854594" y="19183913"/>
            <a:ext cx="1118810" cy="1407613"/>
          </a:xfrm>
          <a:custGeom>
            <a:avLst/>
            <a:gdLst/>
            <a:ahLst/>
            <a:cxnLst/>
            <a:rect l="l" t="t" r="r" b="b"/>
            <a:pathLst>
              <a:path w="100106" h="72978" extrusionOk="0">
                <a:moveTo>
                  <a:pt x="38240" y="0"/>
                </a:moveTo>
                <a:cubicBezTo>
                  <a:pt x="37497" y="0"/>
                  <a:pt x="36804" y="306"/>
                  <a:pt x="36426" y="993"/>
                </a:cubicBezTo>
                <a:cubicBezTo>
                  <a:pt x="32223" y="8732"/>
                  <a:pt x="23851" y="14369"/>
                  <a:pt x="19247" y="21341"/>
                </a:cubicBezTo>
                <a:cubicBezTo>
                  <a:pt x="14678" y="28313"/>
                  <a:pt x="24585" y="24777"/>
                  <a:pt x="12276" y="35651"/>
                </a:cubicBezTo>
                <a:cubicBezTo>
                  <a:pt x="0" y="46526"/>
                  <a:pt x="9340" y="72978"/>
                  <a:pt x="22116" y="72978"/>
                </a:cubicBezTo>
                <a:lnTo>
                  <a:pt x="80992" y="72978"/>
                </a:lnTo>
                <a:cubicBezTo>
                  <a:pt x="100105" y="72978"/>
                  <a:pt x="89731" y="52296"/>
                  <a:pt x="79290" y="48927"/>
                </a:cubicBezTo>
                <a:cubicBezTo>
                  <a:pt x="78057" y="48525"/>
                  <a:pt x="76765" y="48353"/>
                  <a:pt x="75439" y="48353"/>
                </a:cubicBezTo>
                <a:cubicBezTo>
                  <a:pt x="67591" y="48353"/>
                  <a:pt x="58525" y="54376"/>
                  <a:pt x="53010" y="54376"/>
                </a:cubicBezTo>
                <a:cubicBezTo>
                  <a:pt x="51571" y="54376"/>
                  <a:pt x="50373" y="53965"/>
                  <a:pt x="49502" y="52930"/>
                </a:cubicBezTo>
                <a:cubicBezTo>
                  <a:pt x="44799" y="47260"/>
                  <a:pt x="60677" y="45959"/>
                  <a:pt x="56574" y="36852"/>
                </a:cubicBezTo>
                <a:cubicBezTo>
                  <a:pt x="52438" y="27779"/>
                  <a:pt x="34992" y="27112"/>
                  <a:pt x="33191" y="18005"/>
                </a:cubicBezTo>
                <a:cubicBezTo>
                  <a:pt x="31356" y="8932"/>
                  <a:pt x="41130" y="5463"/>
                  <a:pt x="41230" y="2828"/>
                </a:cubicBezTo>
                <a:cubicBezTo>
                  <a:pt x="41274" y="1119"/>
                  <a:pt x="39663" y="0"/>
                  <a:pt x="38240" y="0"/>
                </a:cubicBezTo>
                <a:close/>
              </a:path>
            </a:pathLst>
          </a:custGeom>
          <a:solidFill>
            <a:schemeClr val="tx2">
              <a:lumMod val="40000"/>
              <a:lumOff val="60000"/>
            </a:schemeClr>
          </a:solidFill>
          <a:ln>
            <a:noFill/>
          </a:ln>
        </p:spPr>
        <p:txBody>
          <a:bodyPr spcFirstLastPara="1" wrap="square" lIns="329130" tIns="329130" rIns="329130" bIns="329130" anchor="ctr" anchorCtr="0">
            <a:noAutofit/>
          </a:bodyPr>
          <a:lstStyle/>
          <a:p>
            <a:endParaRPr sz="18662"/>
          </a:p>
        </p:txBody>
      </p:sp>
      <p:grpSp>
        <p:nvGrpSpPr>
          <p:cNvPr id="30" name="Google Shape;6001;p128">
            <a:extLst>
              <a:ext uri="{FF2B5EF4-FFF2-40B4-BE49-F238E27FC236}">
                <a16:creationId xmlns:a16="http://schemas.microsoft.com/office/drawing/2014/main" id="{A60F4221-192B-D939-2543-8656C52D27F3}"/>
              </a:ext>
            </a:extLst>
          </p:cNvPr>
          <p:cNvGrpSpPr/>
          <p:nvPr/>
        </p:nvGrpSpPr>
        <p:grpSpPr>
          <a:xfrm rot="1546074">
            <a:off x="1550459" y="17814202"/>
            <a:ext cx="1132097" cy="2036534"/>
            <a:chOff x="1735808" y="238125"/>
            <a:chExt cx="4245871" cy="5219200"/>
          </a:xfrm>
        </p:grpSpPr>
        <p:sp>
          <p:nvSpPr>
            <p:cNvPr id="31" name="Google Shape;6002;p128">
              <a:extLst>
                <a:ext uri="{FF2B5EF4-FFF2-40B4-BE49-F238E27FC236}">
                  <a16:creationId xmlns:a16="http://schemas.microsoft.com/office/drawing/2014/main" id="{3AFD8B09-CD7C-AD26-10EA-EE62B0275D88}"/>
                </a:ext>
              </a:extLst>
            </p:cNvPr>
            <p:cNvSpPr/>
            <p:nvPr/>
          </p:nvSpPr>
          <p:spPr>
            <a:xfrm>
              <a:off x="3023025" y="4972075"/>
              <a:ext cx="336025" cy="485250"/>
            </a:xfrm>
            <a:custGeom>
              <a:avLst/>
              <a:gdLst/>
              <a:ahLst/>
              <a:cxnLst/>
              <a:rect l="l" t="t" r="r" b="b"/>
              <a:pathLst>
                <a:path w="13441" h="19410" extrusionOk="0">
                  <a:moveTo>
                    <a:pt x="1" y="0"/>
                  </a:moveTo>
                  <a:lnTo>
                    <a:pt x="1" y="17778"/>
                  </a:lnTo>
                  <a:cubicBezTo>
                    <a:pt x="1" y="18691"/>
                    <a:pt x="718" y="19409"/>
                    <a:pt x="1632" y="19409"/>
                  </a:cubicBezTo>
                  <a:lnTo>
                    <a:pt x="11809" y="19409"/>
                  </a:lnTo>
                  <a:cubicBezTo>
                    <a:pt x="12723" y="19409"/>
                    <a:pt x="13440" y="18691"/>
                    <a:pt x="13440" y="17778"/>
                  </a:cubicBezTo>
                  <a:lnTo>
                    <a:pt x="13440" y="0"/>
                  </a:lnTo>
                  <a:close/>
                </a:path>
              </a:pathLst>
            </a:custGeom>
            <a:solidFill>
              <a:schemeClr val="accent4">
                <a:lumMod val="75000"/>
              </a:schemeClr>
            </a:solidFill>
            <a:ln>
              <a:noFill/>
            </a:ln>
          </p:spPr>
          <p:txBody>
            <a:bodyPr spcFirstLastPara="1" wrap="square" lIns="329130" tIns="329130" rIns="329130" bIns="329130" anchor="ctr" anchorCtr="0">
              <a:noAutofit/>
            </a:bodyPr>
            <a:lstStyle/>
            <a:p>
              <a:endParaRPr sz="18662"/>
            </a:p>
          </p:txBody>
        </p:sp>
        <p:sp>
          <p:nvSpPr>
            <p:cNvPr id="32" name="Google Shape;6003;p128">
              <a:extLst>
                <a:ext uri="{FF2B5EF4-FFF2-40B4-BE49-F238E27FC236}">
                  <a16:creationId xmlns:a16="http://schemas.microsoft.com/office/drawing/2014/main" id="{8AF690CF-2358-838B-0BD3-6B4A910D0DB3}"/>
                </a:ext>
              </a:extLst>
            </p:cNvPr>
            <p:cNvSpPr/>
            <p:nvPr/>
          </p:nvSpPr>
          <p:spPr>
            <a:xfrm>
              <a:off x="3359025" y="4972075"/>
              <a:ext cx="882375" cy="485250"/>
            </a:xfrm>
            <a:custGeom>
              <a:avLst/>
              <a:gdLst/>
              <a:ahLst/>
              <a:cxnLst/>
              <a:rect l="l" t="t" r="r" b="b"/>
              <a:pathLst>
                <a:path w="35295" h="19410" extrusionOk="0">
                  <a:moveTo>
                    <a:pt x="0" y="0"/>
                  </a:moveTo>
                  <a:lnTo>
                    <a:pt x="0" y="17778"/>
                  </a:lnTo>
                  <a:cubicBezTo>
                    <a:pt x="0" y="18691"/>
                    <a:pt x="750" y="19409"/>
                    <a:pt x="1631" y="19409"/>
                  </a:cubicBezTo>
                  <a:lnTo>
                    <a:pt x="33664" y="19409"/>
                  </a:lnTo>
                  <a:cubicBezTo>
                    <a:pt x="34545" y="19409"/>
                    <a:pt x="35295" y="18691"/>
                    <a:pt x="35295" y="17778"/>
                  </a:cubicBezTo>
                  <a:lnTo>
                    <a:pt x="35295" y="0"/>
                  </a:ln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33" name="Google Shape;6004;p128">
              <a:extLst>
                <a:ext uri="{FF2B5EF4-FFF2-40B4-BE49-F238E27FC236}">
                  <a16:creationId xmlns:a16="http://schemas.microsoft.com/office/drawing/2014/main" id="{31E649B4-1B9F-6054-64F6-D99952A92E36}"/>
                </a:ext>
              </a:extLst>
            </p:cNvPr>
            <p:cNvSpPr/>
            <p:nvPr/>
          </p:nvSpPr>
          <p:spPr>
            <a:xfrm>
              <a:off x="4241375" y="4972075"/>
              <a:ext cx="336025" cy="485250"/>
            </a:xfrm>
            <a:custGeom>
              <a:avLst/>
              <a:gdLst/>
              <a:ahLst/>
              <a:cxnLst/>
              <a:rect l="l" t="t" r="r" b="b"/>
              <a:pathLst>
                <a:path w="13441" h="19410" extrusionOk="0">
                  <a:moveTo>
                    <a:pt x="1" y="0"/>
                  </a:moveTo>
                  <a:lnTo>
                    <a:pt x="1" y="17778"/>
                  </a:lnTo>
                  <a:cubicBezTo>
                    <a:pt x="1" y="18691"/>
                    <a:pt x="719" y="19409"/>
                    <a:pt x="1632" y="19409"/>
                  </a:cubicBezTo>
                  <a:lnTo>
                    <a:pt x="11809" y="19409"/>
                  </a:lnTo>
                  <a:cubicBezTo>
                    <a:pt x="12723" y="19409"/>
                    <a:pt x="13440" y="18691"/>
                    <a:pt x="13440" y="17778"/>
                  </a:cubicBezTo>
                  <a:lnTo>
                    <a:pt x="13440" y="0"/>
                  </a:lnTo>
                  <a:close/>
                </a:path>
              </a:pathLst>
            </a:custGeom>
            <a:solidFill>
              <a:schemeClr val="accent4">
                <a:lumMod val="75000"/>
              </a:schemeClr>
            </a:solidFill>
            <a:ln>
              <a:noFill/>
            </a:ln>
          </p:spPr>
          <p:txBody>
            <a:bodyPr spcFirstLastPara="1" wrap="square" lIns="329130" tIns="329130" rIns="329130" bIns="329130" anchor="ctr" anchorCtr="0">
              <a:noAutofit/>
            </a:bodyPr>
            <a:lstStyle/>
            <a:p>
              <a:endParaRPr sz="18662"/>
            </a:p>
          </p:txBody>
        </p:sp>
        <p:sp>
          <p:nvSpPr>
            <p:cNvPr id="35" name="Google Shape;6005;p128">
              <a:extLst>
                <a:ext uri="{FF2B5EF4-FFF2-40B4-BE49-F238E27FC236}">
                  <a16:creationId xmlns:a16="http://schemas.microsoft.com/office/drawing/2014/main" id="{EC7B6B10-0721-127A-4625-A4E1D9E7C745}"/>
                </a:ext>
              </a:extLst>
            </p:cNvPr>
            <p:cNvSpPr/>
            <p:nvPr/>
          </p:nvSpPr>
          <p:spPr>
            <a:xfrm>
              <a:off x="1742420" y="3770410"/>
              <a:ext cx="1354027" cy="1295462"/>
            </a:xfrm>
            <a:custGeom>
              <a:avLst/>
              <a:gdLst/>
              <a:ahLst/>
              <a:cxnLst/>
              <a:rect l="l" t="t" r="r" b="b"/>
              <a:pathLst>
                <a:path w="59108" h="99133" extrusionOk="0">
                  <a:moveTo>
                    <a:pt x="59108" y="1"/>
                  </a:moveTo>
                  <a:lnTo>
                    <a:pt x="47104" y="6036"/>
                  </a:lnTo>
                  <a:cubicBezTo>
                    <a:pt x="38264" y="10504"/>
                    <a:pt x="31609" y="19866"/>
                    <a:pt x="29163" y="31316"/>
                  </a:cubicBezTo>
                  <a:cubicBezTo>
                    <a:pt x="27271" y="40221"/>
                    <a:pt x="22802" y="47985"/>
                    <a:pt x="16604" y="53073"/>
                  </a:cubicBezTo>
                  <a:lnTo>
                    <a:pt x="3719" y="63642"/>
                  </a:lnTo>
                  <a:cubicBezTo>
                    <a:pt x="1403" y="65534"/>
                    <a:pt x="0" y="68764"/>
                    <a:pt x="0" y="72189"/>
                  </a:cubicBezTo>
                  <a:lnTo>
                    <a:pt x="0" y="97502"/>
                  </a:lnTo>
                  <a:cubicBezTo>
                    <a:pt x="0" y="98415"/>
                    <a:pt x="718" y="99133"/>
                    <a:pt x="1631" y="99133"/>
                  </a:cubicBezTo>
                  <a:lnTo>
                    <a:pt x="59108" y="99133"/>
                  </a:lnTo>
                  <a:lnTo>
                    <a:pt x="59108" y="1"/>
                  </a:ln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36" name="Google Shape;6007;p128">
              <a:extLst>
                <a:ext uri="{FF2B5EF4-FFF2-40B4-BE49-F238E27FC236}">
                  <a16:creationId xmlns:a16="http://schemas.microsoft.com/office/drawing/2014/main" id="{BF3A4512-FE04-852E-8DB4-1964A46DF3C0}"/>
                </a:ext>
              </a:extLst>
            </p:cNvPr>
            <p:cNvSpPr/>
            <p:nvPr/>
          </p:nvSpPr>
          <p:spPr>
            <a:xfrm>
              <a:off x="4499904" y="3784053"/>
              <a:ext cx="1481775" cy="1281820"/>
            </a:xfrm>
            <a:custGeom>
              <a:avLst/>
              <a:gdLst/>
              <a:ahLst/>
              <a:cxnLst/>
              <a:rect l="l" t="t" r="r" b="b"/>
              <a:pathLst>
                <a:path w="59271" h="99133" extrusionOk="0">
                  <a:moveTo>
                    <a:pt x="0" y="1"/>
                  </a:moveTo>
                  <a:lnTo>
                    <a:pt x="0" y="99133"/>
                  </a:lnTo>
                  <a:lnTo>
                    <a:pt x="57640" y="99133"/>
                  </a:lnTo>
                  <a:cubicBezTo>
                    <a:pt x="58553" y="99133"/>
                    <a:pt x="59271" y="98415"/>
                    <a:pt x="59271" y="97502"/>
                  </a:cubicBezTo>
                  <a:lnTo>
                    <a:pt x="59271" y="72189"/>
                  </a:lnTo>
                  <a:cubicBezTo>
                    <a:pt x="59271" y="68764"/>
                    <a:pt x="57868" y="65534"/>
                    <a:pt x="55552" y="63642"/>
                  </a:cubicBezTo>
                  <a:lnTo>
                    <a:pt x="42635" y="53073"/>
                  </a:lnTo>
                  <a:cubicBezTo>
                    <a:pt x="36404" y="47985"/>
                    <a:pt x="31903" y="40221"/>
                    <a:pt x="30011" y="31316"/>
                  </a:cubicBezTo>
                  <a:cubicBezTo>
                    <a:pt x="27564" y="19866"/>
                    <a:pt x="20910" y="10504"/>
                    <a:pt x="12005" y="6036"/>
                  </a:cubicBezTo>
                  <a:lnTo>
                    <a:pt x="0" y="1"/>
                  </a:ln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37" name="Google Shape;6009;p128">
              <a:extLst>
                <a:ext uri="{FF2B5EF4-FFF2-40B4-BE49-F238E27FC236}">
                  <a16:creationId xmlns:a16="http://schemas.microsoft.com/office/drawing/2014/main" id="{607FB780-3988-9BC8-8BCE-78A22341F4DA}"/>
                </a:ext>
              </a:extLst>
            </p:cNvPr>
            <p:cNvSpPr/>
            <p:nvPr/>
          </p:nvSpPr>
          <p:spPr>
            <a:xfrm>
              <a:off x="4499900" y="4698075"/>
              <a:ext cx="1481775" cy="367800"/>
            </a:xfrm>
            <a:custGeom>
              <a:avLst/>
              <a:gdLst/>
              <a:ahLst/>
              <a:cxnLst/>
              <a:rect l="l" t="t" r="r" b="b"/>
              <a:pathLst>
                <a:path w="59271" h="14712" extrusionOk="0">
                  <a:moveTo>
                    <a:pt x="0" y="0"/>
                  </a:moveTo>
                  <a:lnTo>
                    <a:pt x="0" y="14712"/>
                  </a:lnTo>
                  <a:lnTo>
                    <a:pt x="57640" y="14712"/>
                  </a:lnTo>
                  <a:cubicBezTo>
                    <a:pt x="58553" y="14712"/>
                    <a:pt x="59271" y="13994"/>
                    <a:pt x="59271" y="13081"/>
                  </a:cubicBezTo>
                  <a:lnTo>
                    <a:pt x="59271" y="0"/>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sp>
          <p:nvSpPr>
            <p:cNvPr id="39" name="Google Shape;6010;p128">
              <a:extLst>
                <a:ext uri="{FF2B5EF4-FFF2-40B4-BE49-F238E27FC236}">
                  <a16:creationId xmlns:a16="http://schemas.microsoft.com/office/drawing/2014/main" id="{511D9C6F-73A9-207C-C48A-2FED3C832427}"/>
                </a:ext>
              </a:extLst>
            </p:cNvPr>
            <p:cNvSpPr/>
            <p:nvPr/>
          </p:nvSpPr>
          <p:spPr>
            <a:xfrm>
              <a:off x="5649750" y="4698075"/>
              <a:ext cx="331925" cy="367800"/>
            </a:xfrm>
            <a:custGeom>
              <a:avLst/>
              <a:gdLst/>
              <a:ahLst/>
              <a:cxnLst/>
              <a:rect l="l" t="t" r="r" b="b"/>
              <a:pathLst>
                <a:path w="13277" h="14712" extrusionOk="0">
                  <a:moveTo>
                    <a:pt x="0" y="0"/>
                  </a:moveTo>
                  <a:lnTo>
                    <a:pt x="0" y="14712"/>
                  </a:lnTo>
                  <a:lnTo>
                    <a:pt x="11646" y="14712"/>
                  </a:lnTo>
                  <a:cubicBezTo>
                    <a:pt x="12559" y="14712"/>
                    <a:pt x="13277" y="13994"/>
                    <a:pt x="13277" y="13081"/>
                  </a:cubicBezTo>
                  <a:lnTo>
                    <a:pt x="13277" y="0"/>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sp>
          <p:nvSpPr>
            <p:cNvPr id="40" name="Google Shape;6011;p128">
              <a:extLst>
                <a:ext uri="{FF2B5EF4-FFF2-40B4-BE49-F238E27FC236}">
                  <a16:creationId xmlns:a16="http://schemas.microsoft.com/office/drawing/2014/main" id="{A628C75B-B1B4-4D45-E9E8-8FE6991F265D}"/>
                </a:ext>
              </a:extLst>
            </p:cNvPr>
            <p:cNvSpPr/>
            <p:nvPr/>
          </p:nvSpPr>
          <p:spPr>
            <a:xfrm>
              <a:off x="1735808" y="4664514"/>
              <a:ext cx="1353085" cy="409731"/>
            </a:xfrm>
            <a:custGeom>
              <a:avLst/>
              <a:gdLst/>
              <a:ahLst/>
              <a:cxnLst/>
              <a:rect l="l" t="t" r="r" b="b"/>
              <a:pathLst>
                <a:path w="59108" h="14712" extrusionOk="0">
                  <a:moveTo>
                    <a:pt x="0" y="0"/>
                  </a:moveTo>
                  <a:lnTo>
                    <a:pt x="0" y="13081"/>
                  </a:lnTo>
                  <a:cubicBezTo>
                    <a:pt x="0" y="13994"/>
                    <a:pt x="718" y="14712"/>
                    <a:pt x="1631" y="14712"/>
                  </a:cubicBezTo>
                  <a:lnTo>
                    <a:pt x="59108" y="14712"/>
                  </a:lnTo>
                  <a:lnTo>
                    <a:pt x="59108" y="0"/>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sp>
          <p:nvSpPr>
            <p:cNvPr id="41" name="Google Shape;6012;p128">
              <a:extLst>
                <a:ext uri="{FF2B5EF4-FFF2-40B4-BE49-F238E27FC236}">
                  <a16:creationId xmlns:a16="http://schemas.microsoft.com/office/drawing/2014/main" id="{65A0935C-238A-9A78-553D-487F994417F9}"/>
                </a:ext>
              </a:extLst>
            </p:cNvPr>
            <p:cNvSpPr/>
            <p:nvPr/>
          </p:nvSpPr>
          <p:spPr>
            <a:xfrm>
              <a:off x="2765325" y="4698075"/>
              <a:ext cx="331125" cy="367800"/>
            </a:xfrm>
            <a:custGeom>
              <a:avLst/>
              <a:gdLst/>
              <a:ahLst/>
              <a:cxnLst/>
              <a:rect l="l" t="t" r="r" b="b"/>
              <a:pathLst>
                <a:path w="13245" h="14712" extrusionOk="0">
                  <a:moveTo>
                    <a:pt x="1" y="0"/>
                  </a:moveTo>
                  <a:lnTo>
                    <a:pt x="1" y="14712"/>
                  </a:lnTo>
                  <a:lnTo>
                    <a:pt x="13245" y="14712"/>
                  </a:lnTo>
                  <a:lnTo>
                    <a:pt x="13245" y="0"/>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sp>
          <p:nvSpPr>
            <p:cNvPr id="42" name="Google Shape;6013;p128">
              <a:extLst>
                <a:ext uri="{FF2B5EF4-FFF2-40B4-BE49-F238E27FC236}">
                  <a16:creationId xmlns:a16="http://schemas.microsoft.com/office/drawing/2014/main" id="{1A42BC8C-A4C6-1001-DB27-9FE5017C669D}"/>
                </a:ext>
              </a:extLst>
            </p:cNvPr>
            <p:cNvSpPr/>
            <p:nvPr/>
          </p:nvSpPr>
          <p:spPr>
            <a:xfrm>
              <a:off x="3023025" y="238125"/>
              <a:ext cx="1554375" cy="4827750"/>
            </a:xfrm>
            <a:custGeom>
              <a:avLst/>
              <a:gdLst/>
              <a:ahLst/>
              <a:cxnLst/>
              <a:rect l="l" t="t" r="r" b="b"/>
              <a:pathLst>
                <a:path w="62175" h="193110" extrusionOk="0">
                  <a:moveTo>
                    <a:pt x="23585" y="0"/>
                  </a:moveTo>
                  <a:cubicBezTo>
                    <a:pt x="20551" y="0"/>
                    <a:pt x="17877" y="1957"/>
                    <a:pt x="16963" y="4860"/>
                  </a:cubicBezTo>
                  <a:lnTo>
                    <a:pt x="3720" y="46907"/>
                  </a:lnTo>
                  <a:cubicBezTo>
                    <a:pt x="1273" y="54769"/>
                    <a:pt x="1" y="62924"/>
                    <a:pt x="1" y="71144"/>
                  </a:cubicBezTo>
                  <a:lnTo>
                    <a:pt x="1" y="193110"/>
                  </a:lnTo>
                  <a:lnTo>
                    <a:pt x="62174" y="193110"/>
                  </a:lnTo>
                  <a:lnTo>
                    <a:pt x="62174" y="71144"/>
                  </a:lnTo>
                  <a:cubicBezTo>
                    <a:pt x="62174" y="62924"/>
                    <a:pt x="60902" y="54769"/>
                    <a:pt x="58456" y="46907"/>
                  </a:cubicBezTo>
                  <a:lnTo>
                    <a:pt x="45212" y="4860"/>
                  </a:lnTo>
                  <a:cubicBezTo>
                    <a:pt x="44299" y="1957"/>
                    <a:pt x="41624" y="0"/>
                    <a:pt x="38590" y="0"/>
                  </a:cubicBezTo>
                  <a:close/>
                </a:path>
              </a:pathLst>
            </a:custGeom>
            <a:solidFill>
              <a:schemeClr val="accent5">
                <a:lumMod val="60000"/>
                <a:lumOff val="40000"/>
              </a:schemeClr>
            </a:solidFill>
            <a:ln>
              <a:noFill/>
            </a:ln>
          </p:spPr>
          <p:txBody>
            <a:bodyPr spcFirstLastPara="1" wrap="square" lIns="329130" tIns="329130" rIns="329130" bIns="329130" anchor="ctr" anchorCtr="0">
              <a:noAutofit/>
            </a:bodyPr>
            <a:lstStyle/>
            <a:p>
              <a:endParaRPr sz="18662"/>
            </a:p>
          </p:txBody>
        </p:sp>
        <p:sp>
          <p:nvSpPr>
            <p:cNvPr id="43" name="Google Shape;6014;p128">
              <a:extLst>
                <a:ext uri="{FF2B5EF4-FFF2-40B4-BE49-F238E27FC236}">
                  <a16:creationId xmlns:a16="http://schemas.microsoft.com/office/drawing/2014/main" id="{5F8A338D-FFF1-4B1D-B049-B36620E991B9}"/>
                </a:ext>
              </a:extLst>
            </p:cNvPr>
            <p:cNvSpPr/>
            <p:nvPr/>
          </p:nvSpPr>
          <p:spPr>
            <a:xfrm>
              <a:off x="3672975" y="238125"/>
              <a:ext cx="904425" cy="4827750"/>
            </a:xfrm>
            <a:custGeom>
              <a:avLst/>
              <a:gdLst/>
              <a:ahLst/>
              <a:cxnLst/>
              <a:rect l="l" t="t" r="r" b="b"/>
              <a:pathLst>
                <a:path w="36177" h="193110" extrusionOk="0">
                  <a:moveTo>
                    <a:pt x="1" y="0"/>
                  </a:moveTo>
                  <a:cubicBezTo>
                    <a:pt x="3035" y="0"/>
                    <a:pt x="5709" y="1957"/>
                    <a:pt x="6623" y="4860"/>
                  </a:cubicBezTo>
                  <a:lnTo>
                    <a:pt x="19866" y="46907"/>
                  </a:lnTo>
                  <a:cubicBezTo>
                    <a:pt x="22313" y="54769"/>
                    <a:pt x="23585" y="62924"/>
                    <a:pt x="23585" y="71144"/>
                  </a:cubicBezTo>
                  <a:lnTo>
                    <a:pt x="23585" y="193110"/>
                  </a:lnTo>
                  <a:lnTo>
                    <a:pt x="36176" y="193110"/>
                  </a:lnTo>
                  <a:lnTo>
                    <a:pt x="36176" y="71144"/>
                  </a:lnTo>
                  <a:cubicBezTo>
                    <a:pt x="36176" y="62924"/>
                    <a:pt x="34904" y="54769"/>
                    <a:pt x="32458" y="46907"/>
                  </a:cubicBezTo>
                  <a:lnTo>
                    <a:pt x="19214" y="4860"/>
                  </a:lnTo>
                  <a:cubicBezTo>
                    <a:pt x="18301" y="1957"/>
                    <a:pt x="15626" y="0"/>
                    <a:pt x="12592" y="0"/>
                  </a:cubicBezTo>
                  <a:close/>
                </a:path>
              </a:pathLst>
            </a:custGeom>
            <a:solidFill>
              <a:schemeClr val="accent5">
                <a:lumMod val="40000"/>
                <a:lumOff val="60000"/>
              </a:schemeClr>
            </a:solidFill>
            <a:ln>
              <a:noFill/>
            </a:ln>
          </p:spPr>
          <p:txBody>
            <a:bodyPr spcFirstLastPara="1" wrap="square" lIns="329130" tIns="329130" rIns="329130" bIns="329130" anchor="ctr" anchorCtr="0">
              <a:noAutofit/>
            </a:bodyPr>
            <a:lstStyle/>
            <a:p>
              <a:endParaRPr sz="18662"/>
            </a:p>
          </p:txBody>
        </p:sp>
        <p:sp>
          <p:nvSpPr>
            <p:cNvPr id="44" name="Google Shape;6015;p128">
              <a:extLst>
                <a:ext uri="{FF2B5EF4-FFF2-40B4-BE49-F238E27FC236}">
                  <a16:creationId xmlns:a16="http://schemas.microsoft.com/office/drawing/2014/main" id="{FC1E91D0-C5A8-98D4-2472-2329436D1DEC}"/>
                </a:ext>
              </a:extLst>
            </p:cNvPr>
            <p:cNvSpPr/>
            <p:nvPr/>
          </p:nvSpPr>
          <p:spPr>
            <a:xfrm>
              <a:off x="3313350" y="238125"/>
              <a:ext cx="973725" cy="546400"/>
            </a:xfrm>
            <a:custGeom>
              <a:avLst/>
              <a:gdLst/>
              <a:ahLst/>
              <a:cxnLst/>
              <a:rect l="l" t="t" r="r" b="b"/>
              <a:pathLst>
                <a:path w="38949" h="21856" extrusionOk="0">
                  <a:moveTo>
                    <a:pt x="11972" y="0"/>
                  </a:moveTo>
                  <a:cubicBezTo>
                    <a:pt x="8938" y="0"/>
                    <a:pt x="6264" y="1957"/>
                    <a:pt x="5350" y="4860"/>
                  </a:cubicBezTo>
                  <a:lnTo>
                    <a:pt x="1" y="21855"/>
                  </a:lnTo>
                  <a:lnTo>
                    <a:pt x="38949" y="21855"/>
                  </a:lnTo>
                  <a:lnTo>
                    <a:pt x="33599" y="4860"/>
                  </a:lnTo>
                  <a:cubicBezTo>
                    <a:pt x="32686" y="1957"/>
                    <a:pt x="30011" y="0"/>
                    <a:pt x="26977" y="0"/>
                  </a:cubicBezTo>
                  <a:close/>
                </a:path>
              </a:pathLst>
            </a:custGeom>
            <a:solidFill>
              <a:schemeClr val="accent4"/>
            </a:solidFill>
            <a:ln>
              <a:noFill/>
            </a:ln>
          </p:spPr>
          <p:txBody>
            <a:bodyPr spcFirstLastPara="1" wrap="square" lIns="329130" tIns="329130" rIns="329130" bIns="329130" anchor="ctr" anchorCtr="0">
              <a:noAutofit/>
            </a:bodyPr>
            <a:lstStyle/>
            <a:p>
              <a:endParaRPr sz="18662"/>
            </a:p>
          </p:txBody>
        </p:sp>
        <p:sp>
          <p:nvSpPr>
            <p:cNvPr id="45" name="Google Shape;6016;p128">
              <a:extLst>
                <a:ext uri="{FF2B5EF4-FFF2-40B4-BE49-F238E27FC236}">
                  <a16:creationId xmlns:a16="http://schemas.microsoft.com/office/drawing/2014/main" id="{7B684886-0F74-3736-1B7E-1B7748D5BA4B}"/>
                </a:ext>
              </a:extLst>
            </p:cNvPr>
            <p:cNvSpPr/>
            <p:nvPr/>
          </p:nvSpPr>
          <p:spPr>
            <a:xfrm>
              <a:off x="3672975" y="238125"/>
              <a:ext cx="614100" cy="546400"/>
            </a:xfrm>
            <a:custGeom>
              <a:avLst/>
              <a:gdLst/>
              <a:ahLst/>
              <a:cxnLst/>
              <a:rect l="l" t="t" r="r" b="b"/>
              <a:pathLst>
                <a:path w="24564" h="21856" extrusionOk="0">
                  <a:moveTo>
                    <a:pt x="1" y="0"/>
                  </a:moveTo>
                  <a:cubicBezTo>
                    <a:pt x="3035" y="0"/>
                    <a:pt x="5709" y="1957"/>
                    <a:pt x="6623" y="4860"/>
                  </a:cubicBezTo>
                  <a:lnTo>
                    <a:pt x="11972" y="21855"/>
                  </a:lnTo>
                  <a:lnTo>
                    <a:pt x="24564" y="21855"/>
                  </a:lnTo>
                  <a:lnTo>
                    <a:pt x="19214" y="4860"/>
                  </a:lnTo>
                  <a:cubicBezTo>
                    <a:pt x="18301" y="1957"/>
                    <a:pt x="15626" y="0"/>
                    <a:pt x="12592" y="0"/>
                  </a:cubicBezTo>
                  <a:close/>
                </a:path>
              </a:pathLst>
            </a:custGeom>
            <a:solidFill>
              <a:schemeClr val="accent4">
                <a:lumMod val="75000"/>
              </a:schemeClr>
            </a:solidFill>
            <a:ln>
              <a:noFill/>
            </a:ln>
          </p:spPr>
          <p:txBody>
            <a:bodyPr spcFirstLastPara="1" wrap="square" lIns="329130" tIns="329130" rIns="329130" bIns="329130" anchor="ctr" anchorCtr="0">
              <a:noAutofit/>
            </a:bodyPr>
            <a:lstStyle/>
            <a:p>
              <a:endParaRPr sz="18662"/>
            </a:p>
          </p:txBody>
        </p:sp>
        <p:sp>
          <p:nvSpPr>
            <p:cNvPr id="46" name="Google Shape;6017;p128">
              <a:extLst>
                <a:ext uri="{FF2B5EF4-FFF2-40B4-BE49-F238E27FC236}">
                  <a16:creationId xmlns:a16="http://schemas.microsoft.com/office/drawing/2014/main" id="{D2F91E43-1E15-CAF8-24B7-AC1D61F49ED5}"/>
                </a:ext>
              </a:extLst>
            </p:cNvPr>
            <p:cNvSpPr/>
            <p:nvPr/>
          </p:nvSpPr>
          <p:spPr>
            <a:xfrm>
              <a:off x="3372875" y="1608150"/>
              <a:ext cx="854675" cy="315625"/>
            </a:xfrm>
            <a:custGeom>
              <a:avLst/>
              <a:gdLst/>
              <a:ahLst/>
              <a:cxnLst/>
              <a:rect l="l" t="t" r="r" b="b"/>
              <a:pathLst>
                <a:path w="34187" h="12625" extrusionOk="0">
                  <a:moveTo>
                    <a:pt x="7797" y="0"/>
                  </a:moveTo>
                  <a:cubicBezTo>
                    <a:pt x="4535" y="0"/>
                    <a:pt x="1762" y="2316"/>
                    <a:pt x="1175" y="5513"/>
                  </a:cubicBezTo>
                  <a:lnTo>
                    <a:pt x="164" y="10993"/>
                  </a:lnTo>
                  <a:cubicBezTo>
                    <a:pt x="1" y="11841"/>
                    <a:pt x="653" y="12624"/>
                    <a:pt x="1501" y="12624"/>
                  </a:cubicBezTo>
                  <a:lnTo>
                    <a:pt x="32686" y="12624"/>
                  </a:lnTo>
                  <a:cubicBezTo>
                    <a:pt x="33534" y="12624"/>
                    <a:pt x="34186" y="11841"/>
                    <a:pt x="34023" y="10993"/>
                  </a:cubicBezTo>
                  <a:lnTo>
                    <a:pt x="33012" y="5513"/>
                  </a:lnTo>
                  <a:cubicBezTo>
                    <a:pt x="32425" y="2316"/>
                    <a:pt x="29652" y="0"/>
                    <a:pt x="26390" y="0"/>
                  </a:cubicBezTo>
                  <a:close/>
                </a:path>
              </a:pathLst>
            </a:custGeom>
            <a:solidFill>
              <a:schemeClr val="bg2">
                <a:lumMod val="50000"/>
              </a:schemeClr>
            </a:solidFill>
            <a:ln>
              <a:noFill/>
            </a:ln>
          </p:spPr>
          <p:txBody>
            <a:bodyPr spcFirstLastPara="1" wrap="square" lIns="329130" tIns="329130" rIns="329130" bIns="329130" anchor="ctr" anchorCtr="0">
              <a:noAutofit/>
            </a:bodyPr>
            <a:lstStyle/>
            <a:p>
              <a:endParaRPr sz="18662"/>
            </a:p>
          </p:txBody>
        </p:sp>
        <p:sp>
          <p:nvSpPr>
            <p:cNvPr id="47" name="Google Shape;6018;p128">
              <a:extLst>
                <a:ext uri="{FF2B5EF4-FFF2-40B4-BE49-F238E27FC236}">
                  <a16:creationId xmlns:a16="http://schemas.microsoft.com/office/drawing/2014/main" id="{340BDB4B-36CF-2F5A-62C6-3F216C92006B}"/>
                </a:ext>
              </a:extLst>
            </p:cNvPr>
            <p:cNvSpPr/>
            <p:nvPr/>
          </p:nvSpPr>
          <p:spPr>
            <a:xfrm>
              <a:off x="3017721" y="2727670"/>
              <a:ext cx="1559274" cy="1035701"/>
            </a:xfrm>
            <a:custGeom>
              <a:avLst/>
              <a:gdLst/>
              <a:ahLst/>
              <a:cxnLst/>
              <a:rect l="l" t="t" r="r" b="b"/>
              <a:pathLst>
                <a:path w="62371" h="41428" extrusionOk="0">
                  <a:moveTo>
                    <a:pt x="1" y="1"/>
                  </a:moveTo>
                  <a:lnTo>
                    <a:pt x="1" y="41428"/>
                  </a:lnTo>
                  <a:lnTo>
                    <a:pt x="62370" y="41428"/>
                  </a:lnTo>
                  <a:lnTo>
                    <a:pt x="62370" y="1"/>
                  </a:lnTo>
                  <a:close/>
                </a:path>
              </a:pathLst>
            </a:custGeom>
            <a:solidFill>
              <a:schemeClr val="accent2"/>
            </a:solidFill>
            <a:ln>
              <a:noFill/>
            </a:ln>
          </p:spPr>
          <p:txBody>
            <a:bodyPr spcFirstLastPara="1" wrap="square" lIns="329130" tIns="329130" rIns="329130" bIns="329130" anchor="ctr" anchorCtr="0">
              <a:noAutofit/>
            </a:bodyPr>
            <a:lstStyle/>
            <a:p>
              <a:endParaRPr sz="18662"/>
            </a:p>
          </p:txBody>
        </p:sp>
      </p:grpSp>
      <p:graphicFrame>
        <p:nvGraphicFramePr>
          <p:cNvPr id="143" name="Diagram 142">
            <a:extLst>
              <a:ext uri="{FF2B5EF4-FFF2-40B4-BE49-F238E27FC236}">
                <a16:creationId xmlns:a16="http://schemas.microsoft.com/office/drawing/2014/main" id="{CCB9D240-94BA-A8C2-9F22-DEA7F4675C38}"/>
              </a:ext>
            </a:extLst>
          </p:cNvPr>
          <p:cNvGraphicFramePr/>
          <p:nvPr>
            <p:extLst>
              <p:ext uri="{D42A27DB-BD31-4B8C-83A1-F6EECF244321}">
                <p14:modId xmlns:p14="http://schemas.microsoft.com/office/powerpoint/2010/main" val="2165697032"/>
              </p:ext>
            </p:extLst>
          </p:nvPr>
        </p:nvGraphicFramePr>
        <p:xfrm>
          <a:off x="-54961" y="7778179"/>
          <a:ext cx="8286384" cy="3792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63" name="Picture 162">
            <a:extLst>
              <a:ext uri="{FF2B5EF4-FFF2-40B4-BE49-F238E27FC236}">
                <a16:creationId xmlns:a16="http://schemas.microsoft.com/office/drawing/2014/main" id="{77203723-EBCF-6CFA-57BB-8151FBD0AF17}"/>
              </a:ext>
            </a:extLst>
          </p:cNvPr>
          <p:cNvPicPr>
            <a:picLocks noChangeAspect="1"/>
          </p:cNvPicPr>
          <p:nvPr/>
        </p:nvPicPr>
        <p:blipFill>
          <a:blip r:embed="rId14"/>
          <a:srcRect l="4246" r="4246"/>
          <a:stretch/>
        </p:blipFill>
        <p:spPr>
          <a:xfrm>
            <a:off x="9113318" y="4600961"/>
            <a:ext cx="6186367" cy="5070384"/>
          </a:xfrm>
          <a:prstGeom prst="rect">
            <a:avLst/>
          </a:prstGeom>
        </p:spPr>
      </p:pic>
      <p:grpSp>
        <p:nvGrpSpPr>
          <p:cNvPr id="27" name="Group 26">
            <a:extLst>
              <a:ext uri="{FF2B5EF4-FFF2-40B4-BE49-F238E27FC236}">
                <a16:creationId xmlns:a16="http://schemas.microsoft.com/office/drawing/2014/main" id="{65E55B6F-0C00-77E3-2E57-CAD00D620AD9}"/>
              </a:ext>
            </a:extLst>
          </p:cNvPr>
          <p:cNvGrpSpPr/>
          <p:nvPr/>
        </p:nvGrpSpPr>
        <p:grpSpPr>
          <a:xfrm>
            <a:off x="17612526" y="18396061"/>
            <a:ext cx="5450272" cy="2971337"/>
            <a:chOff x="17562135" y="6112016"/>
            <a:chExt cx="4988512" cy="2772946"/>
          </a:xfrm>
        </p:grpSpPr>
        <p:pic>
          <p:nvPicPr>
            <p:cNvPr id="131" name="Picture 130">
              <a:extLst>
                <a:ext uri="{FF2B5EF4-FFF2-40B4-BE49-F238E27FC236}">
                  <a16:creationId xmlns:a16="http://schemas.microsoft.com/office/drawing/2014/main" id="{35D59F97-5EC2-5C6A-0797-61A4288524AE}"/>
                </a:ext>
              </a:extLst>
            </p:cNvPr>
            <p:cNvPicPr>
              <a:picLocks noChangeAspect="1"/>
            </p:cNvPicPr>
            <p:nvPr/>
          </p:nvPicPr>
          <p:blipFill rotWithShape="1">
            <a:blip r:embed="rId15"/>
            <a:srcRect t="-70" b="-70"/>
            <a:stretch/>
          </p:blipFill>
          <p:spPr>
            <a:xfrm rot="5400000">
              <a:off x="17333870" y="6340281"/>
              <a:ext cx="2742529" cy="2286000"/>
            </a:xfrm>
            <a:prstGeom prst="rect">
              <a:avLst/>
            </a:prstGeom>
          </p:spPr>
        </p:pic>
        <p:pic>
          <p:nvPicPr>
            <p:cNvPr id="132" name="Picture 131">
              <a:extLst>
                <a:ext uri="{FF2B5EF4-FFF2-40B4-BE49-F238E27FC236}">
                  <a16:creationId xmlns:a16="http://schemas.microsoft.com/office/drawing/2014/main" id="{5B084C11-B257-1E35-65F6-F5E97300BECE}"/>
                </a:ext>
              </a:extLst>
            </p:cNvPr>
            <p:cNvPicPr>
              <a:picLocks noChangeAspect="1"/>
            </p:cNvPicPr>
            <p:nvPr/>
          </p:nvPicPr>
          <p:blipFill rotWithShape="1">
            <a:blip r:embed="rId16"/>
            <a:srcRect t="-2810" b="-2810"/>
            <a:stretch/>
          </p:blipFill>
          <p:spPr>
            <a:xfrm rot="5400000">
              <a:off x="19956941" y="6291256"/>
              <a:ext cx="2772946" cy="2414466"/>
            </a:xfrm>
            <a:prstGeom prst="rect">
              <a:avLst/>
            </a:prstGeom>
          </p:spPr>
        </p:pic>
      </p:grpSp>
      <p:pic>
        <p:nvPicPr>
          <p:cNvPr id="77" name="Picture 76">
            <a:extLst>
              <a:ext uri="{FF2B5EF4-FFF2-40B4-BE49-F238E27FC236}">
                <a16:creationId xmlns:a16="http://schemas.microsoft.com/office/drawing/2014/main" id="{1205B2CD-4AD7-115C-CB74-0655FAC55AC4}"/>
              </a:ext>
            </a:extLst>
          </p:cNvPr>
          <p:cNvPicPr>
            <a:picLocks noChangeAspect="1"/>
          </p:cNvPicPr>
          <p:nvPr/>
        </p:nvPicPr>
        <p:blipFill rotWithShape="1">
          <a:blip r:embed="rId17"/>
          <a:srcRect l="32353" t="9092" r="32353" b="9092"/>
          <a:stretch/>
        </p:blipFill>
        <p:spPr>
          <a:xfrm rot="5400000">
            <a:off x="10277068" y="17363379"/>
            <a:ext cx="1225973" cy="3677919"/>
          </a:xfrm>
          <a:prstGeom prst="rect">
            <a:avLst/>
          </a:prstGeom>
        </p:spPr>
      </p:pic>
      <p:pic>
        <p:nvPicPr>
          <p:cNvPr id="79" name="Picture 78">
            <a:extLst>
              <a:ext uri="{FF2B5EF4-FFF2-40B4-BE49-F238E27FC236}">
                <a16:creationId xmlns:a16="http://schemas.microsoft.com/office/drawing/2014/main" id="{C580501B-1417-C51E-8743-BECB1091073B}"/>
              </a:ext>
            </a:extLst>
          </p:cNvPr>
          <p:cNvPicPr>
            <a:picLocks noChangeAspect="1"/>
          </p:cNvPicPr>
          <p:nvPr/>
        </p:nvPicPr>
        <p:blipFill rotWithShape="1">
          <a:blip r:embed="rId18"/>
          <a:srcRect l="32353" t="1817" r="32353" b="1817"/>
          <a:stretch/>
        </p:blipFill>
        <p:spPr>
          <a:xfrm rot="5400000">
            <a:off x="13333323" y="18117069"/>
            <a:ext cx="1245653" cy="4401306"/>
          </a:xfrm>
          <a:prstGeom prst="rect">
            <a:avLst/>
          </a:prstGeom>
        </p:spPr>
      </p:pic>
      <p:pic>
        <p:nvPicPr>
          <p:cNvPr id="12" name="Picture 11">
            <a:extLst>
              <a:ext uri="{FF2B5EF4-FFF2-40B4-BE49-F238E27FC236}">
                <a16:creationId xmlns:a16="http://schemas.microsoft.com/office/drawing/2014/main" id="{A669E386-25AE-5A7F-25ED-43AABD3787CA}"/>
              </a:ext>
            </a:extLst>
          </p:cNvPr>
          <p:cNvPicPr>
            <a:picLocks noChangeAspect="1"/>
          </p:cNvPicPr>
          <p:nvPr/>
        </p:nvPicPr>
        <p:blipFill>
          <a:blip r:embed="rId19"/>
          <a:srcRect l="4246" r="4246"/>
          <a:stretch/>
        </p:blipFill>
        <p:spPr>
          <a:xfrm>
            <a:off x="17013814" y="4600961"/>
            <a:ext cx="6186367" cy="5070384"/>
          </a:xfrm>
          <a:prstGeom prst="rect">
            <a:avLst/>
          </a:prstGeom>
        </p:spPr>
      </p:pic>
      <p:pic>
        <p:nvPicPr>
          <p:cNvPr id="87" name="Picture 86" descr="A rocket launching with smoke coming out of it&#10;&#10;Description automatically generated">
            <a:extLst>
              <a:ext uri="{FF2B5EF4-FFF2-40B4-BE49-F238E27FC236}">
                <a16:creationId xmlns:a16="http://schemas.microsoft.com/office/drawing/2014/main" id="{97C2F4A9-A9F8-8635-B55A-CC3C06B697C6}"/>
              </a:ext>
            </a:extLst>
          </p:cNvPr>
          <p:cNvPicPr>
            <a:picLocks noChangeAspect="1"/>
          </p:cNvPicPr>
          <p:nvPr/>
        </p:nvPicPr>
        <p:blipFill rotWithShape="1">
          <a:blip r:embed="rId20"/>
          <a:srcRect l="1322" t="9088" r="3617" b="10647"/>
          <a:stretch/>
        </p:blipFill>
        <p:spPr>
          <a:xfrm>
            <a:off x="25023660" y="15652846"/>
            <a:ext cx="6070573" cy="5700292"/>
          </a:xfrm>
          <a:prstGeom prst="rect">
            <a:avLst/>
          </a:prstGeom>
        </p:spPr>
      </p:pic>
    </p:spTree>
    <p:extLst>
      <p:ext uri="{BB962C8B-B14F-4D97-AF65-F5344CB8AC3E}">
        <p14:creationId xmlns:p14="http://schemas.microsoft.com/office/powerpoint/2010/main" val="285042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26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59DA70F24E404D84633AD9D44CCB6D" ma:contentTypeVersion="17" ma:contentTypeDescription="Create a new document." ma:contentTypeScope="" ma:versionID="de0829069f5ac8d2b10f669dc6541052">
  <xsd:schema xmlns:xsd="http://www.w3.org/2001/XMLSchema" xmlns:xs="http://www.w3.org/2001/XMLSchema" xmlns:p="http://schemas.microsoft.com/office/2006/metadata/properties" xmlns:ns2="019abb9b-08af-4fd0-8b3b-ace152962827" xmlns:ns3="ea76d1cf-a10f-4786-886d-1f336309d4ce" targetNamespace="http://schemas.microsoft.com/office/2006/metadata/properties" ma:root="true" ma:fieldsID="e52262bd09b621b32b9e8f49df3325bd" ns2:_="" ns3:_="">
    <xsd:import namespace="019abb9b-08af-4fd0-8b3b-ace152962827"/>
    <xsd:import namespace="ea76d1cf-a10f-4786-886d-1f336309d4c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9abb9b-08af-4fd0-8b3b-ace1529628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76d1cf-a10f-4786-886d-1f336309d4c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176b630-e91f-4943-8556-9031baeeb98b}" ma:internalName="TaxCatchAll" ma:showField="CatchAllData" ma:web="ea76d1cf-a10f-4786-886d-1f336309d4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19abb9b-08af-4fd0-8b3b-ace152962827">
      <Terms xmlns="http://schemas.microsoft.com/office/infopath/2007/PartnerControls"/>
    </lcf76f155ced4ddcb4097134ff3c332f>
    <TaxCatchAll xmlns="ea76d1cf-a10f-4786-886d-1f336309d4c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CDC080-602D-40E7-969E-4042A77284F3}">
  <ds:schemaRefs>
    <ds:schemaRef ds:uri="019abb9b-08af-4fd0-8b3b-ace152962827"/>
    <ds:schemaRef ds:uri="ea76d1cf-a10f-4786-886d-1f336309d4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5C56B3B-78B7-4B11-9D49-296E5BC7C0C2}">
  <ds:schemaRefs>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www.w3.org/XML/1998/namespace"/>
    <ds:schemaRef ds:uri="019abb9b-08af-4fd0-8b3b-ace152962827"/>
    <ds:schemaRef ds:uri="http://purl.org/dc/dcmitype/"/>
    <ds:schemaRef ds:uri="http://purl.org/dc/elements/1.1/"/>
    <ds:schemaRef ds:uri="ea76d1cf-a10f-4786-886d-1f336309d4ce"/>
  </ds:schemaRefs>
</ds:datastoreItem>
</file>

<file path=customXml/itemProps3.xml><?xml version="1.0" encoding="utf-8"?>
<ds:datastoreItem xmlns:ds="http://schemas.openxmlformats.org/officeDocument/2006/customXml" ds:itemID="{5F067A52-AABE-4C40-AE27-7B2B229E91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TotalTime>
  <Words>383</Words>
  <Application>Microsoft Office PowerPoint</Application>
  <PresentationFormat>Custom</PresentationFormat>
  <Paragraphs>97</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Arial Black</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Herring</dc:creator>
  <cp:lastModifiedBy>Jake Miller</cp:lastModifiedBy>
  <cp:revision>2</cp:revision>
  <dcterms:created xsi:type="dcterms:W3CDTF">2017-10-10T11:56:34Z</dcterms:created>
  <dcterms:modified xsi:type="dcterms:W3CDTF">2024-04-04T12:19:39Z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0x0101006259DA70F24E404D84633AD9D44CCB6D</vt:lpwstr>
  </property>
  <property fmtid="{D5CDD505-2E9C-101B-9397-08002B2CF9AE}" pid="3" name="MediaServiceImageTags">
    <vt:lpwstr/>
  </property>
</Properties>
</file>