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11" r:id="rId4"/>
  </p:sldMasterIdLst>
  <p:notesMasterIdLst>
    <p:notesMasterId r:id="rId51"/>
  </p:notesMasterIdLst>
  <p:sldIdLst>
    <p:sldId id="256" r:id="rId5"/>
    <p:sldId id="340" r:id="rId6"/>
    <p:sldId id="269" r:id="rId7"/>
    <p:sldId id="266" r:id="rId8"/>
    <p:sldId id="352" r:id="rId9"/>
    <p:sldId id="348" r:id="rId10"/>
    <p:sldId id="349" r:id="rId11"/>
    <p:sldId id="350" r:id="rId12"/>
    <p:sldId id="351" r:id="rId13"/>
    <p:sldId id="391" r:id="rId14"/>
    <p:sldId id="353" r:id="rId15"/>
    <p:sldId id="354" r:id="rId16"/>
    <p:sldId id="346" r:id="rId17"/>
    <p:sldId id="376" r:id="rId18"/>
    <p:sldId id="389" r:id="rId19"/>
    <p:sldId id="347" r:id="rId20"/>
    <p:sldId id="382" r:id="rId21"/>
    <p:sldId id="383" r:id="rId22"/>
    <p:sldId id="355" r:id="rId23"/>
    <p:sldId id="366" r:id="rId24"/>
    <p:sldId id="298" r:id="rId25"/>
    <p:sldId id="357" r:id="rId26"/>
    <p:sldId id="367" r:id="rId27"/>
    <p:sldId id="359" r:id="rId28"/>
    <p:sldId id="372" r:id="rId29"/>
    <p:sldId id="392" r:id="rId30"/>
    <p:sldId id="375" r:id="rId31"/>
    <p:sldId id="377" r:id="rId32"/>
    <p:sldId id="368" r:id="rId33"/>
    <p:sldId id="369" r:id="rId34"/>
    <p:sldId id="371" r:id="rId35"/>
    <p:sldId id="370" r:id="rId36"/>
    <p:sldId id="379" r:id="rId37"/>
    <p:sldId id="380" r:id="rId38"/>
    <p:sldId id="360" r:id="rId39"/>
    <p:sldId id="384" r:id="rId40"/>
    <p:sldId id="362" r:id="rId41"/>
    <p:sldId id="373" r:id="rId42"/>
    <p:sldId id="381" r:id="rId43"/>
    <p:sldId id="387" r:id="rId44"/>
    <p:sldId id="388" r:id="rId45"/>
    <p:sldId id="395" r:id="rId46"/>
    <p:sldId id="386" r:id="rId47"/>
    <p:sldId id="365" r:id="rId48"/>
    <p:sldId id="394" r:id="rId49"/>
    <p:sldId id="312" r:id="rId50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52"/>
      <p:bold r:id="rId53"/>
      <p:italic r:id="rId54"/>
      <p:boldItalic r:id="rId55"/>
    </p:embeddedFont>
    <p:embeddedFont>
      <p:font typeface="Cambria Math" panose="02040503050406030204" pitchFamily="18" charset="0"/>
      <p:regular r:id="rId56"/>
    </p:embeddedFont>
    <p:embeddedFont>
      <p:font typeface="Krona One" panose="02010605030500060004" pitchFamily="2" charset="77"/>
      <p:regular r:id="rId57"/>
    </p:embeddedFont>
    <p:embeddedFont>
      <p:font typeface="Montserrat" pitchFamily="2" charset="77"/>
      <p:regular r:id="rId58"/>
      <p:bold r:id="rId59"/>
      <p:italic r:id="rId60"/>
      <p:boldItalic r:id="rId61"/>
    </p:embeddedFont>
    <p:embeddedFont>
      <p:font typeface="Open Sans" panose="020B0606030504020204" pitchFamily="34" charset="0"/>
      <p:regular r:id="rId62"/>
      <p:bold r:id="rId63"/>
      <p:italic r:id="rId64"/>
      <p:boldItalic r:id="rId65"/>
    </p:embeddedFont>
    <p:embeddedFont>
      <p:font typeface="Oswald Medium" panose="020F0502020204030204" pitchFamily="34" charset="0"/>
      <p:regular r:id="rId66"/>
    </p:embeddedFont>
    <p:embeddedFont>
      <p:font typeface="Patua One" panose="02000000000000000000" pitchFamily="2" charset="0"/>
      <p:regular r:id="rId67"/>
    </p:embeddedFont>
    <p:embeddedFont>
      <p:font typeface="Quicksand" pitchFamily="2" charset="77"/>
      <p:regular r:id="rId68"/>
      <p:bold r:id="rId69"/>
    </p:embeddedFont>
    <p:embeddedFont>
      <p:font typeface="Quicksand SemiBold" pitchFamily="2" charset="77"/>
      <p:regular r:id="rId70"/>
      <p:bold r:id="rId71"/>
    </p:embeddedFont>
    <p:embeddedFont>
      <p:font typeface="Signika" pitchFamily="2" charset="77"/>
      <p:regular r:id="rId72"/>
      <p:bold r:id="rId73"/>
    </p:embeddedFont>
    <p:embeddedFont>
      <p:font typeface="Signika Medium" pitchFamily="2" charset="77"/>
      <p:regular r:id="rId74"/>
      <p:bold r:id="rId7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73763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E463D8B-07A4-440B-8AC2-99CD6B125EA5}" v="1541" vWet="1817" dt="2023-10-26T12:44:02.811"/>
    <p1510:client id="{6C5389FA-D930-49CA-999E-6946886E941F}" v="59" dt="2023-10-26T09:57:59.427"/>
    <p1510:client id="{AB44E74F-1E6A-404A-A163-32230D8FD8DE}" v="261" dt="2023-10-26T11:21:29.130"/>
    <p1510:client id="{B46FF215-F476-0C45-9B31-D6833ECDDA4A}" v="2092" vWet="2106" dt="2023-10-26T12:48:54.712"/>
    <p1510:client id="{B5AE8019-F336-4773-855C-8A73FFE22115}" v="88" dt="2023-10-26T12:37:41.757"/>
    <p1510:client id="{C39BB7E0-FF02-43A6-94D1-E80FC95A3687}" v="222" dt="2023-10-26T11:08:27.493"/>
    <p1510:client id="{CD3AF55C-3242-6148-8CE1-DD2B8498F21B}" v="74" vWet="476" dt="2023-10-26T12:47:34.085"/>
    <p1510:client id="{D36CD13F-3687-7146-A79C-70072699E75C}" v="3961" dt="2023-10-26T12:49:17.818"/>
    <p1510:client id="{D582DDB7-AF8A-48FA-88FB-9A94C5F1047F}" v="8" dt="2023-10-26T12:15:50.324"/>
  </p1510:revLst>
</p1510:revInfo>
</file>

<file path=ppt/tableStyles.xml><?xml version="1.0" encoding="utf-8"?>
<a:tblStyleLst xmlns:a="http://schemas.openxmlformats.org/drawingml/2006/main" def="{11049090-CCC2-4393-AA77-A4DC3EE9A12C}">
  <a:tblStyle styleId="{11049090-CCC2-4393-AA77-A4DC3EE9A12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86"/>
  </p:normalViewPr>
  <p:slideViewPr>
    <p:cSldViewPr snapToGrid="0">
      <p:cViewPr varScale="1">
        <p:scale>
          <a:sx n="162" d="100"/>
          <a:sy n="162" d="100"/>
        </p:scale>
        <p:origin x="192" y="3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font" Target="fonts/font12.fntdata"/><Relationship Id="rId68" Type="http://schemas.openxmlformats.org/officeDocument/2006/relationships/font" Target="fonts/font17.fntdata"/><Relationship Id="rId16" Type="http://schemas.openxmlformats.org/officeDocument/2006/relationships/slide" Target="slides/slide1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font" Target="fonts/font2.fntdata"/><Relationship Id="rId58" Type="http://schemas.openxmlformats.org/officeDocument/2006/relationships/font" Target="fonts/font7.fntdata"/><Relationship Id="rId66" Type="http://schemas.openxmlformats.org/officeDocument/2006/relationships/font" Target="fonts/font15.fntdata"/><Relationship Id="rId74" Type="http://schemas.openxmlformats.org/officeDocument/2006/relationships/font" Target="fonts/font23.fntdata"/><Relationship Id="rId79" Type="http://schemas.openxmlformats.org/officeDocument/2006/relationships/tableStyles" Target="tableStyles.xml"/><Relationship Id="rId5" Type="http://schemas.openxmlformats.org/officeDocument/2006/relationships/slide" Target="slides/slide1.xml"/><Relationship Id="rId61" Type="http://schemas.openxmlformats.org/officeDocument/2006/relationships/font" Target="fonts/font10.fntdata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font" Target="fonts/font5.fntdata"/><Relationship Id="rId64" Type="http://schemas.openxmlformats.org/officeDocument/2006/relationships/font" Target="fonts/font13.fntdata"/><Relationship Id="rId69" Type="http://schemas.openxmlformats.org/officeDocument/2006/relationships/font" Target="fonts/font18.fntdata"/><Relationship Id="rId77" Type="http://schemas.openxmlformats.org/officeDocument/2006/relationships/viewProps" Target="viewProps.xml"/><Relationship Id="rId8" Type="http://schemas.openxmlformats.org/officeDocument/2006/relationships/slide" Target="slides/slide4.xml"/><Relationship Id="rId51" Type="http://schemas.openxmlformats.org/officeDocument/2006/relationships/notesMaster" Target="notesMasters/notesMaster1.xml"/><Relationship Id="rId72" Type="http://schemas.openxmlformats.org/officeDocument/2006/relationships/font" Target="fonts/font21.fntdata"/><Relationship Id="rId80" Type="http://schemas.microsoft.com/office/2015/10/relationships/revisionInfo" Target="revisionInfo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font" Target="fonts/font8.fntdata"/><Relationship Id="rId67" Type="http://schemas.openxmlformats.org/officeDocument/2006/relationships/font" Target="fonts/font16.fntdata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font" Target="fonts/font3.fntdata"/><Relationship Id="rId62" Type="http://schemas.openxmlformats.org/officeDocument/2006/relationships/font" Target="fonts/font11.fntdata"/><Relationship Id="rId70" Type="http://schemas.openxmlformats.org/officeDocument/2006/relationships/font" Target="fonts/font19.fntdata"/><Relationship Id="rId75" Type="http://schemas.openxmlformats.org/officeDocument/2006/relationships/font" Target="fonts/font24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font" Target="fonts/font6.fntdata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font" Target="fonts/font1.fntdata"/><Relationship Id="rId60" Type="http://schemas.openxmlformats.org/officeDocument/2006/relationships/font" Target="fonts/font9.fntdata"/><Relationship Id="rId65" Type="http://schemas.openxmlformats.org/officeDocument/2006/relationships/font" Target="fonts/font14.fntdata"/><Relationship Id="rId73" Type="http://schemas.openxmlformats.org/officeDocument/2006/relationships/font" Target="fonts/font22.fntdata"/><Relationship Id="rId78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font" Target="fonts/font4.fntdata"/><Relationship Id="rId76" Type="http://schemas.openxmlformats.org/officeDocument/2006/relationships/presProps" Target="presProps.xml"/><Relationship Id="rId7" Type="http://schemas.openxmlformats.org/officeDocument/2006/relationships/slide" Target="slides/slide3.xml"/><Relationship Id="rId71" Type="http://schemas.openxmlformats.org/officeDocument/2006/relationships/font" Target="fonts/font20.fntdata"/><Relationship Id="rId2" Type="http://schemas.openxmlformats.org/officeDocument/2006/relationships/customXml" Target="../customXml/item2.xml"/><Relationship Id="rId29" Type="http://schemas.openxmlformats.org/officeDocument/2006/relationships/slide" Target="slides/slide2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66A293D-3B15-4690-993C-54AEADBE45AD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01B1723-A512-4997-81E1-30AFB305B569}">
      <dgm:prSet phldrT="[Text]" phldr="0" custT="1"/>
      <dgm:spPr/>
      <dgm:t>
        <a:bodyPr/>
        <a:lstStyle/>
        <a:p>
          <a:pPr rtl="0"/>
          <a:r>
            <a:rPr lang="en-US" sz="4000">
              <a:latin typeface="Times New Roman" panose="02020603050405020304" pitchFamily="18" charset="0"/>
              <a:cs typeface="Times New Roman" panose="02020603050405020304" pitchFamily="18" charset="0"/>
            </a:rPr>
            <a:t>Descent</a:t>
          </a:r>
        </a:p>
      </dgm:t>
    </dgm:pt>
    <dgm:pt modelId="{0979EBF3-B2B4-4B23-AE52-3B77176E3CFA}" type="parTrans" cxnId="{1F5CC010-9C9B-41FD-881D-62CD9C13CFC1}">
      <dgm:prSet/>
      <dgm:spPr/>
      <dgm:t>
        <a:bodyPr/>
        <a:lstStyle/>
        <a:p>
          <a:endParaRPr lang="en-US"/>
        </a:p>
      </dgm:t>
    </dgm:pt>
    <dgm:pt modelId="{33094614-F4F2-4C69-A7F4-48C703266A72}" type="sibTrans" cxnId="{1F5CC010-9C9B-41FD-881D-62CD9C13CFC1}">
      <dgm:prSet/>
      <dgm:spPr/>
      <dgm:t>
        <a:bodyPr/>
        <a:lstStyle/>
        <a:p>
          <a:endParaRPr lang="en-US"/>
        </a:p>
      </dgm:t>
    </dgm:pt>
    <dgm:pt modelId="{DC25452B-4B00-40DD-8BD2-242AD4598E87}">
      <dgm:prSet phldr="0"/>
      <dgm:spPr/>
      <dgm:t>
        <a:bodyPr/>
        <a:lstStyle/>
        <a:p>
          <a:r>
            <a:rPr lang="en-US">
              <a:latin typeface="Times New Roman" panose="02020603050405020304" pitchFamily="18" charset="0"/>
              <a:cs typeface="Times New Roman" panose="02020603050405020304" pitchFamily="18" charset="0"/>
            </a:rPr>
            <a:t>Singlecopter</a:t>
          </a:r>
        </a:p>
      </dgm:t>
    </dgm:pt>
    <dgm:pt modelId="{86DF7DC3-5E12-48AB-831A-597C2F6F7054}" type="parTrans" cxnId="{B2E06FBC-ED0D-4D79-AB0F-990406589139}">
      <dgm:prSet/>
      <dgm:spPr/>
      <dgm:t>
        <a:bodyPr/>
        <a:lstStyle/>
        <a:p>
          <a:endParaRPr lang="en-US"/>
        </a:p>
      </dgm:t>
    </dgm:pt>
    <dgm:pt modelId="{16CB631E-C84C-4A48-B3EC-BCC24A83B008}" type="sibTrans" cxnId="{B2E06FBC-ED0D-4D79-AB0F-990406589139}">
      <dgm:prSet/>
      <dgm:spPr/>
      <dgm:t>
        <a:bodyPr/>
        <a:lstStyle/>
        <a:p>
          <a:endParaRPr lang="en-US"/>
        </a:p>
      </dgm:t>
    </dgm:pt>
    <dgm:pt modelId="{7AE86D26-2AD3-4D75-964B-92F3488DD890}">
      <dgm:prSet phldr="0"/>
      <dgm:spPr/>
      <dgm:t>
        <a:bodyPr/>
        <a:lstStyle/>
        <a:p>
          <a:pPr rtl="0"/>
          <a:r>
            <a:rPr lang="en-US">
              <a:latin typeface="Times New Roman" panose="02020603050405020304" pitchFamily="18" charset="0"/>
              <a:cs typeface="Times New Roman" panose="02020603050405020304" pitchFamily="18" charset="0"/>
            </a:rPr>
            <a:t>Quadcopter </a:t>
          </a:r>
        </a:p>
      </dgm:t>
    </dgm:pt>
    <dgm:pt modelId="{34B6B0D4-77CD-42CB-BD8A-CB4BC6CAB0BF}" type="parTrans" cxnId="{528BAF73-7C0D-4ECF-B25F-6D7E3CEFBE0C}">
      <dgm:prSet/>
      <dgm:spPr/>
      <dgm:t>
        <a:bodyPr/>
        <a:lstStyle/>
        <a:p>
          <a:endParaRPr lang="en-US"/>
        </a:p>
      </dgm:t>
    </dgm:pt>
    <dgm:pt modelId="{086E75BB-0C0E-4D80-9AC4-90ECBC7D3D65}" type="sibTrans" cxnId="{528BAF73-7C0D-4ECF-B25F-6D7E3CEFBE0C}">
      <dgm:prSet/>
      <dgm:spPr/>
      <dgm:t>
        <a:bodyPr/>
        <a:lstStyle/>
        <a:p>
          <a:endParaRPr lang="en-US"/>
        </a:p>
      </dgm:t>
    </dgm:pt>
    <dgm:pt modelId="{FA61C9EF-DB10-46BF-9423-0138DA1F7546}">
      <dgm:prSet phldr="0"/>
      <dgm:spPr/>
      <dgm:t>
        <a:bodyPr/>
        <a:lstStyle/>
        <a:p>
          <a:pPr rtl="0"/>
          <a:r>
            <a:rPr lang="en-US">
              <a:latin typeface="Times New Roman" panose="02020603050405020304" pitchFamily="18" charset="0"/>
              <a:cs typeface="Times New Roman" panose="02020603050405020304" pitchFamily="18" charset="0"/>
            </a:rPr>
            <a:t>Mechanical Lander</a:t>
          </a:r>
        </a:p>
      </dgm:t>
    </dgm:pt>
    <dgm:pt modelId="{74A13F9E-3758-450C-9B41-ED4E4623753B}" type="parTrans" cxnId="{DBAB87A7-7CAF-46C6-A12A-378CFA919093}">
      <dgm:prSet/>
      <dgm:spPr/>
      <dgm:t>
        <a:bodyPr/>
        <a:lstStyle/>
        <a:p>
          <a:endParaRPr lang="en-US"/>
        </a:p>
      </dgm:t>
    </dgm:pt>
    <dgm:pt modelId="{29FEF622-B348-4190-9DE0-672E10F7352E}" type="sibTrans" cxnId="{DBAB87A7-7CAF-46C6-A12A-378CFA919093}">
      <dgm:prSet/>
      <dgm:spPr/>
      <dgm:t>
        <a:bodyPr/>
        <a:lstStyle/>
        <a:p>
          <a:endParaRPr lang="en-US"/>
        </a:p>
      </dgm:t>
    </dgm:pt>
    <dgm:pt modelId="{96FCA49E-8136-4664-8E52-F3F16C162C68}">
      <dgm:prSet phldr="0"/>
      <dgm:spPr/>
      <dgm:t>
        <a:bodyPr/>
        <a:lstStyle/>
        <a:p>
          <a:pPr rtl="0"/>
          <a:r>
            <a:rPr lang="en-US">
              <a:latin typeface="Times New Roman" panose="02020603050405020304" pitchFamily="18" charset="0"/>
              <a:cs typeface="Times New Roman" panose="02020603050405020304" pitchFamily="18" charset="0"/>
            </a:rPr>
            <a:t>Gas Thruster</a:t>
          </a:r>
        </a:p>
      </dgm:t>
    </dgm:pt>
    <dgm:pt modelId="{C70A8B1B-E717-4B76-BE12-FA00DAF12749}" type="parTrans" cxnId="{6CC162A4-36ED-4F38-A126-6BB5DF1C8C94}">
      <dgm:prSet/>
      <dgm:spPr/>
      <dgm:t>
        <a:bodyPr/>
        <a:lstStyle/>
        <a:p>
          <a:endParaRPr lang="en-US"/>
        </a:p>
      </dgm:t>
    </dgm:pt>
    <dgm:pt modelId="{1FFCDBF3-A308-4E18-B4EF-99A12BFD70AB}" type="sibTrans" cxnId="{6CC162A4-36ED-4F38-A126-6BB5DF1C8C94}">
      <dgm:prSet/>
      <dgm:spPr/>
      <dgm:t>
        <a:bodyPr/>
        <a:lstStyle/>
        <a:p>
          <a:endParaRPr lang="en-US"/>
        </a:p>
      </dgm:t>
    </dgm:pt>
    <dgm:pt modelId="{C6659EB6-DA12-4001-B4C4-49E1010E5EB5}" type="pres">
      <dgm:prSet presAssocID="{B66A293D-3B15-4690-993C-54AEADBE45AD}" presName="composite" presStyleCnt="0">
        <dgm:presLayoutVars>
          <dgm:chMax val="1"/>
          <dgm:dir/>
          <dgm:resizeHandles val="exact"/>
        </dgm:presLayoutVars>
      </dgm:prSet>
      <dgm:spPr/>
    </dgm:pt>
    <dgm:pt modelId="{010ECD5C-AF7F-45AF-A734-BE7EDB1A5693}" type="pres">
      <dgm:prSet presAssocID="{401B1723-A512-4997-81E1-30AFB305B569}" presName="roof" presStyleLbl="dkBgShp" presStyleIdx="0" presStyleCnt="2" custScaleY="95238" custLinFactNeighborX="-18" custLinFactNeighborY="-1546"/>
      <dgm:spPr/>
    </dgm:pt>
    <dgm:pt modelId="{4BA5F26A-11C3-4CEE-9D74-4F3234281331}" type="pres">
      <dgm:prSet presAssocID="{401B1723-A512-4997-81E1-30AFB305B569}" presName="pillars" presStyleCnt="0"/>
      <dgm:spPr/>
    </dgm:pt>
    <dgm:pt modelId="{29F11DDE-62C5-4BE4-AD68-2ECD9A7427D8}" type="pres">
      <dgm:prSet presAssocID="{401B1723-A512-4997-81E1-30AFB305B569}" presName="pillar1" presStyleLbl="node1" presStyleIdx="0" presStyleCnt="4">
        <dgm:presLayoutVars>
          <dgm:bulletEnabled val="1"/>
        </dgm:presLayoutVars>
      </dgm:prSet>
      <dgm:spPr/>
    </dgm:pt>
    <dgm:pt modelId="{21D39875-BFC7-4FFF-BBDB-4460E445878A}" type="pres">
      <dgm:prSet presAssocID="{FA61C9EF-DB10-46BF-9423-0138DA1F7546}" presName="pillarX" presStyleLbl="node1" presStyleIdx="1" presStyleCnt="4">
        <dgm:presLayoutVars>
          <dgm:bulletEnabled val="1"/>
        </dgm:presLayoutVars>
      </dgm:prSet>
      <dgm:spPr/>
    </dgm:pt>
    <dgm:pt modelId="{38EFC055-7637-41AA-8F44-D95EF84FA22C}" type="pres">
      <dgm:prSet presAssocID="{DC25452B-4B00-40DD-8BD2-242AD4598E87}" presName="pillarX" presStyleLbl="node1" presStyleIdx="2" presStyleCnt="4">
        <dgm:presLayoutVars>
          <dgm:bulletEnabled val="1"/>
        </dgm:presLayoutVars>
      </dgm:prSet>
      <dgm:spPr/>
    </dgm:pt>
    <dgm:pt modelId="{82CD9A39-829D-449F-ACE3-932F32EF25B3}" type="pres">
      <dgm:prSet presAssocID="{96FCA49E-8136-4664-8E52-F3F16C162C68}" presName="pillarX" presStyleLbl="node1" presStyleIdx="3" presStyleCnt="4">
        <dgm:presLayoutVars>
          <dgm:bulletEnabled val="1"/>
        </dgm:presLayoutVars>
      </dgm:prSet>
      <dgm:spPr/>
    </dgm:pt>
    <dgm:pt modelId="{C7765AE7-C72C-4CAB-BE56-5C07E33BCEB5}" type="pres">
      <dgm:prSet presAssocID="{401B1723-A512-4997-81E1-30AFB305B569}" presName="base" presStyleLbl="dkBgShp" presStyleIdx="1" presStyleCnt="2"/>
      <dgm:spPr/>
    </dgm:pt>
  </dgm:ptLst>
  <dgm:cxnLst>
    <dgm:cxn modelId="{2FC4A00C-0654-40F2-B488-2907871E81C1}" type="presOf" srcId="{FA61C9EF-DB10-46BF-9423-0138DA1F7546}" destId="{21D39875-BFC7-4FFF-BBDB-4460E445878A}" srcOrd="0" destOrd="0" presId="urn:microsoft.com/office/officeart/2005/8/layout/hList3"/>
    <dgm:cxn modelId="{1F5CC010-9C9B-41FD-881D-62CD9C13CFC1}" srcId="{B66A293D-3B15-4690-993C-54AEADBE45AD}" destId="{401B1723-A512-4997-81E1-30AFB305B569}" srcOrd="0" destOrd="0" parTransId="{0979EBF3-B2B4-4B23-AE52-3B77176E3CFA}" sibTransId="{33094614-F4F2-4C69-A7F4-48C703266A72}"/>
    <dgm:cxn modelId="{90956716-BA33-4F44-B99C-1BDF5E743CCE}" type="presOf" srcId="{DC25452B-4B00-40DD-8BD2-242AD4598E87}" destId="{38EFC055-7637-41AA-8F44-D95EF84FA22C}" srcOrd="0" destOrd="0" presId="urn:microsoft.com/office/officeart/2005/8/layout/hList3"/>
    <dgm:cxn modelId="{5AB1C924-12F9-4B80-98EC-D32E9BF24F28}" type="presOf" srcId="{96FCA49E-8136-4664-8E52-F3F16C162C68}" destId="{82CD9A39-829D-449F-ACE3-932F32EF25B3}" srcOrd="0" destOrd="0" presId="urn:microsoft.com/office/officeart/2005/8/layout/hList3"/>
    <dgm:cxn modelId="{0FFA8334-A794-4AC8-8E12-2B5CD8203282}" type="presOf" srcId="{7AE86D26-2AD3-4D75-964B-92F3488DD890}" destId="{29F11DDE-62C5-4BE4-AD68-2ECD9A7427D8}" srcOrd="0" destOrd="0" presId="urn:microsoft.com/office/officeart/2005/8/layout/hList3"/>
    <dgm:cxn modelId="{61EDEC6B-149D-44DB-B689-A2EE1BFFF08F}" type="presOf" srcId="{B66A293D-3B15-4690-993C-54AEADBE45AD}" destId="{C6659EB6-DA12-4001-B4C4-49E1010E5EB5}" srcOrd="0" destOrd="0" presId="urn:microsoft.com/office/officeart/2005/8/layout/hList3"/>
    <dgm:cxn modelId="{528BAF73-7C0D-4ECF-B25F-6D7E3CEFBE0C}" srcId="{401B1723-A512-4997-81E1-30AFB305B569}" destId="{7AE86D26-2AD3-4D75-964B-92F3488DD890}" srcOrd="0" destOrd="0" parTransId="{34B6B0D4-77CD-42CB-BD8A-CB4BC6CAB0BF}" sibTransId="{086E75BB-0C0E-4D80-9AC4-90ECBC7D3D65}"/>
    <dgm:cxn modelId="{6CC162A4-36ED-4F38-A126-6BB5DF1C8C94}" srcId="{401B1723-A512-4997-81E1-30AFB305B569}" destId="{96FCA49E-8136-4664-8E52-F3F16C162C68}" srcOrd="3" destOrd="0" parTransId="{C70A8B1B-E717-4B76-BE12-FA00DAF12749}" sibTransId="{1FFCDBF3-A308-4E18-B4EF-99A12BFD70AB}"/>
    <dgm:cxn modelId="{DBAB87A7-7CAF-46C6-A12A-378CFA919093}" srcId="{401B1723-A512-4997-81E1-30AFB305B569}" destId="{FA61C9EF-DB10-46BF-9423-0138DA1F7546}" srcOrd="1" destOrd="0" parTransId="{74A13F9E-3758-450C-9B41-ED4E4623753B}" sibTransId="{29FEF622-B348-4190-9DE0-672E10F7352E}"/>
    <dgm:cxn modelId="{B2E06FBC-ED0D-4D79-AB0F-990406589139}" srcId="{401B1723-A512-4997-81E1-30AFB305B569}" destId="{DC25452B-4B00-40DD-8BD2-242AD4598E87}" srcOrd="2" destOrd="0" parTransId="{86DF7DC3-5E12-48AB-831A-597C2F6F7054}" sibTransId="{16CB631E-C84C-4A48-B3EC-BCC24A83B008}"/>
    <dgm:cxn modelId="{E61B9CD4-8D73-4934-9614-36D79F68CF2A}" type="presOf" srcId="{401B1723-A512-4997-81E1-30AFB305B569}" destId="{010ECD5C-AF7F-45AF-A734-BE7EDB1A5693}" srcOrd="0" destOrd="0" presId="urn:microsoft.com/office/officeart/2005/8/layout/hList3"/>
    <dgm:cxn modelId="{D7F14C7B-9D3A-4F86-9C48-CAB2761C907C}" type="presParOf" srcId="{C6659EB6-DA12-4001-B4C4-49E1010E5EB5}" destId="{010ECD5C-AF7F-45AF-A734-BE7EDB1A5693}" srcOrd="0" destOrd="0" presId="urn:microsoft.com/office/officeart/2005/8/layout/hList3"/>
    <dgm:cxn modelId="{3EE66F68-F3B3-434C-B87A-1CC08B37CECC}" type="presParOf" srcId="{C6659EB6-DA12-4001-B4C4-49E1010E5EB5}" destId="{4BA5F26A-11C3-4CEE-9D74-4F3234281331}" srcOrd="1" destOrd="0" presId="urn:microsoft.com/office/officeart/2005/8/layout/hList3"/>
    <dgm:cxn modelId="{8967535A-436B-4767-8160-C2F9E469D19D}" type="presParOf" srcId="{4BA5F26A-11C3-4CEE-9D74-4F3234281331}" destId="{29F11DDE-62C5-4BE4-AD68-2ECD9A7427D8}" srcOrd="0" destOrd="0" presId="urn:microsoft.com/office/officeart/2005/8/layout/hList3"/>
    <dgm:cxn modelId="{B7F800EA-A539-4858-9256-DCD411A06506}" type="presParOf" srcId="{4BA5F26A-11C3-4CEE-9D74-4F3234281331}" destId="{21D39875-BFC7-4FFF-BBDB-4460E445878A}" srcOrd="1" destOrd="0" presId="urn:microsoft.com/office/officeart/2005/8/layout/hList3"/>
    <dgm:cxn modelId="{9C18D346-8644-4B37-8F8E-A35F575115D9}" type="presParOf" srcId="{4BA5F26A-11C3-4CEE-9D74-4F3234281331}" destId="{38EFC055-7637-41AA-8F44-D95EF84FA22C}" srcOrd="2" destOrd="0" presId="urn:microsoft.com/office/officeart/2005/8/layout/hList3"/>
    <dgm:cxn modelId="{634C9EF3-DAAB-40EA-8012-7E50893A2ED1}" type="presParOf" srcId="{4BA5F26A-11C3-4CEE-9D74-4F3234281331}" destId="{82CD9A39-829D-449F-ACE3-932F32EF25B3}" srcOrd="3" destOrd="0" presId="urn:microsoft.com/office/officeart/2005/8/layout/hList3"/>
    <dgm:cxn modelId="{EC7A77B4-151F-4C44-8D77-103649D9B383}" type="presParOf" srcId="{C6659EB6-DA12-4001-B4C4-49E1010E5EB5}" destId="{C7765AE7-C72C-4CAB-BE56-5C07E33BCEB5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7B66DF9-3186-4A52-9897-EB9F76F0F6B5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D1CEB14-EC4F-4EFB-B7C9-CED1F270DCDC}">
      <dgm:prSet phldrT="[Text]" custT="1"/>
      <dgm:spPr/>
      <dgm:t>
        <a:bodyPr/>
        <a:lstStyle/>
        <a:p>
          <a:r>
            <a:rPr lang="en-US" sz="4000">
              <a:latin typeface="Times New Roman" panose="02020603050405020304" pitchFamily="18" charset="0"/>
              <a:cs typeface="Times New Roman" panose="02020603050405020304" pitchFamily="18" charset="0"/>
            </a:rPr>
            <a:t>Landing</a:t>
          </a:r>
        </a:p>
      </dgm:t>
    </dgm:pt>
    <dgm:pt modelId="{78EC0D00-A957-4480-87BF-BDD23F84B37E}" type="parTrans" cxnId="{EF1CD40B-4436-4AB3-9E7B-738F9D0647E1}">
      <dgm:prSet/>
      <dgm:spPr/>
      <dgm:t>
        <a:bodyPr/>
        <a:lstStyle/>
        <a:p>
          <a:endParaRPr lang="en-US"/>
        </a:p>
      </dgm:t>
    </dgm:pt>
    <dgm:pt modelId="{941B3D95-5611-492B-900F-4F5166050F00}" type="sibTrans" cxnId="{EF1CD40B-4436-4AB3-9E7B-738F9D0647E1}">
      <dgm:prSet/>
      <dgm:spPr/>
      <dgm:t>
        <a:bodyPr/>
        <a:lstStyle/>
        <a:p>
          <a:endParaRPr lang="en-US"/>
        </a:p>
      </dgm:t>
    </dgm:pt>
    <dgm:pt modelId="{6495D032-EE80-4B23-8D1F-13599A64E309}">
      <dgm:prSet phldrT="[Text]" phldr="0"/>
      <dgm:spPr/>
      <dgm:t>
        <a:bodyPr/>
        <a:lstStyle/>
        <a:p>
          <a:r>
            <a:rPr lang="en-US">
              <a:latin typeface="Times New Roman" panose="02020603050405020304" pitchFamily="18" charset="0"/>
              <a:cs typeface="Times New Roman" panose="02020603050405020304" pitchFamily="18" charset="0"/>
            </a:rPr>
            <a:t>Legs</a:t>
          </a:r>
        </a:p>
      </dgm:t>
    </dgm:pt>
    <dgm:pt modelId="{602B18F7-2ECD-4EE9-A98C-5D9C5A78EFA5}" type="parTrans" cxnId="{891C96DE-7C50-40F8-9B6A-A0A00982E735}">
      <dgm:prSet/>
      <dgm:spPr/>
      <dgm:t>
        <a:bodyPr/>
        <a:lstStyle/>
        <a:p>
          <a:endParaRPr lang="en-US"/>
        </a:p>
      </dgm:t>
    </dgm:pt>
    <dgm:pt modelId="{4A9DC1AE-12B4-4A08-9D52-3ED0003B03B4}" type="sibTrans" cxnId="{891C96DE-7C50-40F8-9B6A-A0A00982E735}">
      <dgm:prSet/>
      <dgm:spPr/>
      <dgm:t>
        <a:bodyPr/>
        <a:lstStyle/>
        <a:p>
          <a:endParaRPr lang="en-US"/>
        </a:p>
      </dgm:t>
    </dgm:pt>
    <dgm:pt modelId="{6B66BF77-E6E9-4931-AD41-E49754F4C7F7}">
      <dgm:prSet phldrT="[Text]" phldr="0"/>
      <dgm:spPr/>
      <dgm:t>
        <a:bodyPr/>
        <a:lstStyle/>
        <a:p>
          <a:r>
            <a:rPr lang="en-US">
              <a:latin typeface="Times New Roman" panose="02020603050405020304" pitchFamily="18" charset="0"/>
              <a:cs typeface="Times New Roman" panose="02020603050405020304" pitchFamily="18" charset="0"/>
            </a:rPr>
            <a:t>Inflatables</a:t>
          </a:r>
        </a:p>
      </dgm:t>
    </dgm:pt>
    <dgm:pt modelId="{7473F123-A0B4-4212-B4BF-AA957DB93880}" type="parTrans" cxnId="{0D09FF8E-F86D-4EC2-B941-AEE6566A62BB}">
      <dgm:prSet/>
      <dgm:spPr/>
      <dgm:t>
        <a:bodyPr/>
        <a:lstStyle/>
        <a:p>
          <a:endParaRPr lang="en-US"/>
        </a:p>
      </dgm:t>
    </dgm:pt>
    <dgm:pt modelId="{E0526D3C-99BB-4122-A70C-42D8B3DBD638}" type="sibTrans" cxnId="{0D09FF8E-F86D-4EC2-B941-AEE6566A62BB}">
      <dgm:prSet/>
      <dgm:spPr/>
      <dgm:t>
        <a:bodyPr/>
        <a:lstStyle/>
        <a:p>
          <a:endParaRPr lang="en-US"/>
        </a:p>
      </dgm:t>
    </dgm:pt>
    <dgm:pt modelId="{0F8D13E0-437F-427C-A899-C92B03714F0D}">
      <dgm:prSet phldrT="[Text]" phldr="0"/>
      <dgm:spPr/>
      <dgm:t>
        <a:bodyPr/>
        <a:lstStyle/>
        <a:p>
          <a:r>
            <a:rPr lang="en-US">
              <a:latin typeface="Times New Roman" panose="02020603050405020304" pitchFamily="18" charset="0"/>
              <a:cs typeface="Times New Roman" panose="02020603050405020304" pitchFamily="18" charset="0"/>
            </a:rPr>
            <a:t>Impalement</a:t>
          </a:r>
        </a:p>
      </dgm:t>
    </dgm:pt>
    <dgm:pt modelId="{D66179B1-EBD3-402C-B880-1A9DDB7A5655}" type="parTrans" cxnId="{F46E326C-2062-41E3-9A4D-3AAF8597C5CA}">
      <dgm:prSet/>
      <dgm:spPr/>
      <dgm:t>
        <a:bodyPr/>
        <a:lstStyle/>
        <a:p>
          <a:endParaRPr lang="en-US"/>
        </a:p>
      </dgm:t>
    </dgm:pt>
    <dgm:pt modelId="{25FED318-7DFF-4A33-A746-1B37BB217931}" type="sibTrans" cxnId="{F46E326C-2062-41E3-9A4D-3AAF8597C5CA}">
      <dgm:prSet/>
      <dgm:spPr/>
      <dgm:t>
        <a:bodyPr/>
        <a:lstStyle/>
        <a:p>
          <a:endParaRPr lang="en-US"/>
        </a:p>
      </dgm:t>
    </dgm:pt>
    <dgm:pt modelId="{995910B3-E005-4666-92BF-B1FA48813893}" type="pres">
      <dgm:prSet presAssocID="{C7B66DF9-3186-4A52-9897-EB9F76F0F6B5}" presName="composite" presStyleCnt="0">
        <dgm:presLayoutVars>
          <dgm:chMax val="1"/>
          <dgm:dir/>
          <dgm:resizeHandles val="exact"/>
        </dgm:presLayoutVars>
      </dgm:prSet>
      <dgm:spPr/>
    </dgm:pt>
    <dgm:pt modelId="{4AF1D078-09D6-4D43-9986-D0697DFD4BE7}" type="pres">
      <dgm:prSet presAssocID="{AD1CEB14-EC4F-4EFB-B7C9-CED1F270DCDC}" presName="roof" presStyleLbl="dkBgShp" presStyleIdx="0" presStyleCnt="2" custScaleY="95238"/>
      <dgm:spPr/>
    </dgm:pt>
    <dgm:pt modelId="{E144CFB9-2114-4CCC-B805-E717650A9FFD}" type="pres">
      <dgm:prSet presAssocID="{AD1CEB14-EC4F-4EFB-B7C9-CED1F270DCDC}" presName="pillars" presStyleCnt="0"/>
      <dgm:spPr/>
    </dgm:pt>
    <dgm:pt modelId="{0084B916-A6B6-438C-806C-8D18576073AC}" type="pres">
      <dgm:prSet presAssocID="{AD1CEB14-EC4F-4EFB-B7C9-CED1F270DCDC}" presName="pillar1" presStyleLbl="node1" presStyleIdx="0" presStyleCnt="3">
        <dgm:presLayoutVars>
          <dgm:bulletEnabled val="1"/>
        </dgm:presLayoutVars>
      </dgm:prSet>
      <dgm:spPr/>
    </dgm:pt>
    <dgm:pt modelId="{A8A43407-ABD1-4894-8EB2-2C068BFB0DE1}" type="pres">
      <dgm:prSet presAssocID="{6B66BF77-E6E9-4931-AD41-E49754F4C7F7}" presName="pillarX" presStyleLbl="node1" presStyleIdx="1" presStyleCnt="3">
        <dgm:presLayoutVars>
          <dgm:bulletEnabled val="1"/>
        </dgm:presLayoutVars>
      </dgm:prSet>
      <dgm:spPr/>
    </dgm:pt>
    <dgm:pt modelId="{E53CC4EB-6661-4EEF-BD65-09D009DCF3F9}" type="pres">
      <dgm:prSet presAssocID="{0F8D13E0-437F-427C-A899-C92B03714F0D}" presName="pillarX" presStyleLbl="node1" presStyleIdx="2" presStyleCnt="3">
        <dgm:presLayoutVars>
          <dgm:bulletEnabled val="1"/>
        </dgm:presLayoutVars>
      </dgm:prSet>
      <dgm:spPr/>
    </dgm:pt>
    <dgm:pt modelId="{FBD8AF9E-43BD-4C57-9615-0F7C9F1B7119}" type="pres">
      <dgm:prSet presAssocID="{AD1CEB14-EC4F-4EFB-B7C9-CED1F270DCDC}" presName="base" presStyleLbl="dkBgShp" presStyleIdx="1" presStyleCnt="2"/>
      <dgm:spPr/>
    </dgm:pt>
  </dgm:ptLst>
  <dgm:cxnLst>
    <dgm:cxn modelId="{EF1CD40B-4436-4AB3-9E7B-738F9D0647E1}" srcId="{C7B66DF9-3186-4A52-9897-EB9F76F0F6B5}" destId="{AD1CEB14-EC4F-4EFB-B7C9-CED1F270DCDC}" srcOrd="0" destOrd="0" parTransId="{78EC0D00-A957-4480-87BF-BDD23F84B37E}" sibTransId="{941B3D95-5611-492B-900F-4F5166050F00}"/>
    <dgm:cxn modelId="{FBAF5A37-5361-4EBC-B2B2-AA34B77EB67B}" type="presOf" srcId="{6495D032-EE80-4B23-8D1F-13599A64E309}" destId="{0084B916-A6B6-438C-806C-8D18576073AC}" srcOrd="0" destOrd="0" presId="urn:microsoft.com/office/officeart/2005/8/layout/hList3"/>
    <dgm:cxn modelId="{F46E326C-2062-41E3-9A4D-3AAF8597C5CA}" srcId="{AD1CEB14-EC4F-4EFB-B7C9-CED1F270DCDC}" destId="{0F8D13E0-437F-427C-A899-C92B03714F0D}" srcOrd="2" destOrd="0" parTransId="{D66179B1-EBD3-402C-B880-1A9DDB7A5655}" sibTransId="{25FED318-7DFF-4A33-A746-1B37BB217931}"/>
    <dgm:cxn modelId="{D50A5B88-4EEC-4FD2-A8BC-E8CDA50EA2C3}" type="presOf" srcId="{6B66BF77-E6E9-4931-AD41-E49754F4C7F7}" destId="{A8A43407-ABD1-4894-8EB2-2C068BFB0DE1}" srcOrd="0" destOrd="0" presId="urn:microsoft.com/office/officeart/2005/8/layout/hList3"/>
    <dgm:cxn modelId="{0D09FF8E-F86D-4EC2-B941-AEE6566A62BB}" srcId="{AD1CEB14-EC4F-4EFB-B7C9-CED1F270DCDC}" destId="{6B66BF77-E6E9-4931-AD41-E49754F4C7F7}" srcOrd="1" destOrd="0" parTransId="{7473F123-A0B4-4212-B4BF-AA957DB93880}" sibTransId="{E0526D3C-99BB-4122-A70C-42D8B3DBD638}"/>
    <dgm:cxn modelId="{292BBBC6-3668-4F54-B60E-FCB1B3B38A98}" type="presOf" srcId="{0F8D13E0-437F-427C-A899-C92B03714F0D}" destId="{E53CC4EB-6661-4EEF-BD65-09D009DCF3F9}" srcOrd="0" destOrd="0" presId="urn:microsoft.com/office/officeart/2005/8/layout/hList3"/>
    <dgm:cxn modelId="{891C96DE-7C50-40F8-9B6A-A0A00982E735}" srcId="{AD1CEB14-EC4F-4EFB-B7C9-CED1F270DCDC}" destId="{6495D032-EE80-4B23-8D1F-13599A64E309}" srcOrd="0" destOrd="0" parTransId="{602B18F7-2ECD-4EE9-A98C-5D9C5A78EFA5}" sibTransId="{4A9DC1AE-12B4-4A08-9D52-3ED0003B03B4}"/>
    <dgm:cxn modelId="{EA4CE5F0-5798-4799-A8FD-5B9E7240F296}" type="presOf" srcId="{C7B66DF9-3186-4A52-9897-EB9F76F0F6B5}" destId="{995910B3-E005-4666-92BF-B1FA48813893}" srcOrd="0" destOrd="0" presId="urn:microsoft.com/office/officeart/2005/8/layout/hList3"/>
    <dgm:cxn modelId="{B07100FB-9E82-4346-A324-5CB273B66C5F}" type="presOf" srcId="{AD1CEB14-EC4F-4EFB-B7C9-CED1F270DCDC}" destId="{4AF1D078-09D6-4D43-9986-D0697DFD4BE7}" srcOrd="0" destOrd="0" presId="urn:microsoft.com/office/officeart/2005/8/layout/hList3"/>
    <dgm:cxn modelId="{20810C5F-0518-424E-A525-6E84BD099952}" type="presParOf" srcId="{995910B3-E005-4666-92BF-B1FA48813893}" destId="{4AF1D078-09D6-4D43-9986-D0697DFD4BE7}" srcOrd="0" destOrd="0" presId="urn:microsoft.com/office/officeart/2005/8/layout/hList3"/>
    <dgm:cxn modelId="{43F4B5BC-193F-4A65-9B0A-D2E1C20813EB}" type="presParOf" srcId="{995910B3-E005-4666-92BF-B1FA48813893}" destId="{E144CFB9-2114-4CCC-B805-E717650A9FFD}" srcOrd="1" destOrd="0" presId="urn:microsoft.com/office/officeart/2005/8/layout/hList3"/>
    <dgm:cxn modelId="{81B09BE9-3DFA-4F7B-B24E-2CA7B80B412C}" type="presParOf" srcId="{E144CFB9-2114-4CCC-B805-E717650A9FFD}" destId="{0084B916-A6B6-438C-806C-8D18576073AC}" srcOrd="0" destOrd="0" presId="urn:microsoft.com/office/officeart/2005/8/layout/hList3"/>
    <dgm:cxn modelId="{84E4305E-2FC2-4FBB-9806-C0E7EB97C82F}" type="presParOf" srcId="{E144CFB9-2114-4CCC-B805-E717650A9FFD}" destId="{A8A43407-ABD1-4894-8EB2-2C068BFB0DE1}" srcOrd="1" destOrd="0" presId="urn:microsoft.com/office/officeart/2005/8/layout/hList3"/>
    <dgm:cxn modelId="{37CE7571-07CB-42D6-B87A-3755F60249E2}" type="presParOf" srcId="{E144CFB9-2114-4CCC-B805-E717650A9FFD}" destId="{E53CC4EB-6661-4EEF-BD65-09D009DCF3F9}" srcOrd="2" destOrd="0" presId="urn:microsoft.com/office/officeart/2005/8/layout/hList3"/>
    <dgm:cxn modelId="{B986C7AB-69A0-4381-AC63-6FDB86C2AEB5}" type="presParOf" srcId="{995910B3-E005-4666-92BF-B1FA48813893}" destId="{FBD8AF9E-43BD-4C57-9615-0F7C9F1B7119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7F337A3-C273-4A6C-BFE6-B046CBAA3988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6E231B3-28D9-44BF-A715-08A25D6998A7}">
      <dgm:prSet phldrT="[Text]"/>
      <dgm:spPr/>
      <dgm:t>
        <a:bodyPr/>
        <a:lstStyle/>
        <a:p>
          <a:r>
            <a:rPr lang="en-US">
              <a:latin typeface="Times New Roman" panose="02020603050405020304" pitchFamily="18" charset="0"/>
              <a:cs typeface="Times New Roman" panose="02020603050405020304" pitchFamily="18" charset="0"/>
            </a:rPr>
            <a:t>Systems</a:t>
          </a:r>
        </a:p>
      </dgm:t>
    </dgm:pt>
    <dgm:pt modelId="{D62C89C2-EB57-4BBA-A1C4-D52E39491354}" type="parTrans" cxnId="{686909D9-BE88-4807-B55B-57A96051B766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60D9A75-0203-4301-A127-F5DAC4CF6DFF}" type="sibTrans" cxnId="{686909D9-BE88-4807-B55B-57A96051B766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17F3026-31FF-4445-8969-CBE11E7232C5}">
      <dgm:prSet phldrT="[Text]"/>
      <dgm:spPr/>
      <dgm:t>
        <a:bodyPr/>
        <a:lstStyle/>
        <a:p>
          <a:r>
            <a:rPr lang="en-US">
              <a:latin typeface="Times New Roman" panose="02020603050405020304" pitchFamily="18" charset="0"/>
              <a:cs typeface="Times New Roman" panose="02020603050405020304" pitchFamily="18" charset="0"/>
            </a:rPr>
            <a:t>Descent</a:t>
          </a:r>
        </a:p>
      </dgm:t>
    </dgm:pt>
    <dgm:pt modelId="{8DBD6891-7145-4FC7-991D-5A777CD0F0EB}" type="parTrans" cxnId="{E89F360B-D74C-4B45-8BA1-289850948D21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10E1EE6-765B-44B5-B52D-2D14D2A7812B}" type="sibTrans" cxnId="{E89F360B-D74C-4B45-8BA1-289850948D21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6060B91-E84A-4B57-84A7-D4DDE903CD04}">
      <dgm:prSet phldrT="[Text]"/>
      <dgm:spPr/>
      <dgm:t>
        <a:bodyPr/>
        <a:lstStyle/>
        <a:p>
          <a:r>
            <a:rPr lang="en-US">
              <a:latin typeface="Times New Roman" panose="02020603050405020304" pitchFamily="18" charset="0"/>
              <a:cs typeface="Times New Roman" panose="02020603050405020304" pitchFamily="18" charset="0"/>
            </a:rPr>
            <a:t>Control</a:t>
          </a:r>
        </a:p>
      </dgm:t>
    </dgm:pt>
    <dgm:pt modelId="{CFA8A05C-151C-4954-B598-F9462F4F1548}" type="parTrans" cxnId="{F5289899-204D-4934-93EC-5FF4A1D992D7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7FE6090-51CA-4561-B546-AC09C3083726}" type="sibTrans" cxnId="{F5289899-204D-4934-93EC-5FF4A1D992D7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F8A0075-7CDA-442D-9AA6-760CF9E28812}">
      <dgm:prSet phldrT="[Text]"/>
      <dgm:spPr/>
      <dgm:t>
        <a:bodyPr/>
        <a:lstStyle/>
        <a:p>
          <a:r>
            <a:rPr lang="en-US">
              <a:latin typeface="Times New Roman" panose="02020603050405020304" pitchFamily="18" charset="0"/>
              <a:cs typeface="Times New Roman" panose="02020603050405020304" pitchFamily="18" charset="0"/>
            </a:rPr>
            <a:t>Retention</a:t>
          </a:r>
        </a:p>
      </dgm:t>
    </dgm:pt>
    <dgm:pt modelId="{4288D157-2186-4C51-8B61-7715BC169B47}" type="parTrans" cxnId="{AB9EEB0B-2BD4-4771-924D-132D7D7677A8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B229325-CD08-4ED8-8262-13A2C46319CF}" type="sibTrans" cxnId="{AB9EEB0B-2BD4-4771-924D-132D7D7677A8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713CCCB-6566-4991-B1CA-A06C729423E0}">
      <dgm:prSet phldrT="[Text]"/>
      <dgm:spPr/>
      <dgm:t>
        <a:bodyPr/>
        <a:lstStyle/>
        <a:p>
          <a:r>
            <a:rPr lang="en-US">
              <a:latin typeface="Times New Roman" panose="02020603050405020304" pitchFamily="18" charset="0"/>
              <a:cs typeface="Times New Roman" panose="02020603050405020304" pitchFamily="18" charset="0"/>
            </a:rPr>
            <a:t>Landing</a:t>
          </a:r>
        </a:p>
      </dgm:t>
    </dgm:pt>
    <dgm:pt modelId="{85DA1003-CFA4-44AD-BA47-200C1D2CAF13}" type="parTrans" cxnId="{3D77C4C0-3D37-4BBC-BCB7-8D50700CC17C}">
      <dgm:prSet/>
      <dgm:spPr/>
      <dgm:t>
        <a:bodyPr/>
        <a:lstStyle/>
        <a:p>
          <a:endParaRPr lang="en-US"/>
        </a:p>
      </dgm:t>
    </dgm:pt>
    <dgm:pt modelId="{E63CC356-8ADE-43DB-94D4-856247D27A9F}" type="sibTrans" cxnId="{3D77C4C0-3D37-4BBC-BCB7-8D50700CC17C}">
      <dgm:prSet/>
      <dgm:spPr/>
      <dgm:t>
        <a:bodyPr/>
        <a:lstStyle/>
        <a:p>
          <a:endParaRPr lang="en-US"/>
        </a:p>
      </dgm:t>
    </dgm:pt>
    <dgm:pt modelId="{D5EA7FE4-8E17-4D5E-8E17-9EB8F195ADB0}" type="pres">
      <dgm:prSet presAssocID="{A7F337A3-C273-4A6C-BFE6-B046CBAA3988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2958D61B-89AF-4F89-8AFE-CD016190D256}" type="pres">
      <dgm:prSet presAssocID="{A6E231B3-28D9-44BF-A715-08A25D6998A7}" presName="root" presStyleCnt="0"/>
      <dgm:spPr/>
    </dgm:pt>
    <dgm:pt modelId="{1608511C-0BEB-470D-9F5F-FC38CC40F2AE}" type="pres">
      <dgm:prSet presAssocID="{A6E231B3-28D9-44BF-A715-08A25D6998A7}" presName="rootComposite" presStyleCnt="0"/>
      <dgm:spPr/>
    </dgm:pt>
    <dgm:pt modelId="{BB22BDC5-E13D-4695-AB8A-600A47B7B9FD}" type="pres">
      <dgm:prSet presAssocID="{A6E231B3-28D9-44BF-A715-08A25D6998A7}" presName="rootText" presStyleLbl="node1" presStyleIdx="0" presStyleCnt="1" custLinFactNeighborX="-2558" custLinFactNeighborY="-344"/>
      <dgm:spPr/>
    </dgm:pt>
    <dgm:pt modelId="{FA129AD3-DE93-4D16-9CCC-511F47105412}" type="pres">
      <dgm:prSet presAssocID="{A6E231B3-28D9-44BF-A715-08A25D6998A7}" presName="rootConnector" presStyleLbl="node1" presStyleIdx="0" presStyleCnt="1"/>
      <dgm:spPr/>
    </dgm:pt>
    <dgm:pt modelId="{2EC3C567-4B77-4ABF-BB64-498BD1CDFD16}" type="pres">
      <dgm:prSet presAssocID="{A6E231B3-28D9-44BF-A715-08A25D6998A7}" presName="childShape" presStyleCnt="0"/>
      <dgm:spPr/>
    </dgm:pt>
    <dgm:pt modelId="{098015D7-62A3-4772-9875-E75885BA8BE8}" type="pres">
      <dgm:prSet presAssocID="{8DBD6891-7145-4FC7-991D-5A777CD0F0EB}" presName="Name13" presStyleLbl="parChTrans1D2" presStyleIdx="0" presStyleCnt="4"/>
      <dgm:spPr/>
    </dgm:pt>
    <dgm:pt modelId="{1ED86B0F-8185-4984-9258-03C29A9A487A}" type="pres">
      <dgm:prSet presAssocID="{F17F3026-31FF-4445-8969-CBE11E7232C5}" presName="childText" presStyleLbl="bgAcc1" presStyleIdx="0" presStyleCnt="4">
        <dgm:presLayoutVars>
          <dgm:bulletEnabled val="1"/>
        </dgm:presLayoutVars>
      </dgm:prSet>
      <dgm:spPr/>
    </dgm:pt>
    <dgm:pt modelId="{581185E2-672F-498F-B280-A638EC6A43A1}" type="pres">
      <dgm:prSet presAssocID="{CFA8A05C-151C-4954-B598-F9462F4F1548}" presName="Name13" presStyleLbl="parChTrans1D2" presStyleIdx="1" presStyleCnt="4"/>
      <dgm:spPr/>
    </dgm:pt>
    <dgm:pt modelId="{610FCE5A-8C68-4A77-ADCD-2B881FA95269}" type="pres">
      <dgm:prSet presAssocID="{26060B91-E84A-4B57-84A7-D4DDE903CD04}" presName="childText" presStyleLbl="bgAcc1" presStyleIdx="1" presStyleCnt="4">
        <dgm:presLayoutVars>
          <dgm:bulletEnabled val="1"/>
        </dgm:presLayoutVars>
      </dgm:prSet>
      <dgm:spPr/>
    </dgm:pt>
    <dgm:pt modelId="{C7E4A090-EE58-4C93-8156-D6BF0571BD06}" type="pres">
      <dgm:prSet presAssocID="{85DA1003-CFA4-44AD-BA47-200C1D2CAF13}" presName="Name13" presStyleLbl="parChTrans1D2" presStyleIdx="2" presStyleCnt="4"/>
      <dgm:spPr/>
    </dgm:pt>
    <dgm:pt modelId="{42593306-DEA1-417A-892F-B4E89FB3C09B}" type="pres">
      <dgm:prSet presAssocID="{3713CCCB-6566-4991-B1CA-A06C729423E0}" presName="childText" presStyleLbl="bgAcc1" presStyleIdx="2" presStyleCnt="4">
        <dgm:presLayoutVars>
          <dgm:bulletEnabled val="1"/>
        </dgm:presLayoutVars>
      </dgm:prSet>
      <dgm:spPr/>
    </dgm:pt>
    <dgm:pt modelId="{2F9939AA-4A80-4912-92E1-88932BF85A04}" type="pres">
      <dgm:prSet presAssocID="{4288D157-2186-4C51-8B61-7715BC169B47}" presName="Name13" presStyleLbl="parChTrans1D2" presStyleIdx="3" presStyleCnt="4"/>
      <dgm:spPr/>
    </dgm:pt>
    <dgm:pt modelId="{E638C31B-389B-484D-A741-A7A15845D48F}" type="pres">
      <dgm:prSet presAssocID="{3F8A0075-7CDA-442D-9AA6-760CF9E28812}" presName="childText" presStyleLbl="bgAcc1" presStyleIdx="3" presStyleCnt="4">
        <dgm:presLayoutVars>
          <dgm:bulletEnabled val="1"/>
        </dgm:presLayoutVars>
      </dgm:prSet>
      <dgm:spPr/>
    </dgm:pt>
  </dgm:ptLst>
  <dgm:cxnLst>
    <dgm:cxn modelId="{E89F360B-D74C-4B45-8BA1-289850948D21}" srcId="{A6E231B3-28D9-44BF-A715-08A25D6998A7}" destId="{F17F3026-31FF-4445-8969-CBE11E7232C5}" srcOrd="0" destOrd="0" parTransId="{8DBD6891-7145-4FC7-991D-5A777CD0F0EB}" sibTransId="{710E1EE6-765B-44B5-B52D-2D14D2A7812B}"/>
    <dgm:cxn modelId="{AB9EEB0B-2BD4-4771-924D-132D7D7677A8}" srcId="{A6E231B3-28D9-44BF-A715-08A25D6998A7}" destId="{3F8A0075-7CDA-442D-9AA6-760CF9E28812}" srcOrd="3" destOrd="0" parTransId="{4288D157-2186-4C51-8B61-7715BC169B47}" sibTransId="{7B229325-CD08-4ED8-8262-13A2C46319CF}"/>
    <dgm:cxn modelId="{9A852B1B-4577-4DB3-9222-F87263822EBB}" type="presOf" srcId="{85DA1003-CFA4-44AD-BA47-200C1D2CAF13}" destId="{C7E4A090-EE58-4C93-8156-D6BF0571BD06}" srcOrd="0" destOrd="0" presId="urn:microsoft.com/office/officeart/2005/8/layout/hierarchy3"/>
    <dgm:cxn modelId="{5CFE9426-314B-6346-A7BF-DA3D0867B64F}" type="presOf" srcId="{A7F337A3-C273-4A6C-BFE6-B046CBAA3988}" destId="{D5EA7FE4-8E17-4D5E-8E17-9EB8F195ADB0}" srcOrd="0" destOrd="0" presId="urn:microsoft.com/office/officeart/2005/8/layout/hierarchy3"/>
    <dgm:cxn modelId="{7BE6FB26-F145-514A-A785-D68C76BBEAE1}" type="presOf" srcId="{8DBD6891-7145-4FC7-991D-5A777CD0F0EB}" destId="{098015D7-62A3-4772-9875-E75885BA8BE8}" srcOrd="0" destOrd="0" presId="urn:microsoft.com/office/officeart/2005/8/layout/hierarchy3"/>
    <dgm:cxn modelId="{403E6D2A-04E7-774A-BEAA-246A48A860B9}" type="presOf" srcId="{A6E231B3-28D9-44BF-A715-08A25D6998A7}" destId="{FA129AD3-DE93-4D16-9CCC-511F47105412}" srcOrd="1" destOrd="0" presId="urn:microsoft.com/office/officeart/2005/8/layout/hierarchy3"/>
    <dgm:cxn modelId="{EF79552D-1A7C-2741-BC75-C105F885D9DC}" type="presOf" srcId="{F17F3026-31FF-4445-8969-CBE11E7232C5}" destId="{1ED86B0F-8185-4984-9258-03C29A9A487A}" srcOrd="0" destOrd="0" presId="urn:microsoft.com/office/officeart/2005/8/layout/hierarchy3"/>
    <dgm:cxn modelId="{93750050-9274-427D-A508-F739032B09AC}" type="presOf" srcId="{CFA8A05C-151C-4954-B598-F9462F4F1548}" destId="{581185E2-672F-498F-B280-A638EC6A43A1}" srcOrd="0" destOrd="0" presId="urn:microsoft.com/office/officeart/2005/8/layout/hierarchy3"/>
    <dgm:cxn modelId="{F3CC775C-B5E4-45A3-A5DA-F636CC9AF32B}" type="presOf" srcId="{3713CCCB-6566-4991-B1CA-A06C729423E0}" destId="{42593306-DEA1-417A-892F-B4E89FB3C09B}" srcOrd="0" destOrd="0" presId="urn:microsoft.com/office/officeart/2005/8/layout/hierarchy3"/>
    <dgm:cxn modelId="{7A1BDF7F-9E01-4959-8130-3F901B173E09}" type="presOf" srcId="{4288D157-2186-4C51-8B61-7715BC169B47}" destId="{2F9939AA-4A80-4912-92E1-88932BF85A04}" srcOrd="0" destOrd="0" presId="urn:microsoft.com/office/officeart/2005/8/layout/hierarchy3"/>
    <dgm:cxn modelId="{29148E86-239E-0646-A471-D6447CAEB3A7}" type="presOf" srcId="{A6E231B3-28D9-44BF-A715-08A25D6998A7}" destId="{BB22BDC5-E13D-4695-AB8A-600A47B7B9FD}" srcOrd="0" destOrd="0" presId="urn:microsoft.com/office/officeart/2005/8/layout/hierarchy3"/>
    <dgm:cxn modelId="{F5289899-204D-4934-93EC-5FF4A1D992D7}" srcId="{A6E231B3-28D9-44BF-A715-08A25D6998A7}" destId="{26060B91-E84A-4B57-84A7-D4DDE903CD04}" srcOrd="1" destOrd="0" parTransId="{CFA8A05C-151C-4954-B598-F9462F4F1548}" sibTransId="{D7FE6090-51CA-4561-B546-AC09C3083726}"/>
    <dgm:cxn modelId="{688F0B9F-A98F-49DA-951D-3E3878D87BF6}" type="presOf" srcId="{26060B91-E84A-4B57-84A7-D4DDE903CD04}" destId="{610FCE5A-8C68-4A77-ADCD-2B881FA95269}" srcOrd="0" destOrd="0" presId="urn:microsoft.com/office/officeart/2005/8/layout/hierarchy3"/>
    <dgm:cxn modelId="{3D77C4C0-3D37-4BBC-BCB7-8D50700CC17C}" srcId="{A6E231B3-28D9-44BF-A715-08A25D6998A7}" destId="{3713CCCB-6566-4991-B1CA-A06C729423E0}" srcOrd="2" destOrd="0" parTransId="{85DA1003-CFA4-44AD-BA47-200C1D2CAF13}" sibTransId="{E63CC356-8ADE-43DB-94D4-856247D27A9F}"/>
    <dgm:cxn modelId="{686909D9-BE88-4807-B55B-57A96051B766}" srcId="{A7F337A3-C273-4A6C-BFE6-B046CBAA3988}" destId="{A6E231B3-28D9-44BF-A715-08A25D6998A7}" srcOrd="0" destOrd="0" parTransId="{D62C89C2-EB57-4BBA-A1C4-D52E39491354}" sibTransId="{960D9A75-0203-4301-A127-F5DAC4CF6DFF}"/>
    <dgm:cxn modelId="{D83711DE-5BD2-435E-84B9-DF352E7C2AC7}" type="presOf" srcId="{3F8A0075-7CDA-442D-9AA6-760CF9E28812}" destId="{E638C31B-389B-484D-A741-A7A15845D48F}" srcOrd="0" destOrd="0" presId="urn:microsoft.com/office/officeart/2005/8/layout/hierarchy3"/>
    <dgm:cxn modelId="{E3971326-F593-884F-A2EC-04FFD411C57D}" type="presParOf" srcId="{D5EA7FE4-8E17-4D5E-8E17-9EB8F195ADB0}" destId="{2958D61B-89AF-4F89-8AFE-CD016190D256}" srcOrd="0" destOrd="0" presId="urn:microsoft.com/office/officeart/2005/8/layout/hierarchy3"/>
    <dgm:cxn modelId="{05E31506-D55A-2E40-8C20-E65FEB0C6B70}" type="presParOf" srcId="{2958D61B-89AF-4F89-8AFE-CD016190D256}" destId="{1608511C-0BEB-470D-9F5F-FC38CC40F2AE}" srcOrd="0" destOrd="0" presId="urn:microsoft.com/office/officeart/2005/8/layout/hierarchy3"/>
    <dgm:cxn modelId="{58747F32-B920-6645-80B9-80FACEF9A591}" type="presParOf" srcId="{1608511C-0BEB-470D-9F5F-FC38CC40F2AE}" destId="{BB22BDC5-E13D-4695-AB8A-600A47B7B9FD}" srcOrd="0" destOrd="0" presId="urn:microsoft.com/office/officeart/2005/8/layout/hierarchy3"/>
    <dgm:cxn modelId="{4E8043C6-18C7-7B47-8E1C-B915434D2B0C}" type="presParOf" srcId="{1608511C-0BEB-470D-9F5F-FC38CC40F2AE}" destId="{FA129AD3-DE93-4D16-9CCC-511F47105412}" srcOrd="1" destOrd="0" presId="urn:microsoft.com/office/officeart/2005/8/layout/hierarchy3"/>
    <dgm:cxn modelId="{7E8F381B-E59C-CB47-9CD7-DEC121289F0E}" type="presParOf" srcId="{2958D61B-89AF-4F89-8AFE-CD016190D256}" destId="{2EC3C567-4B77-4ABF-BB64-498BD1CDFD16}" srcOrd="1" destOrd="0" presId="urn:microsoft.com/office/officeart/2005/8/layout/hierarchy3"/>
    <dgm:cxn modelId="{8D617CC0-6D12-CB40-AED5-33932181B108}" type="presParOf" srcId="{2EC3C567-4B77-4ABF-BB64-498BD1CDFD16}" destId="{098015D7-62A3-4772-9875-E75885BA8BE8}" srcOrd="0" destOrd="0" presId="urn:microsoft.com/office/officeart/2005/8/layout/hierarchy3"/>
    <dgm:cxn modelId="{E0632CDD-4ECC-4B4E-A9F7-CC3C7B73B10D}" type="presParOf" srcId="{2EC3C567-4B77-4ABF-BB64-498BD1CDFD16}" destId="{1ED86B0F-8185-4984-9258-03C29A9A487A}" srcOrd="1" destOrd="0" presId="urn:microsoft.com/office/officeart/2005/8/layout/hierarchy3"/>
    <dgm:cxn modelId="{FA60BA20-0C03-4E18-B0CF-67A0D6A74763}" type="presParOf" srcId="{2EC3C567-4B77-4ABF-BB64-498BD1CDFD16}" destId="{581185E2-672F-498F-B280-A638EC6A43A1}" srcOrd="2" destOrd="0" presId="urn:microsoft.com/office/officeart/2005/8/layout/hierarchy3"/>
    <dgm:cxn modelId="{EA3D5001-27A6-480A-9459-A763FDD15FCB}" type="presParOf" srcId="{2EC3C567-4B77-4ABF-BB64-498BD1CDFD16}" destId="{610FCE5A-8C68-4A77-ADCD-2B881FA95269}" srcOrd="3" destOrd="0" presId="urn:microsoft.com/office/officeart/2005/8/layout/hierarchy3"/>
    <dgm:cxn modelId="{1E750EA1-7EE6-4B61-B190-F135A675315A}" type="presParOf" srcId="{2EC3C567-4B77-4ABF-BB64-498BD1CDFD16}" destId="{C7E4A090-EE58-4C93-8156-D6BF0571BD06}" srcOrd="4" destOrd="0" presId="urn:microsoft.com/office/officeart/2005/8/layout/hierarchy3"/>
    <dgm:cxn modelId="{90E95995-3B8A-411F-9776-703A7A07C057}" type="presParOf" srcId="{2EC3C567-4B77-4ABF-BB64-498BD1CDFD16}" destId="{42593306-DEA1-417A-892F-B4E89FB3C09B}" srcOrd="5" destOrd="0" presId="urn:microsoft.com/office/officeart/2005/8/layout/hierarchy3"/>
    <dgm:cxn modelId="{72D5E73B-770D-444E-8E10-CE4D9EE083A2}" type="presParOf" srcId="{2EC3C567-4B77-4ABF-BB64-498BD1CDFD16}" destId="{2F9939AA-4A80-4912-92E1-88932BF85A04}" srcOrd="6" destOrd="0" presId="urn:microsoft.com/office/officeart/2005/8/layout/hierarchy3"/>
    <dgm:cxn modelId="{641276C9-FC42-4533-910C-1FB01547B263}" type="presParOf" srcId="{2EC3C567-4B77-4ABF-BB64-498BD1CDFD16}" destId="{E638C31B-389B-484D-A741-A7A15845D48F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0ECD5C-AF7F-45AF-A734-BE7EDB1A5693}">
      <dsp:nvSpPr>
        <dsp:cNvPr id="0" name=""/>
        <dsp:cNvSpPr/>
      </dsp:nvSpPr>
      <dsp:spPr>
        <a:xfrm>
          <a:off x="0" y="0"/>
          <a:ext cx="5486400" cy="914399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>
              <a:latin typeface="Times New Roman" panose="02020603050405020304" pitchFamily="18" charset="0"/>
              <a:cs typeface="Times New Roman" panose="02020603050405020304" pitchFamily="18" charset="0"/>
            </a:rPr>
            <a:t>Descent</a:t>
          </a:r>
        </a:p>
      </dsp:txBody>
      <dsp:txXfrm>
        <a:off x="0" y="0"/>
        <a:ext cx="5486400" cy="914399"/>
      </dsp:txXfrm>
    </dsp:sp>
    <dsp:sp modelId="{29F11DDE-62C5-4BE4-AD68-2ECD9A7427D8}">
      <dsp:nvSpPr>
        <dsp:cNvPr id="0" name=""/>
        <dsp:cNvSpPr/>
      </dsp:nvSpPr>
      <dsp:spPr>
        <a:xfrm>
          <a:off x="0" y="948689"/>
          <a:ext cx="1371599" cy="201625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>
              <a:latin typeface="Times New Roman" panose="02020603050405020304" pitchFamily="18" charset="0"/>
              <a:cs typeface="Times New Roman" panose="02020603050405020304" pitchFamily="18" charset="0"/>
            </a:rPr>
            <a:t>Quadcopter </a:t>
          </a:r>
        </a:p>
      </dsp:txBody>
      <dsp:txXfrm>
        <a:off x="0" y="948689"/>
        <a:ext cx="1371599" cy="2016252"/>
      </dsp:txXfrm>
    </dsp:sp>
    <dsp:sp modelId="{21D39875-BFC7-4FFF-BBDB-4460E445878A}">
      <dsp:nvSpPr>
        <dsp:cNvPr id="0" name=""/>
        <dsp:cNvSpPr/>
      </dsp:nvSpPr>
      <dsp:spPr>
        <a:xfrm>
          <a:off x="1371600" y="948689"/>
          <a:ext cx="1371599" cy="201625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>
              <a:latin typeface="Times New Roman" panose="02020603050405020304" pitchFamily="18" charset="0"/>
              <a:cs typeface="Times New Roman" panose="02020603050405020304" pitchFamily="18" charset="0"/>
            </a:rPr>
            <a:t>Mechanical Lander</a:t>
          </a:r>
        </a:p>
      </dsp:txBody>
      <dsp:txXfrm>
        <a:off x="1371600" y="948689"/>
        <a:ext cx="1371599" cy="2016252"/>
      </dsp:txXfrm>
    </dsp:sp>
    <dsp:sp modelId="{38EFC055-7637-41AA-8F44-D95EF84FA22C}">
      <dsp:nvSpPr>
        <dsp:cNvPr id="0" name=""/>
        <dsp:cNvSpPr/>
      </dsp:nvSpPr>
      <dsp:spPr>
        <a:xfrm>
          <a:off x="2743200" y="948689"/>
          <a:ext cx="1371599" cy="201625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>
              <a:latin typeface="Times New Roman" panose="02020603050405020304" pitchFamily="18" charset="0"/>
              <a:cs typeface="Times New Roman" panose="02020603050405020304" pitchFamily="18" charset="0"/>
            </a:rPr>
            <a:t>Singlecopter</a:t>
          </a:r>
        </a:p>
      </dsp:txBody>
      <dsp:txXfrm>
        <a:off x="2743200" y="948689"/>
        <a:ext cx="1371599" cy="2016252"/>
      </dsp:txXfrm>
    </dsp:sp>
    <dsp:sp modelId="{82CD9A39-829D-449F-ACE3-932F32EF25B3}">
      <dsp:nvSpPr>
        <dsp:cNvPr id="0" name=""/>
        <dsp:cNvSpPr/>
      </dsp:nvSpPr>
      <dsp:spPr>
        <a:xfrm>
          <a:off x="4114799" y="948689"/>
          <a:ext cx="1371599" cy="201625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>
              <a:latin typeface="Times New Roman" panose="02020603050405020304" pitchFamily="18" charset="0"/>
              <a:cs typeface="Times New Roman" panose="02020603050405020304" pitchFamily="18" charset="0"/>
            </a:rPr>
            <a:t>Gas Thruster</a:t>
          </a:r>
        </a:p>
      </dsp:txBody>
      <dsp:txXfrm>
        <a:off x="4114799" y="948689"/>
        <a:ext cx="1371599" cy="2016252"/>
      </dsp:txXfrm>
    </dsp:sp>
    <dsp:sp modelId="{C7765AE7-C72C-4CAB-BE56-5C07E33BCEB5}">
      <dsp:nvSpPr>
        <dsp:cNvPr id="0" name=""/>
        <dsp:cNvSpPr/>
      </dsp:nvSpPr>
      <dsp:spPr>
        <a:xfrm>
          <a:off x="0" y="2964941"/>
          <a:ext cx="5486400" cy="224028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F1D078-09D6-4D43-9986-D0697DFD4BE7}">
      <dsp:nvSpPr>
        <dsp:cNvPr id="0" name=""/>
        <dsp:cNvSpPr/>
      </dsp:nvSpPr>
      <dsp:spPr>
        <a:xfrm>
          <a:off x="0" y="11430"/>
          <a:ext cx="5486400" cy="914399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>
              <a:latin typeface="Times New Roman" panose="02020603050405020304" pitchFamily="18" charset="0"/>
              <a:cs typeface="Times New Roman" panose="02020603050405020304" pitchFamily="18" charset="0"/>
            </a:rPr>
            <a:t>Landing</a:t>
          </a:r>
        </a:p>
      </dsp:txBody>
      <dsp:txXfrm>
        <a:off x="0" y="11430"/>
        <a:ext cx="5486400" cy="914399"/>
      </dsp:txXfrm>
    </dsp:sp>
    <dsp:sp modelId="{0084B916-A6B6-438C-806C-8D18576073AC}">
      <dsp:nvSpPr>
        <dsp:cNvPr id="0" name=""/>
        <dsp:cNvSpPr/>
      </dsp:nvSpPr>
      <dsp:spPr>
        <a:xfrm>
          <a:off x="2678" y="948689"/>
          <a:ext cx="1827014" cy="201625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>
              <a:latin typeface="Times New Roman" panose="02020603050405020304" pitchFamily="18" charset="0"/>
              <a:cs typeface="Times New Roman" panose="02020603050405020304" pitchFamily="18" charset="0"/>
            </a:rPr>
            <a:t>Legs</a:t>
          </a:r>
        </a:p>
      </dsp:txBody>
      <dsp:txXfrm>
        <a:off x="2678" y="948689"/>
        <a:ext cx="1827014" cy="2016252"/>
      </dsp:txXfrm>
    </dsp:sp>
    <dsp:sp modelId="{A8A43407-ABD1-4894-8EB2-2C068BFB0DE1}">
      <dsp:nvSpPr>
        <dsp:cNvPr id="0" name=""/>
        <dsp:cNvSpPr/>
      </dsp:nvSpPr>
      <dsp:spPr>
        <a:xfrm>
          <a:off x="1829692" y="948689"/>
          <a:ext cx="1827014" cy="201625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>
              <a:latin typeface="Times New Roman" panose="02020603050405020304" pitchFamily="18" charset="0"/>
              <a:cs typeface="Times New Roman" panose="02020603050405020304" pitchFamily="18" charset="0"/>
            </a:rPr>
            <a:t>Inflatables</a:t>
          </a:r>
        </a:p>
      </dsp:txBody>
      <dsp:txXfrm>
        <a:off x="1829692" y="948689"/>
        <a:ext cx="1827014" cy="2016252"/>
      </dsp:txXfrm>
    </dsp:sp>
    <dsp:sp modelId="{E53CC4EB-6661-4EEF-BD65-09D009DCF3F9}">
      <dsp:nvSpPr>
        <dsp:cNvPr id="0" name=""/>
        <dsp:cNvSpPr/>
      </dsp:nvSpPr>
      <dsp:spPr>
        <a:xfrm>
          <a:off x="3656707" y="948689"/>
          <a:ext cx="1827014" cy="201625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>
              <a:latin typeface="Times New Roman" panose="02020603050405020304" pitchFamily="18" charset="0"/>
              <a:cs typeface="Times New Roman" panose="02020603050405020304" pitchFamily="18" charset="0"/>
            </a:rPr>
            <a:t>Impalement</a:t>
          </a:r>
        </a:p>
      </dsp:txBody>
      <dsp:txXfrm>
        <a:off x="3656707" y="948689"/>
        <a:ext cx="1827014" cy="2016252"/>
      </dsp:txXfrm>
    </dsp:sp>
    <dsp:sp modelId="{FBD8AF9E-43BD-4C57-9615-0F7C9F1B7119}">
      <dsp:nvSpPr>
        <dsp:cNvPr id="0" name=""/>
        <dsp:cNvSpPr/>
      </dsp:nvSpPr>
      <dsp:spPr>
        <a:xfrm>
          <a:off x="0" y="2964941"/>
          <a:ext cx="5486400" cy="224028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22BDC5-E13D-4695-AB8A-600A47B7B9FD}">
      <dsp:nvSpPr>
        <dsp:cNvPr id="0" name=""/>
        <dsp:cNvSpPr/>
      </dsp:nvSpPr>
      <dsp:spPr>
        <a:xfrm>
          <a:off x="618519" y="0"/>
          <a:ext cx="965370" cy="48268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latin typeface="Times New Roman" panose="02020603050405020304" pitchFamily="18" charset="0"/>
              <a:cs typeface="Times New Roman" panose="02020603050405020304" pitchFamily="18" charset="0"/>
            </a:rPr>
            <a:t>Systems</a:t>
          </a:r>
        </a:p>
      </dsp:txBody>
      <dsp:txXfrm>
        <a:off x="632656" y="14137"/>
        <a:ext cx="937096" cy="454411"/>
      </dsp:txXfrm>
    </dsp:sp>
    <dsp:sp modelId="{098015D7-62A3-4772-9875-E75885BA8BE8}">
      <dsp:nvSpPr>
        <dsp:cNvPr id="0" name=""/>
        <dsp:cNvSpPr/>
      </dsp:nvSpPr>
      <dsp:spPr>
        <a:xfrm>
          <a:off x="715056" y="482685"/>
          <a:ext cx="121231" cy="3623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2332"/>
              </a:lnTo>
              <a:lnTo>
                <a:pt x="121231" y="36233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D86B0F-8185-4984-9258-03C29A9A487A}">
      <dsp:nvSpPr>
        <dsp:cNvPr id="0" name=""/>
        <dsp:cNvSpPr/>
      </dsp:nvSpPr>
      <dsp:spPr>
        <a:xfrm>
          <a:off x="836288" y="603675"/>
          <a:ext cx="772296" cy="48268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>
              <a:latin typeface="Times New Roman" panose="02020603050405020304" pitchFamily="18" charset="0"/>
              <a:cs typeface="Times New Roman" panose="02020603050405020304" pitchFamily="18" charset="0"/>
            </a:rPr>
            <a:t>Descent</a:t>
          </a:r>
        </a:p>
      </dsp:txBody>
      <dsp:txXfrm>
        <a:off x="850425" y="617812"/>
        <a:ext cx="744022" cy="454411"/>
      </dsp:txXfrm>
    </dsp:sp>
    <dsp:sp modelId="{581185E2-672F-498F-B280-A638EC6A43A1}">
      <dsp:nvSpPr>
        <dsp:cNvPr id="0" name=""/>
        <dsp:cNvSpPr/>
      </dsp:nvSpPr>
      <dsp:spPr>
        <a:xfrm>
          <a:off x="715056" y="482685"/>
          <a:ext cx="121231" cy="9656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65689"/>
              </a:lnTo>
              <a:lnTo>
                <a:pt x="121231" y="96568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0FCE5A-8C68-4A77-ADCD-2B881FA95269}">
      <dsp:nvSpPr>
        <dsp:cNvPr id="0" name=""/>
        <dsp:cNvSpPr/>
      </dsp:nvSpPr>
      <dsp:spPr>
        <a:xfrm>
          <a:off x="836288" y="1207032"/>
          <a:ext cx="772296" cy="48268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>
              <a:latin typeface="Times New Roman" panose="02020603050405020304" pitchFamily="18" charset="0"/>
              <a:cs typeface="Times New Roman" panose="02020603050405020304" pitchFamily="18" charset="0"/>
            </a:rPr>
            <a:t>Control</a:t>
          </a:r>
        </a:p>
      </dsp:txBody>
      <dsp:txXfrm>
        <a:off x="850425" y="1221169"/>
        <a:ext cx="744022" cy="454411"/>
      </dsp:txXfrm>
    </dsp:sp>
    <dsp:sp modelId="{C7E4A090-EE58-4C93-8156-D6BF0571BD06}">
      <dsp:nvSpPr>
        <dsp:cNvPr id="0" name=""/>
        <dsp:cNvSpPr/>
      </dsp:nvSpPr>
      <dsp:spPr>
        <a:xfrm>
          <a:off x="715056" y="482685"/>
          <a:ext cx="121231" cy="15690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69046"/>
              </a:lnTo>
              <a:lnTo>
                <a:pt x="121231" y="156904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593306-DEA1-417A-892F-B4E89FB3C09B}">
      <dsp:nvSpPr>
        <dsp:cNvPr id="0" name=""/>
        <dsp:cNvSpPr/>
      </dsp:nvSpPr>
      <dsp:spPr>
        <a:xfrm>
          <a:off x="836288" y="1810389"/>
          <a:ext cx="772296" cy="48268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>
              <a:latin typeface="Times New Roman" panose="02020603050405020304" pitchFamily="18" charset="0"/>
              <a:cs typeface="Times New Roman" panose="02020603050405020304" pitchFamily="18" charset="0"/>
            </a:rPr>
            <a:t>Landing</a:t>
          </a:r>
        </a:p>
      </dsp:txBody>
      <dsp:txXfrm>
        <a:off x="850425" y="1824526"/>
        <a:ext cx="744022" cy="454411"/>
      </dsp:txXfrm>
    </dsp:sp>
    <dsp:sp modelId="{2F9939AA-4A80-4912-92E1-88932BF85A04}">
      <dsp:nvSpPr>
        <dsp:cNvPr id="0" name=""/>
        <dsp:cNvSpPr/>
      </dsp:nvSpPr>
      <dsp:spPr>
        <a:xfrm>
          <a:off x="715056" y="482685"/>
          <a:ext cx="121231" cy="21724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72403"/>
              </a:lnTo>
              <a:lnTo>
                <a:pt x="121231" y="217240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38C31B-389B-484D-A741-A7A15845D48F}">
      <dsp:nvSpPr>
        <dsp:cNvPr id="0" name=""/>
        <dsp:cNvSpPr/>
      </dsp:nvSpPr>
      <dsp:spPr>
        <a:xfrm>
          <a:off x="836288" y="2413745"/>
          <a:ext cx="772296" cy="48268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>
              <a:latin typeface="Times New Roman" panose="02020603050405020304" pitchFamily="18" charset="0"/>
              <a:cs typeface="Times New Roman" panose="02020603050405020304" pitchFamily="18" charset="0"/>
            </a:rPr>
            <a:t>Retention</a:t>
          </a:r>
        </a:p>
      </dsp:txBody>
      <dsp:txXfrm>
        <a:off x="850425" y="2427882"/>
        <a:ext cx="744022" cy="4544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8" name="Google Shape;1058;g9f0de6e7f0_1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9" name="Google Shape;1059;g9f0de6e7f0_1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1" name="Google Shape;1401;g9f0de6e7f0_2_16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2" name="Google Shape;1402;g9f0de6e7f0_2_16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638304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1" name="Google Shape;1401;g9f0de6e7f0_2_16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2" name="Google Shape;1402;g9f0de6e7f0_2_16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091243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5" name="Google Shape;2035;ge0b66afc64_0_2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6" name="Google Shape;2036;ge0b66afc64_0_2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36241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5" name="Google Shape;2575;gdfbf13a1fc_0_210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6" name="Google Shape;2576;gdfbf13a1fc_0_210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680152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7" name="Google Shape;2697;gdfbf13a1fc_0_210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8" name="Google Shape;2698;gdfbf13a1fc_0_210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686687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7" name="Google Shape;1837;ge0b66afc64_0_1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8" name="Google Shape;1838;ge0b66afc64_0_1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211531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3" name="Google Shape;2153;g9f0de6e7f0_2_43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4" name="Google Shape;2154;g9f0de6e7f0_2_43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42776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" name="Google Shape;2672;g9f0de6e7f0_2_72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3" name="Google Shape;2673;g9f0de6e7f0_2_72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6" name="Google Shape;1516;g9f0de6e7f0_2_20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7" name="Google Shape;1517;g9f0de6e7f0_2_20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8798795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5" name="Google Shape;2035;ge0b66afc64_0_2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6" name="Google Shape;2036;ge0b66afc64_0_2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70014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4" name="Google Shape;3384;gdfbf13a1fc_0_14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85" name="Google Shape;3385;gdfbf13a1fc_0_14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0804039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0" name="Google Shape;3020;gdfbf13a1fc_0_21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1" name="Google Shape;3021;gdfbf13a1fc_0_21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5972921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0" name="Google Shape;3020;gdfbf13a1fc_0_21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1" name="Google Shape;3021;gdfbf13a1fc_0_21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7359236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0" name="Google Shape;3020;gdfbf13a1fc_0_21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1" name="Google Shape;3021;gdfbf13a1fc_0_21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5963135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2" name="Google Shape;2022;gdfbf13a1fc_0_5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3" name="Google Shape;2023;gdfbf13a1fc_0_5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5746249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2" name="Google Shape;2022;gdfbf13a1fc_0_5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3" name="Google Shape;2023;gdfbf13a1fc_0_5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3815762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5" name="Google Shape;2575;gdfbf13a1fc_0_210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6" name="Google Shape;2576;gdfbf13a1fc_0_210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8451747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5" name="Google Shape;2575;gdfbf13a1fc_0_210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6" name="Google Shape;2576;gdfbf13a1fc_0_210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8262043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5" name="Google Shape;2035;ge0b66afc64_0_2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6" name="Google Shape;2036;ge0b66afc64_0_2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7387313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5" name="Google Shape;3375;g9f0de6e7f0_3_23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6" name="Google Shape;3376;g9f0de6e7f0_3_23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6" name="Google Shape;1516;g9f0de6e7f0_2_20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7" name="Google Shape;1517;g9f0de6e7f0_2_20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1" name="Google Shape;1401;g9f0de6e7f0_2_16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2" name="Google Shape;1402;g9f0de6e7f0_2_16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1" name="Google Shape;1401;g9f0de6e7f0_2_16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2" name="Google Shape;1402;g9f0de6e7f0_2_16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690383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1" name="Google Shape;1401;g9f0de6e7f0_2_16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2" name="Google Shape;1402;g9f0de6e7f0_2_16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210898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1" name="Google Shape;1401;g9f0de6e7f0_2_16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2" name="Google Shape;1402;g9f0de6e7f0_2_16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915185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1" name="Google Shape;1401;g9f0de6e7f0_2_16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2" name="Google Shape;1402;g9f0de6e7f0_2_16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380225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1" name="Google Shape;1401;g9f0de6e7f0_2_16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2" name="Google Shape;1402;g9f0de6e7f0_2_16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32790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5" Type="http://schemas.openxmlformats.org/officeDocument/2006/relationships/hyperlink" Target="https://storyset.com/?utm_source=slidesgo_template&amp;utm_medium=referral-link&amp;utm_campaign=slidesgo_contents_of_this_template&amp;utm_term=storyset&amp;utm_content=storyset" TargetMode="External"/><Relationship Id="rId4" Type="http://schemas.openxmlformats.org/officeDocument/2006/relationships/hyperlink" Target="http://bit.ly/2TtBDfr" TargetMode="Externa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rot="-5400000">
            <a:off x="-527862" y="520529"/>
            <a:ext cx="5158134" cy="4102434"/>
          </a:xfrm>
          <a:prstGeom prst="flowChartDocumen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" name="Google Shape;10;p2"/>
          <p:cNvGrpSpPr/>
          <p:nvPr/>
        </p:nvGrpSpPr>
        <p:grpSpPr>
          <a:xfrm>
            <a:off x="1976808" y="2423238"/>
            <a:ext cx="443922" cy="279630"/>
            <a:chOff x="670450" y="986850"/>
            <a:chExt cx="560366" cy="352979"/>
          </a:xfrm>
        </p:grpSpPr>
        <p:sp>
          <p:nvSpPr>
            <p:cNvPr id="11" name="Google Shape;11;p2"/>
            <p:cNvSpPr/>
            <p:nvPr/>
          </p:nvSpPr>
          <p:spPr>
            <a:xfrm>
              <a:off x="785766" y="1227126"/>
              <a:ext cx="299426" cy="112703"/>
            </a:xfrm>
            <a:custGeom>
              <a:avLst/>
              <a:gdLst/>
              <a:ahLst/>
              <a:cxnLst/>
              <a:rect l="l" t="t" r="r" b="b"/>
              <a:pathLst>
                <a:path w="8574" h="3227" extrusionOk="0">
                  <a:moveTo>
                    <a:pt x="1" y="0"/>
                  </a:moveTo>
                  <a:lnTo>
                    <a:pt x="1" y="0"/>
                  </a:lnTo>
                  <a:cubicBezTo>
                    <a:pt x="301" y="734"/>
                    <a:pt x="801" y="1468"/>
                    <a:pt x="1435" y="2002"/>
                  </a:cubicBezTo>
                  <a:cubicBezTo>
                    <a:pt x="2394" y="2826"/>
                    <a:pt x="3563" y="3226"/>
                    <a:pt x="4724" y="3226"/>
                  </a:cubicBezTo>
                  <a:cubicBezTo>
                    <a:pt x="6148" y="3226"/>
                    <a:pt x="7563" y="2625"/>
                    <a:pt x="8574" y="1468"/>
                  </a:cubicBezTo>
                  <a:cubicBezTo>
                    <a:pt x="7106" y="1468"/>
                    <a:pt x="5638" y="1335"/>
                    <a:pt x="4237" y="1068"/>
                  </a:cubicBezTo>
                  <a:cubicBezTo>
                    <a:pt x="2770" y="834"/>
                    <a:pt x="1335" y="501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784613" y="986850"/>
              <a:ext cx="342520" cy="171587"/>
            </a:xfrm>
            <a:custGeom>
              <a:avLst/>
              <a:gdLst/>
              <a:ahLst/>
              <a:cxnLst/>
              <a:rect l="l" t="t" r="r" b="b"/>
              <a:pathLst>
                <a:path w="9808" h="4913" extrusionOk="0">
                  <a:moveTo>
                    <a:pt x="4708" y="1"/>
                  </a:moveTo>
                  <a:cubicBezTo>
                    <a:pt x="2683" y="1"/>
                    <a:pt x="770" y="1218"/>
                    <a:pt x="1" y="3244"/>
                  </a:cubicBezTo>
                  <a:cubicBezTo>
                    <a:pt x="328" y="3231"/>
                    <a:pt x="655" y="3225"/>
                    <a:pt x="982" y="3225"/>
                  </a:cubicBezTo>
                  <a:cubicBezTo>
                    <a:pt x="2323" y="3225"/>
                    <a:pt x="3663" y="3337"/>
                    <a:pt x="5004" y="3578"/>
                  </a:cubicBezTo>
                  <a:cubicBezTo>
                    <a:pt x="6639" y="3845"/>
                    <a:pt x="8273" y="4278"/>
                    <a:pt x="9808" y="4912"/>
                  </a:cubicBezTo>
                  <a:cubicBezTo>
                    <a:pt x="9774" y="2877"/>
                    <a:pt x="8473" y="1076"/>
                    <a:pt x="6539" y="342"/>
                  </a:cubicBezTo>
                  <a:cubicBezTo>
                    <a:pt x="5937" y="111"/>
                    <a:pt x="5318" y="1"/>
                    <a:pt x="47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670450" y="1085754"/>
              <a:ext cx="560366" cy="152657"/>
            </a:xfrm>
            <a:custGeom>
              <a:avLst/>
              <a:gdLst/>
              <a:ahLst/>
              <a:cxnLst/>
              <a:rect l="l" t="t" r="r" b="b"/>
              <a:pathLst>
                <a:path w="16046" h="4371" extrusionOk="0">
                  <a:moveTo>
                    <a:pt x="3507" y="0"/>
                  </a:moveTo>
                  <a:cubicBezTo>
                    <a:pt x="1568" y="0"/>
                    <a:pt x="266" y="296"/>
                    <a:pt x="167" y="846"/>
                  </a:cubicBezTo>
                  <a:cubicBezTo>
                    <a:pt x="1" y="1813"/>
                    <a:pt x="3403" y="3181"/>
                    <a:pt x="7739" y="3915"/>
                  </a:cubicBezTo>
                  <a:cubicBezTo>
                    <a:pt x="9548" y="4221"/>
                    <a:pt x="11235" y="4370"/>
                    <a:pt x="12599" y="4370"/>
                  </a:cubicBezTo>
                  <a:cubicBezTo>
                    <a:pt x="14505" y="4370"/>
                    <a:pt x="15781" y="4079"/>
                    <a:pt x="15879" y="3515"/>
                  </a:cubicBezTo>
                  <a:cubicBezTo>
                    <a:pt x="16045" y="2547"/>
                    <a:pt x="12643" y="1180"/>
                    <a:pt x="8306" y="446"/>
                  </a:cubicBezTo>
                  <a:cubicBezTo>
                    <a:pt x="6524" y="144"/>
                    <a:pt x="4861" y="0"/>
                    <a:pt x="350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14;p2"/>
          <p:cNvSpPr txBox="1"/>
          <p:nvPr/>
        </p:nvSpPr>
        <p:spPr>
          <a:xfrm>
            <a:off x="630375" y="2814650"/>
            <a:ext cx="2793900" cy="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Quicksand SemiBold"/>
              <a:ea typeface="Quicksand SemiBold"/>
              <a:cs typeface="Quicksand SemiBold"/>
              <a:sym typeface="Quicksand SemiBold"/>
            </a:endParaRPr>
          </a:p>
        </p:txBody>
      </p:sp>
      <p:sp>
        <p:nvSpPr>
          <p:cNvPr id="15" name="Google Shape;15;p2"/>
          <p:cNvSpPr txBox="1"/>
          <p:nvPr/>
        </p:nvSpPr>
        <p:spPr>
          <a:xfrm>
            <a:off x="630375" y="1312800"/>
            <a:ext cx="2970000" cy="57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rgbClr val="FFFFFF"/>
              </a:solidFill>
              <a:latin typeface="Patua One"/>
              <a:ea typeface="Patua One"/>
              <a:cs typeface="Patua One"/>
              <a:sym typeface="Patua One"/>
            </a:endParaRPr>
          </a:p>
        </p:txBody>
      </p:sp>
      <p:sp>
        <p:nvSpPr>
          <p:cNvPr id="16" name="Google Shape;16;p2"/>
          <p:cNvSpPr txBox="1"/>
          <p:nvPr/>
        </p:nvSpPr>
        <p:spPr>
          <a:xfrm>
            <a:off x="630375" y="1888250"/>
            <a:ext cx="1247700" cy="9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7200">
              <a:solidFill>
                <a:srgbClr val="FFFFFF"/>
              </a:solidFill>
              <a:latin typeface="Patua One"/>
              <a:ea typeface="Patua One"/>
              <a:cs typeface="Patua One"/>
              <a:sym typeface="Patua One"/>
            </a:endParaRPr>
          </a:p>
        </p:txBody>
      </p:sp>
      <p:grpSp>
        <p:nvGrpSpPr>
          <p:cNvPr id="17" name="Google Shape;17;p2"/>
          <p:cNvGrpSpPr/>
          <p:nvPr/>
        </p:nvGrpSpPr>
        <p:grpSpPr>
          <a:xfrm>
            <a:off x="164369" y="263940"/>
            <a:ext cx="3327863" cy="4576626"/>
            <a:chOff x="164369" y="263940"/>
            <a:chExt cx="3327863" cy="4576626"/>
          </a:xfrm>
        </p:grpSpPr>
        <p:sp>
          <p:nvSpPr>
            <p:cNvPr id="18" name="Google Shape;18;p2"/>
            <p:cNvSpPr/>
            <p:nvPr/>
          </p:nvSpPr>
          <p:spPr>
            <a:xfrm rot="1698045" flipH="1">
              <a:off x="3077156" y="2372257"/>
              <a:ext cx="149986" cy="163026"/>
            </a:xfrm>
            <a:custGeom>
              <a:avLst/>
              <a:gdLst/>
              <a:ahLst/>
              <a:cxnLst/>
              <a:rect l="l" t="t" r="r" b="b"/>
              <a:pathLst>
                <a:path w="7442" h="8089" extrusionOk="0">
                  <a:moveTo>
                    <a:pt x="3745" y="0"/>
                  </a:moveTo>
                  <a:lnTo>
                    <a:pt x="3005" y="2311"/>
                  </a:lnTo>
                  <a:lnTo>
                    <a:pt x="1" y="2311"/>
                  </a:lnTo>
                  <a:lnTo>
                    <a:pt x="2404" y="4391"/>
                  </a:lnTo>
                  <a:lnTo>
                    <a:pt x="1249" y="8088"/>
                  </a:lnTo>
                  <a:lnTo>
                    <a:pt x="3745" y="5546"/>
                  </a:lnTo>
                  <a:lnTo>
                    <a:pt x="6286" y="8088"/>
                  </a:lnTo>
                  <a:lnTo>
                    <a:pt x="5131" y="4345"/>
                  </a:lnTo>
                  <a:lnTo>
                    <a:pt x="7442" y="2311"/>
                  </a:lnTo>
                  <a:lnTo>
                    <a:pt x="4484" y="2311"/>
                  </a:lnTo>
                  <a:lnTo>
                    <a:pt x="3745" y="0"/>
                  </a:lnTo>
                  <a:close/>
                  <a:moveTo>
                    <a:pt x="6286" y="8088"/>
                  </a:moveTo>
                  <a:lnTo>
                    <a:pt x="6286" y="8088"/>
                  </a:lnTo>
                  <a:lnTo>
                    <a:pt x="6286" y="808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 rot="1698045" flipH="1">
              <a:off x="761973" y="3820305"/>
              <a:ext cx="149986" cy="163026"/>
            </a:xfrm>
            <a:custGeom>
              <a:avLst/>
              <a:gdLst/>
              <a:ahLst/>
              <a:cxnLst/>
              <a:rect l="l" t="t" r="r" b="b"/>
              <a:pathLst>
                <a:path w="7442" h="8089" extrusionOk="0">
                  <a:moveTo>
                    <a:pt x="3744" y="1"/>
                  </a:moveTo>
                  <a:lnTo>
                    <a:pt x="3051" y="2358"/>
                  </a:lnTo>
                  <a:lnTo>
                    <a:pt x="0" y="2358"/>
                  </a:lnTo>
                  <a:lnTo>
                    <a:pt x="2404" y="4391"/>
                  </a:lnTo>
                  <a:lnTo>
                    <a:pt x="1248" y="8089"/>
                  </a:lnTo>
                  <a:lnTo>
                    <a:pt x="3744" y="5593"/>
                  </a:lnTo>
                  <a:lnTo>
                    <a:pt x="6332" y="8089"/>
                  </a:lnTo>
                  <a:lnTo>
                    <a:pt x="5130" y="4345"/>
                  </a:lnTo>
                  <a:lnTo>
                    <a:pt x="7441" y="2358"/>
                  </a:lnTo>
                  <a:lnTo>
                    <a:pt x="4483" y="2358"/>
                  </a:lnTo>
                  <a:lnTo>
                    <a:pt x="374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 rot="1698045" flipH="1">
              <a:off x="3350315" y="4411942"/>
              <a:ext cx="64291" cy="69894"/>
            </a:xfrm>
            <a:custGeom>
              <a:avLst/>
              <a:gdLst/>
              <a:ahLst/>
              <a:cxnLst/>
              <a:rect l="l" t="t" r="r" b="b"/>
              <a:pathLst>
                <a:path w="3190" h="3468" extrusionOk="0">
                  <a:moveTo>
                    <a:pt x="1619" y="1"/>
                  </a:moveTo>
                  <a:lnTo>
                    <a:pt x="1295" y="971"/>
                  </a:lnTo>
                  <a:lnTo>
                    <a:pt x="1" y="971"/>
                  </a:lnTo>
                  <a:lnTo>
                    <a:pt x="1018" y="1896"/>
                  </a:lnTo>
                  <a:lnTo>
                    <a:pt x="509" y="3467"/>
                  </a:lnTo>
                  <a:lnTo>
                    <a:pt x="1619" y="2358"/>
                  </a:lnTo>
                  <a:lnTo>
                    <a:pt x="2682" y="3467"/>
                  </a:lnTo>
                  <a:lnTo>
                    <a:pt x="2173" y="1850"/>
                  </a:lnTo>
                  <a:lnTo>
                    <a:pt x="3190" y="971"/>
                  </a:lnTo>
                  <a:lnTo>
                    <a:pt x="1896" y="971"/>
                  </a:lnTo>
                  <a:lnTo>
                    <a:pt x="161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 rot="1698045" flipH="1">
              <a:off x="2253753" y="814985"/>
              <a:ext cx="64291" cy="69874"/>
            </a:xfrm>
            <a:custGeom>
              <a:avLst/>
              <a:gdLst/>
              <a:ahLst/>
              <a:cxnLst/>
              <a:rect l="l" t="t" r="r" b="b"/>
              <a:pathLst>
                <a:path w="3190" h="3467" extrusionOk="0">
                  <a:moveTo>
                    <a:pt x="1619" y="0"/>
                  </a:moveTo>
                  <a:lnTo>
                    <a:pt x="1295" y="971"/>
                  </a:lnTo>
                  <a:lnTo>
                    <a:pt x="1" y="971"/>
                  </a:lnTo>
                  <a:lnTo>
                    <a:pt x="1018" y="1849"/>
                  </a:lnTo>
                  <a:lnTo>
                    <a:pt x="556" y="3467"/>
                  </a:lnTo>
                  <a:lnTo>
                    <a:pt x="1619" y="2357"/>
                  </a:lnTo>
                  <a:lnTo>
                    <a:pt x="2728" y="3467"/>
                  </a:lnTo>
                  <a:lnTo>
                    <a:pt x="2219" y="1849"/>
                  </a:lnTo>
                  <a:lnTo>
                    <a:pt x="3190" y="971"/>
                  </a:lnTo>
                  <a:lnTo>
                    <a:pt x="1942" y="971"/>
                  </a:lnTo>
                  <a:lnTo>
                    <a:pt x="161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 rot="1698045" flipH="1">
              <a:off x="335085" y="4759628"/>
              <a:ext cx="64291" cy="69874"/>
            </a:xfrm>
            <a:custGeom>
              <a:avLst/>
              <a:gdLst/>
              <a:ahLst/>
              <a:cxnLst/>
              <a:rect l="l" t="t" r="r" b="b"/>
              <a:pathLst>
                <a:path w="3190" h="3467" extrusionOk="0">
                  <a:moveTo>
                    <a:pt x="1618" y="1"/>
                  </a:moveTo>
                  <a:lnTo>
                    <a:pt x="1294" y="971"/>
                  </a:lnTo>
                  <a:lnTo>
                    <a:pt x="0" y="971"/>
                  </a:lnTo>
                  <a:lnTo>
                    <a:pt x="1017" y="1849"/>
                  </a:lnTo>
                  <a:lnTo>
                    <a:pt x="555" y="3467"/>
                  </a:lnTo>
                  <a:lnTo>
                    <a:pt x="1618" y="2358"/>
                  </a:lnTo>
                  <a:lnTo>
                    <a:pt x="2681" y="3467"/>
                  </a:lnTo>
                  <a:lnTo>
                    <a:pt x="2172" y="1849"/>
                  </a:lnTo>
                  <a:lnTo>
                    <a:pt x="3189" y="971"/>
                  </a:lnTo>
                  <a:lnTo>
                    <a:pt x="1941" y="971"/>
                  </a:lnTo>
                  <a:lnTo>
                    <a:pt x="16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 rot="1698045" flipH="1">
              <a:off x="2541688" y="4503971"/>
              <a:ext cx="64291" cy="69874"/>
            </a:xfrm>
            <a:custGeom>
              <a:avLst/>
              <a:gdLst/>
              <a:ahLst/>
              <a:cxnLst/>
              <a:rect l="l" t="t" r="r" b="b"/>
              <a:pathLst>
                <a:path w="3190" h="3467" extrusionOk="0">
                  <a:moveTo>
                    <a:pt x="1618" y="0"/>
                  </a:moveTo>
                  <a:lnTo>
                    <a:pt x="1294" y="971"/>
                  </a:lnTo>
                  <a:lnTo>
                    <a:pt x="0" y="971"/>
                  </a:lnTo>
                  <a:lnTo>
                    <a:pt x="1017" y="1849"/>
                  </a:lnTo>
                  <a:lnTo>
                    <a:pt x="555" y="3466"/>
                  </a:lnTo>
                  <a:lnTo>
                    <a:pt x="1618" y="2357"/>
                  </a:lnTo>
                  <a:lnTo>
                    <a:pt x="2681" y="3466"/>
                  </a:lnTo>
                  <a:lnTo>
                    <a:pt x="2173" y="1849"/>
                  </a:lnTo>
                  <a:lnTo>
                    <a:pt x="3189" y="971"/>
                  </a:lnTo>
                  <a:lnTo>
                    <a:pt x="1941" y="971"/>
                  </a:lnTo>
                  <a:lnTo>
                    <a:pt x="16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 rot="1698045" flipH="1">
              <a:off x="3056616" y="701737"/>
              <a:ext cx="46596" cy="50324"/>
            </a:xfrm>
            <a:custGeom>
              <a:avLst/>
              <a:gdLst/>
              <a:ahLst/>
              <a:cxnLst/>
              <a:rect l="l" t="t" r="r" b="b"/>
              <a:pathLst>
                <a:path w="2312" h="2497" extrusionOk="0">
                  <a:moveTo>
                    <a:pt x="1202" y="1"/>
                  </a:moveTo>
                  <a:lnTo>
                    <a:pt x="971" y="740"/>
                  </a:lnTo>
                  <a:lnTo>
                    <a:pt x="0" y="740"/>
                  </a:lnTo>
                  <a:lnTo>
                    <a:pt x="740" y="1387"/>
                  </a:lnTo>
                  <a:lnTo>
                    <a:pt x="416" y="2496"/>
                  </a:lnTo>
                  <a:lnTo>
                    <a:pt x="1202" y="1757"/>
                  </a:lnTo>
                  <a:lnTo>
                    <a:pt x="1988" y="2496"/>
                  </a:lnTo>
                  <a:lnTo>
                    <a:pt x="1618" y="1341"/>
                  </a:lnTo>
                  <a:lnTo>
                    <a:pt x="2311" y="740"/>
                  </a:lnTo>
                  <a:lnTo>
                    <a:pt x="1387" y="740"/>
                  </a:lnTo>
                  <a:lnTo>
                    <a:pt x="1202" y="1"/>
                  </a:lnTo>
                  <a:close/>
                  <a:moveTo>
                    <a:pt x="1988" y="2496"/>
                  </a:moveTo>
                  <a:lnTo>
                    <a:pt x="1988" y="2496"/>
                  </a:lnTo>
                  <a:lnTo>
                    <a:pt x="1988" y="24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 rot="1698045" flipH="1">
              <a:off x="3282743" y="4756386"/>
              <a:ext cx="45669" cy="50324"/>
            </a:xfrm>
            <a:custGeom>
              <a:avLst/>
              <a:gdLst/>
              <a:ahLst/>
              <a:cxnLst/>
              <a:rect l="l" t="t" r="r" b="b"/>
              <a:pathLst>
                <a:path w="2266" h="2497" extrusionOk="0">
                  <a:moveTo>
                    <a:pt x="1156" y="1"/>
                  </a:moveTo>
                  <a:lnTo>
                    <a:pt x="925" y="694"/>
                  </a:lnTo>
                  <a:lnTo>
                    <a:pt x="1" y="694"/>
                  </a:lnTo>
                  <a:lnTo>
                    <a:pt x="740" y="1341"/>
                  </a:lnTo>
                  <a:lnTo>
                    <a:pt x="370" y="2496"/>
                  </a:lnTo>
                  <a:lnTo>
                    <a:pt x="1156" y="1711"/>
                  </a:lnTo>
                  <a:lnTo>
                    <a:pt x="1942" y="2496"/>
                  </a:lnTo>
                  <a:lnTo>
                    <a:pt x="1572" y="1341"/>
                  </a:lnTo>
                  <a:lnTo>
                    <a:pt x="2265" y="694"/>
                  </a:lnTo>
                  <a:lnTo>
                    <a:pt x="1387" y="694"/>
                  </a:lnTo>
                  <a:lnTo>
                    <a:pt x="1156" y="1"/>
                  </a:lnTo>
                  <a:close/>
                  <a:moveTo>
                    <a:pt x="370" y="2496"/>
                  </a:moveTo>
                  <a:lnTo>
                    <a:pt x="370" y="2496"/>
                  </a:lnTo>
                  <a:lnTo>
                    <a:pt x="370" y="24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 rot="1698045" flipH="1">
              <a:off x="3387267" y="2751122"/>
              <a:ext cx="46596" cy="50324"/>
            </a:xfrm>
            <a:custGeom>
              <a:avLst/>
              <a:gdLst/>
              <a:ahLst/>
              <a:cxnLst/>
              <a:rect l="l" t="t" r="r" b="b"/>
              <a:pathLst>
                <a:path w="2312" h="2497" extrusionOk="0">
                  <a:moveTo>
                    <a:pt x="1156" y="0"/>
                  </a:moveTo>
                  <a:lnTo>
                    <a:pt x="971" y="694"/>
                  </a:lnTo>
                  <a:lnTo>
                    <a:pt x="0" y="694"/>
                  </a:lnTo>
                  <a:lnTo>
                    <a:pt x="740" y="1341"/>
                  </a:lnTo>
                  <a:lnTo>
                    <a:pt x="416" y="2496"/>
                  </a:lnTo>
                  <a:lnTo>
                    <a:pt x="416" y="2496"/>
                  </a:lnTo>
                  <a:lnTo>
                    <a:pt x="1156" y="1710"/>
                  </a:lnTo>
                  <a:lnTo>
                    <a:pt x="1942" y="2496"/>
                  </a:lnTo>
                  <a:lnTo>
                    <a:pt x="1942" y="2496"/>
                  </a:lnTo>
                  <a:lnTo>
                    <a:pt x="1618" y="1341"/>
                  </a:lnTo>
                  <a:lnTo>
                    <a:pt x="2311" y="694"/>
                  </a:lnTo>
                  <a:lnTo>
                    <a:pt x="1387" y="694"/>
                  </a:lnTo>
                  <a:lnTo>
                    <a:pt x="11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 rot="1698045" flipH="1">
              <a:off x="173513" y="271978"/>
              <a:ext cx="46596" cy="50324"/>
            </a:xfrm>
            <a:custGeom>
              <a:avLst/>
              <a:gdLst/>
              <a:ahLst/>
              <a:cxnLst/>
              <a:rect l="l" t="t" r="r" b="b"/>
              <a:pathLst>
                <a:path w="2312" h="2497" extrusionOk="0">
                  <a:moveTo>
                    <a:pt x="1156" y="0"/>
                  </a:moveTo>
                  <a:lnTo>
                    <a:pt x="925" y="694"/>
                  </a:lnTo>
                  <a:lnTo>
                    <a:pt x="0" y="694"/>
                  </a:lnTo>
                  <a:lnTo>
                    <a:pt x="740" y="1341"/>
                  </a:lnTo>
                  <a:lnTo>
                    <a:pt x="416" y="2496"/>
                  </a:lnTo>
                  <a:lnTo>
                    <a:pt x="1156" y="1711"/>
                  </a:lnTo>
                  <a:lnTo>
                    <a:pt x="1941" y="2496"/>
                  </a:lnTo>
                  <a:lnTo>
                    <a:pt x="1572" y="1341"/>
                  </a:lnTo>
                  <a:lnTo>
                    <a:pt x="2311" y="694"/>
                  </a:lnTo>
                  <a:lnTo>
                    <a:pt x="1387" y="694"/>
                  </a:lnTo>
                  <a:lnTo>
                    <a:pt x="1156" y="0"/>
                  </a:lnTo>
                  <a:close/>
                  <a:moveTo>
                    <a:pt x="1941" y="2496"/>
                  </a:moveTo>
                  <a:lnTo>
                    <a:pt x="1941" y="2496"/>
                  </a:lnTo>
                  <a:lnTo>
                    <a:pt x="1941" y="24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 rot="1698045" flipH="1">
              <a:off x="3041078" y="460722"/>
              <a:ext cx="46596" cy="50324"/>
            </a:xfrm>
            <a:custGeom>
              <a:avLst/>
              <a:gdLst/>
              <a:ahLst/>
              <a:cxnLst/>
              <a:rect l="l" t="t" r="r" b="b"/>
              <a:pathLst>
                <a:path w="2312" h="2497" extrusionOk="0">
                  <a:moveTo>
                    <a:pt x="1156" y="1"/>
                  </a:moveTo>
                  <a:lnTo>
                    <a:pt x="925" y="694"/>
                  </a:lnTo>
                  <a:lnTo>
                    <a:pt x="1" y="694"/>
                  </a:lnTo>
                  <a:lnTo>
                    <a:pt x="740" y="1341"/>
                  </a:lnTo>
                  <a:lnTo>
                    <a:pt x="370" y="2496"/>
                  </a:lnTo>
                  <a:lnTo>
                    <a:pt x="1156" y="1711"/>
                  </a:lnTo>
                  <a:lnTo>
                    <a:pt x="1942" y="2496"/>
                  </a:lnTo>
                  <a:lnTo>
                    <a:pt x="1572" y="1341"/>
                  </a:lnTo>
                  <a:lnTo>
                    <a:pt x="2311" y="694"/>
                  </a:lnTo>
                  <a:lnTo>
                    <a:pt x="1387" y="694"/>
                  </a:lnTo>
                  <a:lnTo>
                    <a:pt x="11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 rot="1698045" flipH="1">
              <a:off x="1684027" y="549693"/>
              <a:ext cx="46596" cy="50304"/>
            </a:xfrm>
            <a:custGeom>
              <a:avLst/>
              <a:gdLst/>
              <a:ahLst/>
              <a:cxnLst/>
              <a:rect l="l" t="t" r="r" b="b"/>
              <a:pathLst>
                <a:path w="2312" h="2496" extrusionOk="0">
                  <a:moveTo>
                    <a:pt x="1156" y="0"/>
                  </a:moveTo>
                  <a:lnTo>
                    <a:pt x="971" y="740"/>
                  </a:lnTo>
                  <a:lnTo>
                    <a:pt x="1" y="740"/>
                  </a:lnTo>
                  <a:lnTo>
                    <a:pt x="740" y="1341"/>
                  </a:lnTo>
                  <a:lnTo>
                    <a:pt x="417" y="2496"/>
                  </a:lnTo>
                  <a:lnTo>
                    <a:pt x="1156" y="1710"/>
                  </a:lnTo>
                  <a:lnTo>
                    <a:pt x="1988" y="2496"/>
                  </a:lnTo>
                  <a:lnTo>
                    <a:pt x="1988" y="2496"/>
                  </a:lnTo>
                  <a:lnTo>
                    <a:pt x="1618" y="1341"/>
                  </a:lnTo>
                  <a:lnTo>
                    <a:pt x="2311" y="740"/>
                  </a:lnTo>
                  <a:lnTo>
                    <a:pt x="1387" y="740"/>
                  </a:lnTo>
                  <a:lnTo>
                    <a:pt x="11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 rot="1698045" flipH="1">
              <a:off x="1221233" y="4041647"/>
              <a:ext cx="46596" cy="50324"/>
            </a:xfrm>
            <a:custGeom>
              <a:avLst/>
              <a:gdLst/>
              <a:ahLst/>
              <a:cxnLst/>
              <a:rect l="l" t="t" r="r" b="b"/>
              <a:pathLst>
                <a:path w="2312" h="2497" extrusionOk="0">
                  <a:moveTo>
                    <a:pt x="1156" y="0"/>
                  </a:moveTo>
                  <a:lnTo>
                    <a:pt x="925" y="740"/>
                  </a:lnTo>
                  <a:lnTo>
                    <a:pt x="0" y="740"/>
                  </a:lnTo>
                  <a:lnTo>
                    <a:pt x="740" y="1387"/>
                  </a:lnTo>
                  <a:lnTo>
                    <a:pt x="370" y="2496"/>
                  </a:lnTo>
                  <a:lnTo>
                    <a:pt x="370" y="2496"/>
                  </a:lnTo>
                  <a:lnTo>
                    <a:pt x="1156" y="1711"/>
                  </a:lnTo>
                  <a:lnTo>
                    <a:pt x="1942" y="2496"/>
                  </a:lnTo>
                  <a:lnTo>
                    <a:pt x="1572" y="1341"/>
                  </a:lnTo>
                  <a:lnTo>
                    <a:pt x="2311" y="740"/>
                  </a:lnTo>
                  <a:lnTo>
                    <a:pt x="1387" y="740"/>
                  </a:lnTo>
                  <a:lnTo>
                    <a:pt x="1156" y="0"/>
                  </a:lnTo>
                  <a:close/>
                  <a:moveTo>
                    <a:pt x="1942" y="2496"/>
                  </a:moveTo>
                  <a:lnTo>
                    <a:pt x="1942" y="2496"/>
                  </a:lnTo>
                  <a:lnTo>
                    <a:pt x="1942" y="24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 rot="1698045" flipH="1">
              <a:off x="2083954" y="4690450"/>
              <a:ext cx="45669" cy="50304"/>
            </a:xfrm>
            <a:custGeom>
              <a:avLst/>
              <a:gdLst/>
              <a:ahLst/>
              <a:cxnLst/>
              <a:rect l="l" t="t" r="r" b="b"/>
              <a:pathLst>
                <a:path w="2266" h="2496" extrusionOk="0">
                  <a:moveTo>
                    <a:pt x="1156" y="0"/>
                  </a:moveTo>
                  <a:lnTo>
                    <a:pt x="925" y="740"/>
                  </a:lnTo>
                  <a:lnTo>
                    <a:pt x="0" y="740"/>
                  </a:lnTo>
                  <a:lnTo>
                    <a:pt x="740" y="1341"/>
                  </a:lnTo>
                  <a:lnTo>
                    <a:pt x="370" y="2496"/>
                  </a:lnTo>
                  <a:lnTo>
                    <a:pt x="1156" y="1710"/>
                  </a:lnTo>
                  <a:lnTo>
                    <a:pt x="1942" y="2496"/>
                  </a:lnTo>
                  <a:lnTo>
                    <a:pt x="1572" y="1341"/>
                  </a:lnTo>
                  <a:lnTo>
                    <a:pt x="2265" y="740"/>
                  </a:lnTo>
                  <a:lnTo>
                    <a:pt x="1387" y="740"/>
                  </a:lnTo>
                  <a:lnTo>
                    <a:pt x="11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 rot="1698045" flipH="1">
              <a:off x="3436476" y="2194659"/>
              <a:ext cx="46596" cy="50324"/>
            </a:xfrm>
            <a:custGeom>
              <a:avLst/>
              <a:gdLst/>
              <a:ahLst/>
              <a:cxnLst/>
              <a:rect l="l" t="t" r="r" b="b"/>
              <a:pathLst>
                <a:path w="2312" h="2497" extrusionOk="0">
                  <a:moveTo>
                    <a:pt x="1156" y="0"/>
                  </a:moveTo>
                  <a:lnTo>
                    <a:pt x="925" y="740"/>
                  </a:lnTo>
                  <a:lnTo>
                    <a:pt x="0" y="740"/>
                  </a:lnTo>
                  <a:lnTo>
                    <a:pt x="740" y="1387"/>
                  </a:lnTo>
                  <a:lnTo>
                    <a:pt x="370" y="2496"/>
                  </a:lnTo>
                  <a:lnTo>
                    <a:pt x="1156" y="1710"/>
                  </a:lnTo>
                  <a:lnTo>
                    <a:pt x="1942" y="2496"/>
                  </a:lnTo>
                  <a:lnTo>
                    <a:pt x="1572" y="1341"/>
                  </a:lnTo>
                  <a:lnTo>
                    <a:pt x="2311" y="740"/>
                  </a:lnTo>
                  <a:lnTo>
                    <a:pt x="1387" y="740"/>
                  </a:lnTo>
                  <a:lnTo>
                    <a:pt x="11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 rot="1698045" flipH="1">
              <a:off x="2627911" y="2627537"/>
              <a:ext cx="45649" cy="50324"/>
            </a:xfrm>
            <a:custGeom>
              <a:avLst/>
              <a:gdLst/>
              <a:ahLst/>
              <a:cxnLst/>
              <a:rect l="l" t="t" r="r" b="b"/>
              <a:pathLst>
                <a:path w="2265" h="2497" extrusionOk="0">
                  <a:moveTo>
                    <a:pt x="1156" y="1"/>
                  </a:moveTo>
                  <a:lnTo>
                    <a:pt x="925" y="694"/>
                  </a:lnTo>
                  <a:lnTo>
                    <a:pt x="0" y="694"/>
                  </a:lnTo>
                  <a:lnTo>
                    <a:pt x="740" y="1341"/>
                  </a:lnTo>
                  <a:lnTo>
                    <a:pt x="370" y="2496"/>
                  </a:lnTo>
                  <a:lnTo>
                    <a:pt x="1156" y="1711"/>
                  </a:lnTo>
                  <a:lnTo>
                    <a:pt x="1941" y="2496"/>
                  </a:lnTo>
                  <a:lnTo>
                    <a:pt x="1572" y="1341"/>
                  </a:lnTo>
                  <a:lnTo>
                    <a:pt x="2265" y="694"/>
                  </a:lnTo>
                  <a:lnTo>
                    <a:pt x="1387" y="694"/>
                  </a:lnTo>
                  <a:lnTo>
                    <a:pt x="11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 rot="1698045" flipH="1">
              <a:off x="1855920" y="4088459"/>
              <a:ext cx="64291" cy="69874"/>
            </a:xfrm>
            <a:custGeom>
              <a:avLst/>
              <a:gdLst/>
              <a:ahLst/>
              <a:cxnLst/>
              <a:rect l="l" t="t" r="r" b="b"/>
              <a:pathLst>
                <a:path w="3190" h="3467" extrusionOk="0">
                  <a:moveTo>
                    <a:pt x="1618" y="1"/>
                  </a:moveTo>
                  <a:lnTo>
                    <a:pt x="1295" y="1017"/>
                  </a:lnTo>
                  <a:lnTo>
                    <a:pt x="1" y="1017"/>
                  </a:lnTo>
                  <a:lnTo>
                    <a:pt x="1018" y="1895"/>
                  </a:lnTo>
                  <a:lnTo>
                    <a:pt x="509" y="3467"/>
                  </a:lnTo>
                  <a:lnTo>
                    <a:pt x="509" y="3467"/>
                  </a:lnTo>
                  <a:lnTo>
                    <a:pt x="1618" y="2404"/>
                  </a:lnTo>
                  <a:lnTo>
                    <a:pt x="2681" y="3467"/>
                  </a:lnTo>
                  <a:lnTo>
                    <a:pt x="2173" y="1849"/>
                  </a:lnTo>
                  <a:lnTo>
                    <a:pt x="3190" y="1017"/>
                  </a:lnTo>
                  <a:lnTo>
                    <a:pt x="1896" y="1017"/>
                  </a:lnTo>
                  <a:lnTo>
                    <a:pt x="16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 rot="1698045" flipH="1">
              <a:off x="3415214" y="3996437"/>
              <a:ext cx="64291" cy="69894"/>
            </a:xfrm>
            <a:custGeom>
              <a:avLst/>
              <a:gdLst/>
              <a:ahLst/>
              <a:cxnLst/>
              <a:rect l="l" t="t" r="r" b="b"/>
              <a:pathLst>
                <a:path w="3190" h="3468" extrusionOk="0">
                  <a:moveTo>
                    <a:pt x="1618" y="1"/>
                  </a:moveTo>
                  <a:lnTo>
                    <a:pt x="1295" y="1018"/>
                  </a:lnTo>
                  <a:lnTo>
                    <a:pt x="1" y="1018"/>
                  </a:lnTo>
                  <a:lnTo>
                    <a:pt x="1017" y="1896"/>
                  </a:lnTo>
                  <a:lnTo>
                    <a:pt x="509" y="3467"/>
                  </a:lnTo>
                  <a:lnTo>
                    <a:pt x="509" y="3467"/>
                  </a:lnTo>
                  <a:lnTo>
                    <a:pt x="1618" y="2404"/>
                  </a:lnTo>
                  <a:lnTo>
                    <a:pt x="2681" y="3467"/>
                  </a:lnTo>
                  <a:lnTo>
                    <a:pt x="2173" y="1896"/>
                  </a:lnTo>
                  <a:lnTo>
                    <a:pt x="3190" y="1018"/>
                  </a:lnTo>
                  <a:lnTo>
                    <a:pt x="1895" y="1018"/>
                  </a:lnTo>
                  <a:lnTo>
                    <a:pt x="16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 rot="1698045" flipH="1">
              <a:off x="2458851" y="289909"/>
              <a:ext cx="139748" cy="119977"/>
            </a:xfrm>
            <a:custGeom>
              <a:avLst/>
              <a:gdLst/>
              <a:ahLst/>
              <a:cxnLst/>
              <a:rect l="l" t="t" r="r" b="b"/>
              <a:pathLst>
                <a:path w="6934" h="5953" extrusionOk="0">
                  <a:moveTo>
                    <a:pt x="3975" y="0"/>
                  </a:moveTo>
                  <a:cubicBezTo>
                    <a:pt x="1295" y="0"/>
                    <a:pt x="1" y="3189"/>
                    <a:pt x="1849" y="5084"/>
                  </a:cubicBezTo>
                  <a:cubicBezTo>
                    <a:pt x="2464" y="5684"/>
                    <a:pt x="3214" y="5953"/>
                    <a:pt x="3948" y="5953"/>
                  </a:cubicBezTo>
                  <a:cubicBezTo>
                    <a:pt x="5477" y="5953"/>
                    <a:pt x="6933" y="4785"/>
                    <a:pt x="6933" y="3004"/>
                  </a:cubicBezTo>
                  <a:cubicBezTo>
                    <a:pt x="6933" y="1341"/>
                    <a:pt x="5593" y="0"/>
                    <a:pt x="39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" name="Google Shape;37;p2"/>
          <p:cNvSpPr/>
          <p:nvPr/>
        </p:nvSpPr>
        <p:spPr>
          <a:xfrm rot="1698045" flipH="1">
            <a:off x="3776776" y="3812046"/>
            <a:ext cx="164880" cy="99762"/>
          </a:xfrm>
          <a:custGeom>
            <a:avLst/>
            <a:gdLst/>
            <a:ahLst/>
            <a:cxnLst/>
            <a:rect l="l" t="t" r="r" b="b"/>
            <a:pathLst>
              <a:path w="8181" h="4950" extrusionOk="0">
                <a:moveTo>
                  <a:pt x="7897" y="1"/>
                </a:moveTo>
                <a:cubicBezTo>
                  <a:pt x="7849" y="1"/>
                  <a:pt x="7803" y="12"/>
                  <a:pt x="7765" y="31"/>
                </a:cubicBezTo>
                <a:lnTo>
                  <a:pt x="5315" y="817"/>
                </a:lnTo>
                <a:cubicBezTo>
                  <a:pt x="5155" y="791"/>
                  <a:pt x="4995" y="778"/>
                  <a:pt x="4837" y="778"/>
                </a:cubicBezTo>
                <a:cubicBezTo>
                  <a:pt x="3575" y="778"/>
                  <a:pt x="2398" y="1572"/>
                  <a:pt x="1988" y="2804"/>
                </a:cubicBezTo>
                <a:lnTo>
                  <a:pt x="93" y="4514"/>
                </a:lnTo>
                <a:cubicBezTo>
                  <a:pt x="0" y="4606"/>
                  <a:pt x="0" y="4791"/>
                  <a:pt x="93" y="4884"/>
                </a:cubicBezTo>
                <a:cubicBezTo>
                  <a:pt x="125" y="4916"/>
                  <a:pt x="181" y="4949"/>
                  <a:pt x="244" y="4949"/>
                </a:cubicBezTo>
                <a:cubicBezTo>
                  <a:pt x="270" y="4949"/>
                  <a:pt x="297" y="4943"/>
                  <a:pt x="324" y="4930"/>
                </a:cubicBezTo>
                <a:lnTo>
                  <a:pt x="2773" y="4190"/>
                </a:lnTo>
                <a:cubicBezTo>
                  <a:pt x="2994" y="4237"/>
                  <a:pt x="3213" y="4260"/>
                  <a:pt x="3429" y="4260"/>
                </a:cubicBezTo>
                <a:cubicBezTo>
                  <a:pt x="4705" y="4260"/>
                  <a:pt x="5844" y="3468"/>
                  <a:pt x="6240" y="2203"/>
                </a:cubicBezTo>
                <a:lnTo>
                  <a:pt x="8088" y="447"/>
                </a:lnTo>
                <a:cubicBezTo>
                  <a:pt x="8181" y="354"/>
                  <a:pt x="8181" y="170"/>
                  <a:pt x="8088" y="77"/>
                </a:cubicBezTo>
                <a:cubicBezTo>
                  <a:pt x="8034" y="23"/>
                  <a:pt x="7964" y="1"/>
                  <a:pt x="789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38;p2"/>
          <p:cNvGrpSpPr/>
          <p:nvPr/>
        </p:nvGrpSpPr>
        <p:grpSpPr>
          <a:xfrm>
            <a:off x="1976808" y="2423238"/>
            <a:ext cx="443922" cy="279630"/>
            <a:chOff x="670450" y="986850"/>
            <a:chExt cx="560366" cy="352979"/>
          </a:xfrm>
        </p:grpSpPr>
        <p:sp>
          <p:nvSpPr>
            <p:cNvPr id="39" name="Google Shape;39;p2"/>
            <p:cNvSpPr/>
            <p:nvPr/>
          </p:nvSpPr>
          <p:spPr>
            <a:xfrm>
              <a:off x="785766" y="1227126"/>
              <a:ext cx="299426" cy="112703"/>
            </a:xfrm>
            <a:custGeom>
              <a:avLst/>
              <a:gdLst/>
              <a:ahLst/>
              <a:cxnLst/>
              <a:rect l="l" t="t" r="r" b="b"/>
              <a:pathLst>
                <a:path w="8574" h="3227" extrusionOk="0">
                  <a:moveTo>
                    <a:pt x="1" y="0"/>
                  </a:moveTo>
                  <a:lnTo>
                    <a:pt x="1" y="0"/>
                  </a:lnTo>
                  <a:cubicBezTo>
                    <a:pt x="301" y="734"/>
                    <a:pt x="801" y="1468"/>
                    <a:pt x="1435" y="2002"/>
                  </a:cubicBezTo>
                  <a:cubicBezTo>
                    <a:pt x="2394" y="2826"/>
                    <a:pt x="3563" y="3226"/>
                    <a:pt x="4724" y="3226"/>
                  </a:cubicBezTo>
                  <a:cubicBezTo>
                    <a:pt x="6148" y="3226"/>
                    <a:pt x="7563" y="2625"/>
                    <a:pt x="8574" y="1468"/>
                  </a:cubicBezTo>
                  <a:cubicBezTo>
                    <a:pt x="7106" y="1468"/>
                    <a:pt x="5638" y="1335"/>
                    <a:pt x="4237" y="1068"/>
                  </a:cubicBezTo>
                  <a:cubicBezTo>
                    <a:pt x="2770" y="834"/>
                    <a:pt x="1335" y="501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784613" y="986850"/>
              <a:ext cx="342520" cy="171587"/>
            </a:xfrm>
            <a:custGeom>
              <a:avLst/>
              <a:gdLst/>
              <a:ahLst/>
              <a:cxnLst/>
              <a:rect l="l" t="t" r="r" b="b"/>
              <a:pathLst>
                <a:path w="9808" h="4913" extrusionOk="0">
                  <a:moveTo>
                    <a:pt x="4708" y="1"/>
                  </a:moveTo>
                  <a:cubicBezTo>
                    <a:pt x="2683" y="1"/>
                    <a:pt x="770" y="1218"/>
                    <a:pt x="1" y="3244"/>
                  </a:cubicBezTo>
                  <a:cubicBezTo>
                    <a:pt x="328" y="3231"/>
                    <a:pt x="655" y="3225"/>
                    <a:pt x="982" y="3225"/>
                  </a:cubicBezTo>
                  <a:cubicBezTo>
                    <a:pt x="2323" y="3225"/>
                    <a:pt x="3663" y="3337"/>
                    <a:pt x="5004" y="3578"/>
                  </a:cubicBezTo>
                  <a:cubicBezTo>
                    <a:pt x="6639" y="3845"/>
                    <a:pt x="8273" y="4278"/>
                    <a:pt x="9808" y="4912"/>
                  </a:cubicBezTo>
                  <a:cubicBezTo>
                    <a:pt x="9774" y="2877"/>
                    <a:pt x="8473" y="1076"/>
                    <a:pt x="6539" y="342"/>
                  </a:cubicBezTo>
                  <a:cubicBezTo>
                    <a:pt x="5937" y="111"/>
                    <a:pt x="5318" y="1"/>
                    <a:pt x="47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670450" y="1085754"/>
              <a:ext cx="560366" cy="152657"/>
            </a:xfrm>
            <a:custGeom>
              <a:avLst/>
              <a:gdLst/>
              <a:ahLst/>
              <a:cxnLst/>
              <a:rect l="l" t="t" r="r" b="b"/>
              <a:pathLst>
                <a:path w="16046" h="4371" extrusionOk="0">
                  <a:moveTo>
                    <a:pt x="3507" y="0"/>
                  </a:moveTo>
                  <a:cubicBezTo>
                    <a:pt x="1568" y="0"/>
                    <a:pt x="266" y="296"/>
                    <a:pt x="167" y="846"/>
                  </a:cubicBezTo>
                  <a:cubicBezTo>
                    <a:pt x="1" y="1813"/>
                    <a:pt x="3403" y="3181"/>
                    <a:pt x="7739" y="3915"/>
                  </a:cubicBezTo>
                  <a:cubicBezTo>
                    <a:pt x="9548" y="4221"/>
                    <a:pt x="11235" y="4370"/>
                    <a:pt x="12599" y="4370"/>
                  </a:cubicBezTo>
                  <a:cubicBezTo>
                    <a:pt x="14505" y="4370"/>
                    <a:pt x="15781" y="4079"/>
                    <a:pt x="15879" y="3515"/>
                  </a:cubicBezTo>
                  <a:cubicBezTo>
                    <a:pt x="16045" y="2547"/>
                    <a:pt x="12643" y="1180"/>
                    <a:pt x="8306" y="446"/>
                  </a:cubicBezTo>
                  <a:cubicBezTo>
                    <a:pt x="6524" y="144"/>
                    <a:pt x="4861" y="0"/>
                    <a:pt x="350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2" name="Google Shape;42;p2"/>
          <p:cNvSpPr txBox="1">
            <a:spLocks noGrp="1"/>
          </p:cNvSpPr>
          <p:nvPr>
            <p:ph type="subTitle" idx="1"/>
          </p:nvPr>
        </p:nvSpPr>
        <p:spPr>
          <a:xfrm>
            <a:off x="713850" y="2987862"/>
            <a:ext cx="3510300" cy="7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  <a:latin typeface="Quicksand SemiBold"/>
                <a:ea typeface="Quicksand SemiBold"/>
                <a:cs typeface="Quicksand SemiBold"/>
                <a:sym typeface="Quicksand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3" name="Google Shape;43;p2"/>
          <p:cNvSpPr txBox="1">
            <a:spLocks noGrp="1"/>
          </p:cNvSpPr>
          <p:nvPr>
            <p:ph type="subTitle" idx="2"/>
          </p:nvPr>
        </p:nvSpPr>
        <p:spPr>
          <a:xfrm>
            <a:off x="713850" y="1486013"/>
            <a:ext cx="2970000" cy="578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sz="3600">
                <a:solidFill>
                  <a:schemeClr val="lt1"/>
                </a:solidFill>
                <a:latin typeface="Patua One"/>
                <a:ea typeface="Patua One"/>
                <a:cs typeface="Patua One"/>
                <a:sym typeface="Patua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4" name="Google Shape;44;p2"/>
          <p:cNvSpPr txBox="1">
            <a:spLocks noGrp="1"/>
          </p:cNvSpPr>
          <p:nvPr>
            <p:ph type="title"/>
          </p:nvPr>
        </p:nvSpPr>
        <p:spPr>
          <a:xfrm>
            <a:off x="713850" y="2061463"/>
            <a:ext cx="1247700" cy="92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9400"/>
              <a:buNone/>
              <a:defRPr sz="7200">
                <a:solidFill>
                  <a:schemeClr val="lt1"/>
                </a:solidFill>
                <a:latin typeface="Patua One"/>
                <a:ea typeface="Patua One"/>
                <a:cs typeface="Patua One"/>
                <a:sym typeface="Patu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CUSTOM_9"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5"/>
          <p:cNvSpPr txBox="1">
            <a:spLocks noGrp="1"/>
          </p:cNvSpPr>
          <p:nvPr>
            <p:ph type="title"/>
          </p:nvPr>
        </p:nvSpPr>
        <p:spPr>
          <a:xfrm flipH="1">
            <a:off x="5264600" y="2282238"/>
            <a:ext cx="3098700" cy="80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56" name="Google Shape;256;p15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7146200" y="1538838"/>
            <a:ext cx="1217100" cy="743400"/>
          </a:xfrm>
          <a:prstGeom prst="rect">
            <a:avLst/>
          </a:prstGeom>
        </p:spPr>
        <p:txBody>
          <a:bodyPr spcFirstLastPara="1" wrap="square" lIns="91425" tIns="0" rIns="91425" bIns="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>
                <a:solidFill>
                  <a:schemeClr val="accen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257" name="Google Shape;257;p15"/>
          <p:cNvSpPr txBox="1">
            <a:spLocks noGrp="1"/>
          </p:cNvSpPr>
          <p:nvPr>
            <p:ph type="subTitle" idx="1"/>
          </p:nvPr>
        </p:nvSpPr>
        <p:spPr>
          <a:xfrm flipH="1">
            <a:off x="5293400" y="3086250"/>
            <a:ext cx="3069900" cy="518400"/>
          </a:xfrm>
          <a:prstGeom prst="rect">
            <a:avLst/>
          </a:prstGeom>
        </p:spPr>
        <p:txBody>
          <a:bodyPr spcFirstLastPara="1" wrap="square" lIns="91425" tIns="0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Signika Light"/>
              <a:buNone/>
              <a:defRPr>
                <a:solidFill>
                  <a:schemeClr val="dk1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58" name="Google Shape;258;p15"/>
          <p:cNvSpPr/>
          <p:nvPr/>
        </p:nvSpPr>
        <p:spPr>
          <a:xfrm>
            <a:off x="977737" y="4359264"/>
            <a:ext cx="54933" cy="59318"/>
          </a:xfrm>
          <a:custGeom>
            <a:avLst/>
            <a:gdLst/>
            <a:ahLst/>
            <a:cxnLst/>
            <a:rect l="l" t="t" r="r" b="b"/>
            <a:pathLst>
              <a:path w="2017" h="2178" extrusionOk="0">
                <a:moveTo>
                  <a:pt x="1049" y="0"/>
                </a:moveTo>
                <a:lnTo>
                  <a:pt x="847" y="646"/>
                </a:lnTo>
                <a:lnTo>
                  <a:pt x="0" y="646"/>
                </a:lnTo>
                <a:lnTo>
                  <a:pt x="645" y="1210"/>
                </a:lnTo>
                <a:lnTo>
                  <a:pt x="363" y="2178"/>
                </a:lnTo>
                <a:lnTo>
                  <a:pt x="363" y="2178"/>
                </a:lnTo>
                <a:lnTo>
                  <a:pt x="1049" y="1533"/>
                </a:lnTo>
                <a:lnTo>
                  <a:pt x="1734" y="2178"/>
                </a:lnTo>
                <a:lnTo>
                  <a:pt x="1412" y="1170"/>
                </a:lnTo>
                <a:lnTo>
                  <a:pt x="2017" y="646"/>
                </a:lnTo>
                <a:lnTo>
                  <a:pt x="1210" y="646"/>
                </a:lnTo>
                <a:lnTo>
                  <a:pt x="104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15"/>
          <p:cNvSpPr/>
          <p:nvPr/>
        </p:nvSpPr>
        <p:spPr>
          <a:xfrm>
            <a:off x="4333053" y="4650555"/>
            <a:ext cx="54933" cy="59345"/>
          </a:xfrm>
          <a:custGeom>
            <a:avLst/>
            <a:gdLst/>
            <a:ahLst/>
            <a:cxnLst/>
            <a:rect l="l" t="t" r="r" b="b"/>
            <a:pathLst>
              <a:path w="2017" h="2179" extrusionOk="0">
                <a:moveTo>
                  <a:pt x="1009" y="1"/>
                </a:moveTo>
                <a:lnTo>
                  <a:pt x="807" y="606"/>
                </a:lnTo>
                <a:lnTo>
                  <a:pt x="1" y="606"/>
                </a:lnTo>
                <a:lnTo>
                  <a:pt x="646" y="1170"/>
                </a:lnTo>
                <a:lnTo>
                  <a:pt x="364" y="2179"/>
                </a:lnTo>
                <a:lnTo>
                  <a:pt x="1009" y="1493"/>
                </a:lnTo>
                <a:lnTo>
                  <a:pt x="1694" y="2179"/>
                </a:lnTo>
                <a:lnTo>
                  <a:pt x="1372" y="1170"/>
                </a:lnTo>
                <a:lnTo>
                  <a:pt x="2017" y="606"/>
                </a:lnTo>
                <a:lnTo>
                  <a:pt x="1210" y="606"/>
                </a:lnTo>
                <a:lnTo>
                  <a:pt x="100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15"/>
          <p:cNvSpPr/>
          <p:nvPr/>
        </p:nvSpPr>
        <p:spPr>
          <a:xfrm>
            <a:off x="5445981" y="4137804"/>
            <a:ext cx="54933" cy="59345"/>
          </a:xfrm>
          <a:custGeom>
            <a:avLst/>
            <a:gdLst/>
            <a:ahLst/>
            <a:cxnLst/>
            <a:rect l="l" t="t" r="r" b="b"/>
            <a:pathLst>
              <a:path w="2017" h="2179" extrusionOk="0">
                <a:moveTo>
                  <a:pt x="1008" y="1"/>
                </a:moveTo>
                <a:lnTo>
                  <a:pt x="807" y="606"/>
                </a:lnTo>
                <a:lnTo>
                  <a:pt x="0" y="606"/>
                </a:lnTo>
                <a:lnTo>
                  <a:pt x="645" y="1170"/>
                </a:lnTo>
                <a:lnTo>
                  <a:pt x="323" y="2178"/>
                </a:lnTo>
                <a:lnTo>
                  <a:pt x="1008" y="1493"/>
                </a:lnTo>
                <a:lnTo>
                  <a:pt x="1694" y="2178"/>
                </a:lnTo>
                <a:lnTo>
                  <a:pt x="1694" y="2178"/>
                </a:lnTo>
                <a:lnTo>
                  <a:pt x="1371" y="1170"/>
                </a:lnTo>
                <a:lnTo>
                  <a:pt x="2016" y="606"/>
                </a:lnTo>
                <a:lnTo>
                  <a:pt x="1210" y="606"/>
                </a:lnTo>
                <a:lnTo>
                  <a:pt x="100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15"/>
          <p:cNvSpPr/>
          <p:nvPr/>
        </p:nvSpPr>
        <p:spPr>
          <a:xfrm>
            <a:off x="8276218" y="4197163"/>
            <a:ext cx="414200" cy="250621"/>
          </a:xfrm>
          <a:custGeom>
            <a:avLst/>
            <a:gdLst/>
            <a:ahLst/>
            <a:cxnLst/>
            <a:rect l="l" t="t" r="r" b="b"/>
            <a:pathLst>
              <a:path w="7138" h="4319" extrusionOk="0">
                <a:moveTo>
                  <a:pt x="6890" y="0"/>
                </a:moveTo>
                <a:cubicBezTo>
                  <a:pt x="6849" y="0"/>
                  <a:pt x="6808" y="10"/>
                  <a:pt x="6775" y="27"/>
                </a:cubicBezTo>
                <a:lnTo>
                  <a:pt x="4638" y="712"/>
                </a:lnTo>
                <a:cubicBezTo>
                  <a:pt x="4498" y="690"/>
                  <a:pt x="4359" y="679"/>
                  <a:pt x="4220" y="679"/>
                </a:cubicBezTo>
                <a:cubicBezTo>
                  <a:pt x="3119" y="679"/>
                  <a:pt x="2093" y="1372"/>
                  <a:pt x="1734" y="2446"/>
                </a:cubicBezTo>
                <a:lnTo>
                  <a:pt x="81" y="3938"/>
                </a:lnTo>
                <a:cubicBezTo>
                  <a:pt x="0" y="4019"/>
                  <a:pt x="0" y="4180"/>
                  <a:pt x="81" y="4261"/>
                </a:cubicBezTo>
                <a:cubicBezTo>
                  <a:pt x="109" y="4290"/>
                  <a:pt x="158" y="4318"/>
                  <a:pt x="213" y="4318"/>
                </a:cubicBezTo>
                <a:cubicBezTo>
                  <a:pt x="235" y="4318"/>
                  <a:pt x="259" y="4313"/>
                  <a:pt x="283" y="4301"/>
                </a:cubicBezTo>
                <a:lnTo>
                  <a:pt x="2420" y="3656"/>
                </a:lnTo>
                <a:cubicBezTo>
                  <a:pt x="2612" y="3697"/>
                  <a:pt x="2804" y="3717"/>
                  <a:pt x="2992" y="3717"/>
                </a:cubicBezTo>
                <a:cubicBezTo>
                  <a:pt x="4105" y="3717"/>
                  <a:pt x="5099" y="3026"/>
                  <a:pt x="5444" y="1922"/>
                </a:cubicBezTo>
                <a:lnTo>
                  <a:pt x="7057" y="390"/>
                </a:lnTo>
                <a:cubicBezTo>
                  <a:pt x="7138" y="309"/>
                  <a:pt x="7138" y="148"/>
                  <a:pt x="7057" y="67"/>
                </a:cubicBezTo>
                <a:cubicBezTo>
                  <a:pt x="7010" y="20"/>
                  <a:pt x="6949" y="0"/>
                  <a:pt x="689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15"/>
          <p:cNvSpPr/>
          <p:nvPr/>
        </p:nvSpPr>
        <p:spPr>
          <a:xfrm>
            <a:off x="585772" y="1178502"/>
            <a:ext cx="54933" cy="59318"/>
          </a:xfrm>
          <a:custGeom>
            <a:avLst/>
            <a:gdLst/>
            <a:ahLst/>
            <a:cxnLst/>
            <a:rect l="l" t="t" r="r" b="b"/>
            <a:pathLst>
              <a:path w="2017" h="2178" extrusionOk="0">
                <a:moveTo>
                  <a:pt x="1049" y="0"/>
                </a:moveTo>
                <a:lnTo>
                  <a:pt x="847" y="646"/>
                </a:lnTo>
                <a:lnTo>
                  <a:pt x="0" y="646"/>
                </a:lnTo>
                <a:lnTo>
                  <a:pt x="645" y="1210"/>
                </a:lnTo>
                <a:lnTo>
                  <a:pt x="363" y="2178"/>
                </a:lnTo>
                <a:lnTo>
                  <a:pt x="363" y="2178"/>
                </a:lnTo>
                <a:lnTo>
                  <a:pt x="1049" y="1533"/>
                </a:lnTo>
                <a:lnTo>
                  <a:pt x="1734" y="2178"/>
                </a:lnTo>
                <a:lnTo>
                  <a:pt x="1412" y="1170"/>
                </a:lnTo>
                <a:lnTo>
                  <a:pt x="2017" y="646"/>
                </a:lnTo>
                <a:lnTo>
                  <a:pt x="1210" y="646"/>
                </a:lnTo>
                <a:lnTo>
                  <a:pt x="104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15"/>
          <p:cNvSpPr/>
          <p:nvPr/>
        </p:nvSpPr>
        <p:spPr>
          <a:xfrm>
            <a:off x="8117863" y="1237833"/>
            <a:ext cx="54933" cy="59345"/>
          </a:xfrm>
          <a:custGeom>
            <a:avLst/>
            <a:gdLst/>
            <a:ahLst/>
            <a:cxnLst/>
            <a:rect l="l" t="t" r="r" b="b"/>
            <a:pathLst>
              <a:path w="2017" h="2179" extrusionOk="0">
                <a:moveTo>
                  <a:pt x="1009" y="1"/>
                </a:moveTo>
                <a:lnTo>
                  <a:pt x="807" y="606"/>
                </a:lnTo>
                <a:lnTo>
                  <a:pt x="1" y="606"/>
                </a:lnTo>
                <a:lnTo>
                  <a:pt x="646" y="1170"/>
                </a:lnTo>
                <a:lnTo>
                  <a:pt x="364" y="2179"/>
                </a:lnTo>
                <a:lnTo>
                  <a:pt x="1009" y="1493"/>
                </a:lnTo>
                <a:lnTo>
                  <a:pt x="1694" y="2179"/>
                </a:lnTo>
                <a:lnTo>
                  <a:pt x="1372" y="1170"/>
                </a:lnTo>
                <a:lnTo>
                  <a:pt x="2017" y="606"/>
                </a:lnTo>
                <a:lnTo>
                  <a:pt x="1210" y="606"/>
                </a:lnTo>
                <a:lnTo>
                  <a:pt x="100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15"/>
          <p:cNvSpPr/>
          <p:nvPr/>
        </p:nvSpPr>
        <p:spPr>
          <a:xfrm>
            <a:off x="2824238" y="699999"/>
            <a:ext cx="54933" cy="59345"/>
          </a:xfrm>
          <a:custGeom>
            <a:avLst/>
            <a:gdLst/>
            <a:ahLst/>
            <a:cxnLst/>
            <a:rect l="l" t="t" r="r" b="b"/>
            <a:pathLst>
              <a:path w="2017" h="2179" extrusionOk="0">
                <a:moveTo>
                  <a:pt x="1008" y="1"/>
                </a:moveTo>
                <a:lnTo>
                  <a:pt x="807" y="606"/>
                </a:lnTo>
                <a:lnTo>
                  <a:pt x="0" y="606"/>
                </a:lnTo>
                <a:lnTo>
                  <a:pt x="645" y="1170"/>
                </a:lnTo>
                <a:lnTo>
                  <a:pt x="323" y="2178"/>
                </a:lnTo>
                <a:lnTo>
                  <a:pt x="1008" y="1493"/>
                </a:lnTo>
                <a:lnTo>
                  <a:pt x="1694" y="2178"/>
                </a:lnTo>
                <a:lnTo>
                  <a:pt x="1694" y="2178"/>
                </a:lnTo>
                <a:lnTo>
                  <a:pt x="1371" y="1170"/>
                </a:lnTo>
                <a:lnTo>
                  <a:pt x="2016" y="606"/>
                </a:lnTo>
                <a:lnTo>
                  <a:pt x="1210" y="606"/>
                </a:lnTo>
                <a:lnTo>
                  <a:pt x="100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15"/>
          <p:cNvSpPr/>
          <p:nvPr/>
        </p:nvSpPr>
        <p:spPr>
          <a:xfrm>
            <a:off x="3645480" y="4270792"/>
            <a:ext cx="54933" cy="59345"/>
          </a:xfrm>
          <a:custGeom>
            <a:avLst/>
            <a:gdLst/>
            <a:ahLst/>
            <a:cxnLst/>
            <a:rect l="l" t="t" r="r" b="b"/>
            <a:pathLst>
              <a:path w="2017" h="2179" extrusionOk="0">
                <a:moveTo>
                  <a:pt x="1009" y="1"/>
                </a:moveTo>
                <a:lnTo>
                  <a:pt x="807" y="606"/>
                </a:lnTo>
                <a:lnTo>
                  <a:pt x="1" y="606"/>
                </a:lnTo>
                <a:lnTo>
                  <a:pt x="646" y="1170"/>
                </a:lnTo>
                <a:lnTo>
                  <a:pt x="364" y="2179"/>
                </a:lnTo>
                <a:lnTo>
                  <a:pt x="1009" y="1493"/>
                </a:lnTo>
                <a:lnTo>
                  <a:pt x="1694" y="2179"/>
                </a:lnTo>
                <a:lnTo>
                  <a:pt x="1372" y="1170"/>
                </a:lnTo>
                <a:lnTo>
                  <a:pt x="2017" y="606"/>
                </a:lnTo>
                <a:lnTo>
                  <a:pt x="1210" y="606"/>
                </a:lnTo>
                <a:lnTo>
                  <a:pt x="100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CUSTOM_9_1"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16"/>
          <p:cNvSpPr/>
          <p:nvPr/>
        </p:nvSpPr>
        <p:spPr>
          <a:xfrm>
            <a:off x="579212" y="798780"/>
            <a:ext cx="326198" cy="122779"/>
          </a:xfrm>
          <a:custGeom>
            <a:avLst/>
            <a:gdLst/>
            <a:ahLst/>
            <a:cxnLst/>
            <a:rect l="l" t="t" r="r" b="b"/>
            <a:pathLst>
              <a:path w="8574" h="3227" extrusionOk="0">
                <a:moveTo>
                  <a:pt x="1" y="0"/>
                </a:moveTo>
                <a:lnTo>
                  <a:pt x="1" y="0"/>
                </a:lnTo>
                <a:cubicBezTo>
                  <a:pt x="301" y="734"/>
                  <a:pt x="801" y="1468"/>
                  <a:pt x="1435" y="2002"/>
                </a:cubicBezTo>
                <a:cubicBezTo>
                  <a:pt x="2394" y="2826"/>
                  <a:pt x="3563" y="3226"/>
                  <a:pt x="4724" y="3226"/>
                </a:cubicBezTo>
                <a:cubicBezTo>
                  <a:pt x="6148" y="3226"/>
                  <a:pt x="7563" y="2625"/>
                  <a:pt x="8574" y="1468"/>
                </a:cubicBezTo>
                <a:cubicBezTo>
                  <a:pt x="7106" y="1468"/>
                  <a:pt x="5638" y="1335"/>
                  <a:pt x="4237" y="1068"/>
                </a:cubicBezTo>
                <a:cubicBezTo>
                  <a:pt x="2770" y="834"/>
                  <a:pt x="1335" y="501"/>
                  <a:pt x="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16"/>
          <p:cNvSpPr/>
          <p:nvPr/>
        </p:nvSpPr>
        <p:spPr>
          <a:xfrm>
            <a:off x="577957" y="537025"/>
            <a:ext cx="373145" cy="186927"/>
          </a:xfrm>
          <a:custGeom>
            <a:avLst/>
            <a:gdLst/>
            <a:ahLst/>
            <a:cxnLst/>
            <a:rect l="l" t="t" r="r" b="b"/>
            <a:pathLst>
              <a:path w="9808" h="4913" extrusionOk="0">
                <a:moveTo>
                  <a:pt x="4708" y="1"/>
                </a:moveTo>
                <a:cubicBezTo>
                  <a:pt x="2683" y="1"/>
                  <a:pt x="770" y="1218"/>
                  <a:pt x="1" y="3244"/>
                </a:cubicBezTo>
                <a:cubicBezTo>
                  <a:pt x="328" y="3231"/>
                  <a:pt x="655" y="3225"/>
                  <a:pt x="982" y="3225"/>
                </a:cubicBezTo>
                <a:cubicBezTo>
                  <a:pt x="2323" y="3225"/>
                  <a:pt x="3663" y="3337"/>
                  <a:pt x="5004" y="3578"/>
                </a:cubicBezTo>
                <a:cubicBezTo>
                  <a:pt x="6639" y="3845"/>
                  <a:pt x="8273" y="4278"/>
                  <a:pt x="9808" y="4912"/>
                </a:cubicBezTo>
                <a:cubicBezTo>
                  <a:pt x="9774" y="2877"/>
                  <a:pt x="8473" y="1076"/>
                  <a:pt x="6539" y="342"/>
                </a:cubicBezTo>
                <a:cubicBezTo>
                  <a:pt x="5937" y="111"/>
                  <a:pt x="5318" y="1"/>
                  <a:pt x="470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p16"/>
          <p:cNvSpPr/>
          <p:nvPr/>
        </p:nvSpPr>
        <p:spPr>
          <a:xfrm>
            <a:off x="453588" y="644771"/>
            <a:ext cx="610470" cy="166306"/>
          </a:xfrm>
          <a:custGeom>
            <a:avLst/>
            <a:gdLst/>
            <a:ahLst/>
            <a:cxnLst/>
            <a:rect l="l" t="t" r="r" b="b"/>
            <a:pathLst>
              <a:path w="16046" h="4371" extrusionOk="0">
                <a:moveTo>
                  <a:pt x="3507" y="0"/>
                </a:moveTo>
                <a:cubicBezTo>
                  <a:pt x="1568" y="0"/>
                  <a:pt x="266" y="296"/>
                  <a:pt x="167" y="846"/>
                </a:cubicBezTo>
                <a:cubicBezTo>
                  <a:pt x="1" y="1813"/>
                  <a:pt x="3403" y="3181"/>
                  <a:pt x="7739" y="3915"/>
                </a:cubicBezTo>
                <a:cubicBezTo>
                  <a:pt x="9548" y="4221"/>
                  <a:pt x="11235" y="4370"/>
                  <a:pt x="12599" y="4370"/>
                </a:cubicBezTo>
                <a:cubicBezTo>
                  <a:pt x="14505" y="4370"/>
                  <a:pt x="15781" y="4079"/>
                  <a:pt x="15879" y="3515"/>
                </a:cubicBezTo>
                <a:cubicBezTo>
                  <a:pt x="16045" y="2547"/>
                  <a:pt x="12643" y="1180"/>
                  <a:pt x="8306" y="446"/>
                </a:cubicBezTo>
                <a:cubicBezTo>
                  <a:pt x="6524" y="144"/>
                  <a:pt x="4861" y="0"/>
                  <a:pt x="350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p16"/>
          <p:cNvSpPr/>
          <p:nvPr/>
        </p:nvSpPr>
        <p:spPr>
          <a:xfrm>
            <a:off x="977737" y="4359264"/>
            <a:ext cx="54933" cy="59318"/>
          </a:xfrm>
          <a:custGeom>
            <a:avLst/>
            <a:gdLst/>
            <a:ahLst/>
            <a:cxnLst/>
            <a:rect l="l" t="t" r="r" b="b"/>
            <a:pathLst>
              <a:path w="2017" h="2178" extrusionOk="0">
                <a:moveTo>
                  <a:pt x="1049" y="0"/>
                </a:moveTo>
                <a:lnTo>
                  <a:pt x="847" y="646"/>
                </a:lnTo>
                <a:lnTo>
                  <a:pt x="0" y="646"/>
                </a:lnTo>
                <a:lnTo>
                  <a:pt x="645" y="1210"/>
                </a:lnTo>
                <a:lnTo>
                  <a:pt x="363" y="2178"/>
                </a:lnTo>
                <a:lnTo>
                  <a:pt x="363" y="2178"/>
                </a:lnTo>
                <a:lnTo>
                  <a:pt x="1049" y="1533"/>
                </a:lnTo>
                <a:lnTo>
                  <a:pt x="1734" y="2178"/>
                </a:lnTo>
                <a:lnTo>
                  <a:pt x="1412" y="1170"/>
                </a:lnTo>
                <a:lnTo>
                  <a:pt x="2017" y="646"/>
                </a:lnTo>
                <a:lnTo>
                  <a:pt x="1210" y="646"/>
                </a:lnTo>
                <a:lnTo>
                  <a:pt x="104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p16"/>
          <p:cNvSpPr/>
          <p:nvPr/>
        </p:nvSpPr>
        <p:spPr>
          <a:xfrm>
            <a:off x="4333053" y="4650555"/>
            <a:ext cx="54933" cy="59345"/>
          </a:xfrm>
          <a:custGeom>
            <a:avLst/>
            <a:gdLst/>
            <a:ahLst/>
            <a:cxnLst/>
            <a:rect l="l" t="t" r="r" b="b"/>
            <a:pathLst>
              <a:path w="2017" h="2179" extrusionOk="0">
                <a:moveTo>
                  <a:pt x="1009" y="1"/>
                </a:moveTo>
                <a:lnTo>
                  <a:pt x="807" y="606"/>
                </a:lnTo>
                <a:lnTo>
                  <a:pt x="1" y="606"/>
                </a:lnTo>
                <a:lnTo>
                  <a:pt x="646" y="1170"/>
                </a:lnTo>
                <a:lnTo>
                  <a:pt x="364" y="2179"/>
                </a:lnTo>
                <a:lnTo>
                  <a:pt x="1009" y="1493"/>
                </a:lnTo>
                <a:lnTo>
                  <a:pt x="1694" y="2179"/>
                </a:lnTo>
                <a:lnTo>
                  <a:pt x="1372" y="1170"/>
                </a:lnTo>
                <a:lnTo>
                  <a:pt x="2017" y="606"/>
                </a:lnTo>
                <a:lnTo>
                  <a:pt x="1210" y="606"/>
                </a:lnTo>
                <a:lnTo>
                  <a:pt x="100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" name="Google Shape;272;p16"/>
          <p:cNvSpPr/>
          <p:nvPr/>
        </p:nvSpPr>
        <p:spPr>
          <a:xfrm>
            <a:off x="5445981" y="4137804"/>
            <a:ext cx="54933" cy="59345"/>
          </a:xfrm>
          <a:custGeom>
            <a:avLst/>
            <a:gdLst/>
            <a:ahLst/>
            <a:cxnLst/>
            <a:rect l="l" t="t" r="r" b="b"/>
            <a:pathLst>
              <a:path w="2017" h="2179" extrusionOk="0">
                <a:moveTo>
                  <a:pt x="1008" y="1"/>
                </a:moveTo>
                <a:lnTo>
                  <a:pt x="807" y="606"/>
                </a:lnTo>
                <a:lnTo>
                  <a:pt x="0" y="606"/>
                </a:lnTo>
                <a:lnTo>
                  <a:pt x="645" y="1170"/>
                </a:lnTo>
                <a:lnTo>
                  <a:pt x="323" y="2178"/>
                </a:lnTo>
                <a:lnTo>
                  <a:pt x="1008" y="1493"/>
                </a:lnTo>
                <a:lnTo>
                  <a:pt x="1694" y="2178"/>
                </a:lnTo>
                <a:lnTo>
                  <a:pt x="1694" y="2178"/>
                </a:lnTo>
                <a:lnTo>
                  <a:pt x="1371" y="1170"/>
                </a:lnTo>
                <a:lnTo>
                  <a:pt x="2016" y="606"/>
                </a:lnTo>
                <a:lnTo>
                  <a:pt x="1210" y="606"/>
                </a:lnTo>
                <a:lnTo>
                  <a:pt x="100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p16"/>
          <p:cNvSpPr/>
          <p:nvPr/>
        </p:nvSpPr>
        <p:spPr>
          <a:xfrm>
            <a:off x="8276218" y="4197163"/>
            <a:ext cx="414200" cy="250621"/>
          </a:xfrm>
          <a:custGeom>
            <a:avLst/>
            <a:gdLst/>
            <a:ahLst/>
            <a:cxnLst/>
            <a:rect l="l" t="t" r="r" b="b"/>
            <a:pathLst>
              <a:path w="7138" h="4319" extrusionOk="0">
                <a:moveTo>
                  <a:pt x="6890" y="0"/>
                </a:moveTo>
                <a:cubicBezTo>
                  <a:pt x="6849" y="0"/>
                  <a:pt x="6808" y="10"/>
                  <a:pt x="6775" y="27"/>
                </a:cubicBezTo>
                <a:lnTo>
                  <a:pt x="4638" y="712"/>
                </a:lnTo>
                <a:cubicBezTo>
                  <a:pt x="4498" y="690"/>
                  <a:pt x="4359" y="679"/>
                  <a:pt x="4220" y="679"/>
                </a:cubicBezTo>
                <a:cubicBezTo>
                  <a:pt x="3119" y="679"/>
                  <a:pt x="2093" y="1372"/>
                  <a:pt x="1734" y="2446"/>
                </a:cubicBezTo>
                <a:lnTo>
                  <a:pt x="81" y="3938"/>
                </a:lnTo>
                <a:cubicBezTo>
                  <a:pt x="0" y="4019"/>
                  <a:pt x="0" y="4180"/>
                  <a:pt x="81" y="4261"/>
                </a:cubicBezTo>
                <a:cubicBezTo>
                  <a:pt x="109" y="4290"/>
                  <a:pt x="158" y="4318"/>
                  <a:pt x="213" y="4318"/>
                </a:cubicBezTo>
                <a:cubicBezTo>
                  <a:pt x="235" y="4318"/>
                  <a:pt x="259" y="4313"/>
                  <a:pt x="283" y="4301"/>
                </a:cubicBezTo>
                <a:lnTo>
                  <a:pt x="2420" y="3656"/>
                </a:lnTo>
                <a:cubicBezTo>
                  <a:pt x="2612" y="3697"/>
                  <a:pt x="2804" y="3717"/>
                  <a:pt x="2992" y="3717"/>
                </a:cubicBezTo>
                <a:cubicBezTo>
                  <a:pt x="4105" y="3717"/>
                  <a:pt x="5099" y="3026"/>
                  <a:pt x="5444" y="1922"/>
                </a:cubicBezTo>
                <a:lnTo>
                  <a:pt x="7057" y="390"/>
                </a:lnTo>
                <a:cubicBezTo>
                  <a:pt x="7138" y="309"/>
                  <a:pt x="7138" y="148"/>
                  <a:pt x="7057" y="67"/>
                </a:cubicBezTo>
                <a:cubicBezTo>
                  <a:pt x="7010" y="20"/>
                  <a:pt x="6949" y="0"/>
                  <a:pt x="689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p16"/>
          <p:cNvSpPr/>
          <p:nvPr/>
        </p:nvSpPr>
        <p:spPr>
          <a:xfrm>
            <a:off x="585772" y="1178502"/>
            <a:ext cx="54933" cy="59318"/>
          </a:xfrm>
          <a:custGeom>
            <a:avLst/>
            <a:gdLst/>
            <a:ahLst/>
            <a:cxnLst/>
            <a:rect l="l" t="t" r="r" b="b"/>
            <a:pathLst>
              <a:path w="2017" h="2178" extrusionOk="0">
                <a:moveTo>
                  <a:pt x="1049" y="0"/>
                </a:moveTo>
                <a:lnTo>
                  <a:pt x="847" y="646"/>
                </a:lnTo>
                <a:lnTo>
                  <a:pt x="0" y="646"/>
                </a:lnTo>
                <a:lnTo>
                  <a:pt x="645" y="1210"/>
                </a:lnTo>
                <a:lnTo>
                  <a:pt x="363" y="2178"/>
                </a:lnTo>
                <a:lnTo>
                  <a:pt x="363" y="2178"/>
                </a:lnTo>
                <a:lnTo>
                  <a:pt x="1049" y="1533"/>
                </a:lnTo>
                <a:lnTo>
                  <a:pt x="1734" y="2178"/>
                </a:lnTo>
                <a:lnTo>
                  <a:pt x="1412" y="1170"/>
                </a:lnTo>
                <a:lnTo>
                  <a:pt x="2017" y="646"/>
                </a:lnTo>
                <a:lnTo>
                  <a:pt x="1210" y="646"/>
                </a:lnTo>
                <a:lnTo>
                  <a:pt x="104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p16"/>
          <p:cNvSpPr/>
          <p:nvPr/>
        </p:nvSpPr>
        <p:spPr>
          <a:xfrm>
            <a:off x="8117863" y="1237833"/>
            <a:ext cx="54933" cy="59345"/>
          </a:xfrm>
          <a:custGeom>
            <a:avLst/>
            <a:gdLst/>
            <a:ahLst/>
            <a:cxnLst/>
            <a:rect l="l" t="t" r="r" b="b"/>
            <a:pathLst>
              <a:path w="2017" h="2179" extrusionOk="0">
                <a:moveTo>
                  <a:pt x="1009" y="1"/>
                </a:moveTo>
                <a:lnTo>
                  <a:pt x="807" y="606"/>
                </a:lnTo>
                <a:lnTo>
                  <a:pt x="1" y="606"/>
                </a:lnTo>
                <a:lnTo>
                  <a:pt x="646" y="1170"/>
                </a:lnTo>
                <a:lnTo>
                  <a:pt x="364" y="2179"/>
                </a:lnTo>
                <a:lnTo>
                  <a:pt x="1009" y="1493"/>
                </a:lnTo>
                <a:lnTo>
                  <a:pt x="1694" y="2179"/>
                </a:lnTo>
                <a:lnTo>
                  <a:pt x="1372" y="1170"/>
                </a:lnTo>
                <a:lnTo>
                  <a:pt x="2017" y="606"/>
                </a:lnTo>
                <a:lnTo>
                  <a:pt x="1210" y="606"/>
                </a:lnTo>
                <a:lnTo>
                  <a:pt x="100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p16"/>
          <p:cNvSpPr/>
          <p:nvPr/>
        </p:nvSpPr>
        <p:spPr>
          <a:xfrm>
            <a:off x="2824238" y="699999"/>
            <a:ext cx="54933" cy="59345"/>
          </a:xfrm>
          <a:custGeom>
            <a:avLst/>
            <a:gdLst/>
            <a:ahLst/>
            <a:cxnLst/>
            <a:rect l="l" t="t" r="r" b="b"/>
            <a:pathLst>
              <a:path w="2017" h="2179" extrusionOk="0">
                <a:moveTo>
                  <a:pt x="1008" y="1"/>
                </a:moveTo>
                <a:lnTo>
                  <a:pt x="807" y="606"/>
                </a:lnTo>
                <a:lnTo>
                  <a:pt x="0" y="606"/>
                </a:lnTo>
                <a:lnTo>
                  <a:pt x="645" y="1170"/>
                </a:lnTo>
                <a:lnTo>
                  <a:pt x="323" y="2178"/>
                </a:lnTo>
                <a:lnTo>
                  <a:pt x="1008" y="1493"/>
                </a:lnTo>
                <a:lnTo>
                  <a:pt x="1694" y="2178"/>
                </a:lnTo>
                <a:lnTo>
                  <a:pt x="1694" y="2178"/>
                </a:lnTo>
                <a:lnTo>
                  <a:pt x="1371" y="1170"/>
                </a:lnTo>
                <a:lnTo>
                  <a:pt x="2016" y="606"/>
                </a:lnTo>
                <a:lnTo>
                  <a:pt x="1210" y="606"/>
                </a:lnTo>
                <a:lnTo>
                  <a:pt x="100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16"/>
          <p:cNvSpPr/>
          <p:nvPr/>
        </p:nvSpPr>
        <p:spPr>
          <a:xfrm>
            <a:off x="3645480" y="4270792"/>
            <a:ext cx="54933" cy="59345"/>
          </a:xfrm>
          <a:custGeom>
            <a:avLst/>
            <a:gdLst/>
            <a:ahLst/>
            <a:cxnLst/>
            <a:rect l="l" t="t" r="r" b="b"/>
            <a:pathLst>
              <a:path w="2017" h="2179" extrusionOk="0">
                <a:moveTo>
                  <a:pt x="1009" y="1"/>
                </a:moveTo>
                <a:lnTo>
                  <a:pt x="807" y="606"/>
                </a:lnTo>
                <a:lnTo>
                  <a:pt x="1" y="606"/>
                </a:lnTo>
                <a:lnTo>
                  <a:pt x="646" y="1170"/>
                </a:lnTo>
                <a:lnTo>
                  <a:pt x="364" y="2179"/>
                </a:lnTo>
                <a:lnTo>
                  <a:pt x="1009" y="1493"/>
                </a:lnTo>
                <a:lnTo>
                  <a:pt x="1694" y="2179"/>
                </a:lnTo>
                <a:lnTo>
                  <a:pt x="1372" y="1170"/>
                </a:lnTo>
                <a:lnTo>
                  <a:pt x="2017" y="606"/>
                </a:lnTo>
                <a:lnTo>
                  <a:pt x="1210" y="606"/>
                </a:lnTo>
                <a:lnTo>
                  <a:pt x="100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16"/>
          <p:cNvSpPr txBox="1">
            <a:spLocks noGrp="1"/>
          </p:cNvSpPr>
          <p:nvPr>
            <p:ph type="title"/>
          </p:nvPr>
        </p:nvSpPr>
        <p:spPr>
          <a:xfrm flipH="1">
            <a:off x="3022650" y="2282238"/>
            <a:ext cx="3098700" cy="80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79" name="Google Shape;279;p16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3963450" y="1538838"/>
            <a:ext cx="1217100" cy="743400"/>
          </a:xfrm>
          <a:prstGeom prst="rect">
            <a:avLst/>
          </a:prstGeom>
        </p:spPr>
        <p:txBody>
          <a:bodyPr spcFirstLastPara="1" wrap="square" lIns="91425" tIns="0" rIns="91425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280" name="Google Shape;280;p16"/>
          <p:cNvSpPr txBox="1">
            <a:spLocks noGrp="1"/>
          </p:cNvSpPr>
          <p:nvPr>
            <p:ph type="subTitle" idx="1"/>
          </p:nvPr>
        </p:nvSpPr>
        <p:spPr>
          <a:xfrm flipH="1">
            <a:off x="3037050" y="3086250"/>
            <a:ext cx="3069900" cy="518400"/>
          </a:xfrm>
          <a:prstGeom prst="rect">
            <a:avLst/>
          </a:prstGeom>
        </p:spPr>
        <p:txBody>
          <a:bodyPr spcFirstLastPara="1" wrap="square" lIns="91425" tIns="0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Signika Light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3">
  <p:cSld name="CUSTOM_9_1_1"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17"/>
          <p:cNvSpPr txBox="1">
            <a:spLocks noGrp="1"/>
          </p:cNvSpPr>
          <p:nvPr>
            <p:ph type="title"/>
          </p:nvPr>
        </p:nvSpPr>
        <p:spPr>
          <a:xfrm flipH="1">
            <a:off x="2900850" y="3873144"/>
            <a:ext cx="3098700" cy="44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83" name="Google Shape;283;p17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1399650" y="3873157"/>
            <a:ext cx="1501200" cy="743400"/>
          </a:xfrm>
          <a:prstGeom prst="rect">
            <a:avLst/>
          </a:prstGeom>
        </p:spPr>
        <p:txBody>
          <a:bodyPr spcFirstLastPara="1" wrap="square" lIns="91425" tIns="0" rIns="91425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284" name="Google Shape;284;p17"/>
          <p:cNvSpPr txBox="1">
            <a:spLocks noGrp="1"/>
          </p:cNvSpPr>
          <p:nvPr>
            <p:ph type="subTitle" idx="1"/>
          </p:nvPr>
        </p:nvSpPr>
        <p:spPr>
          <a:xfrm flipH="1">
            <a:off x="2900850" y="4469850"/>
            <a:ext cx="5042400" cy="212400"/>
          </a:xfrm>
          <a:prstGeom prst="rect">
            <a:avLst/>
          </a:prstGeom>
        </p:spPr>
        <p:txBody>
          <a:bodyPr spcFirstLastPara="1" wrap="square" lIns="91425" tIns="0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Signika Light"/>
              <a:buNone/>
              <a:defRPr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85" name="Google Shape;285;p17"/>
          <p:cNvSpPr/>
          <p:nvPr/>
        </p:nvSpPr>
        <p:spPr>
          <a:xfrm>
            <a:off x="977737" y="4359264"/>
            <a:ext cx="54933" cy="59318"/>
          </a:xfrm>
          <a:custGeom>
            <a:avLst/>
            <a:gdLst/>
            <a:ahLst/>
            <a:cxnLst/>
            <a:rect l="l" t="t" r="r" b="b"/>
            <a:pathLst>
              <a:path w="2017" h="2178" extrusionOk="0">
                <a:moveTo>
                  <a:pt x="1049" y="0"/>
                </a:moveTo>
                <a:lnTo>
                  <a:pt x="847" y="646"/>
                </a:lnTo>
                <a:lnTo>
                  <a:pt x="0" y="646"/>
                </a:lnTo>
                <a:lnTo>
                  <a:pt x="645" y="1210"/>
                </a:lnTo>
                <a:lnTo>
                  <a:pt x="363" y="2178"/>
                </a:lnTo>
                <a:lnTo>
                  <a:pt x="363" y="2178"/>
                </a:lnTo>
                <a:lnTo>
                  <a:pt x="1049" y="1533"/>
                </a:lnTo>
                <a:lnTo>
                  <a:pt x="1734" y="2178"/>
                </a:lnTo>
                <a:lnTo>
                  <a:pt x="1412" y="1170"/>
                </a:lnTo>
                <a:lnTo>
                  <a:pt x="2017" y="646"/>
                </a:lnTo>
                <a:lnTo>
                  <a:pt x="1210" y="646"/>
                </a:lnTo>
                <a:lnTo>
                  <a:pt x="104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17"/>
          <p:cNvSpPr/>
          <p:nvPr/>
        </p:nvSpPr>
        <p:spPr>
          <a:xfrm>
            <a:off x="4333053" y="4650555"/>
            <a:ext cx="54933" cy="59345"/>
          </a:xfrm>
          <a:custGeom>
            <a:avLst/>
            <a:gdLst/>
            <a:ahLst/>
            <a:cxnLst/>
            <a:rect l="l" t="t" r="r" b="b"/>
            <a:pathLst>
              <a:path w="2017" h="2179" extrusionOk="0">
                <a:moveTo>
                  <a:pt x="1009" y="1"/>
                </a:moveTo>
                <a:lnTo>
                  <a:pt x="807" y="606"/>
                </a:lnTo>
                <a:lnTo>
                  <a:pt x="1" y="606"/>
                </a:lnTo>
                <a:lnTo>
                  <a:pt x="646" y="1170"/>
                </a:lnTo>
                <a:lnTo>
                  <a:pt x="364" y="2179"/>
                </a:lnTo>
                <a:lnTo>
                  <a:pt x="1009" y="1493"/>
                </a:lnTo>
                <a:lnTo>
                  <a:pt x="1694" y="2179"/>
                </a:lnTo>
                <a:lnTo>
                  <a:pt x="1372" y="1170"/>
                </a:lnTo>
                <a:lnTo>
                  <a:pt x="2017" y="606"/>
                </a:lnTo>
                <a:lnTo>
                  <a:pt x="1210" y="606"/>
                </a:lnTo>
                <a:lnTo>
                  <a:pt x="100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p17"/>
          <p:cNvSpPr/>
          <p:nvPr/>
        </p:nvSpPr>
        <p:spPr>
          <a:xfrm>
            <a:off x="5445981" y="4137804"/>
            <a:ext cx="54933" cy="59345"/>
          </a:xfrm>
          <a:custGeom>
            <a:avLst/>
            <a:gdLst/>
            <a:ahLst/>
            <a:cxnLst/>
            <a:rect l="l" t="t" r="r" b="b"/>
            <a:pathLst>
              <a:path w="2017" h="2179" extrusionOk="0">
                <a:moveTo>
                  <a:pt x="1008" y="1"/>
                </a:moveTo>
                <a:lnTo>
                  <a:pt x="807" y="606"/>
                </a:lnTo>
                <a:lnTo>
                  <a:pt x="0" y="606"/>
                </a:lnTo>
                <a:lnTo>
                  <a:pt x="645" y="1170"/>
                </a:lnTo>
                <a:lnTo>
                  <a:pt x="323" y="2178"/>
                </a:lnTo>
                <a:lnTo>
                  <a:pt x="1008" y="1493"/>
                </a:lnTo>
                <a:lnTo>
                  <a:pt x="1694" y="2178"/>
                </a:lnTo>
                <a:lnTo>
                  <a:pt x="1694" y="2178"/>
                </a:lnTo>
                <a:lnTo>
                  <a:pt x="1371" y="1170"/>
                </a:lnTo>
                <a:lnTo>
                  <a:pt x="2016" y="606"/>
                </a:lnTo>
                <a:lnTo>
                  <a:pt x="1210" y="606"/>
                </a:lnTo>
                <a:lnTo>
                  <a:pt x="100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288;p17"/>
          <p:cNvSpPr/>
          <p:nvPr/>
        </p:nvSpPr>
        <p:spPr>
          <a:xfrm>
            <a:off x="8276218" y="4197163"/>
            <a:ext cx="414200" cy="250621"/>
          </a:xfrm>
          <a:custGeom>
            <a:avLst/>
            <a:gdLst/>
            <a:ahLst/>
            <a:cxnLst/>
            <a:rect l="l" t="t" r="r" b="b"/>
            <a:pathLst>
              <a:path w="7138" h="4319" extrusionOk="0">
                <a:moveTo>
                  <a:pt x="6890" y="0"/>
                </a:moveTo>
                <a:cubicBezTo>
                  <a:pt x="6849" y="0"/>
                  <a:pt x="6808" y="10"/>
                  <a:pt x="6775" y="27"/>
                </a:cubicBezTo>
                <a:lnTo>
                  <a:pt x="4638" y="712"/>
                </a:lnTo>
                <a:cubicBezTo>
                  <a:pt x="4498" y="690"/>
                  <a:pt x="4359" y="679"/>
                  <a:pt x="4220" y="679"/>
                </a:cubicBezTo>
                <a:cubicBezTo>
                  <a:pt x="3119" y="679"/>
                  <a:pt x="2093" y="1372"/>
                  <a:pt x="1734" y="2446"/>
                </a:cubicBezTo>
                <a:lnTo>
                  <a:pt x="81" y="3938"/>
                </a:lnTo>
                <a:cubicBezTo>
                  <a:pt x="0" y="4019"/>
                  <a:pt x="0" y="4180"/>
                  <a:pt x="81" y="4261"/>
                </a:cubicBezTo>
                <a:cubicBezTo>
                  <a:pt x="109" y="4290"/>
                  <a:pt x="158" y="4318"/>
                  <a:pt x="213" y="4318"/>
                </a:cubicBezTo>
                <a:cubicBezTo>
                  <a:pt x="235" y="4318"/>
                  <a:pt x="259" y="4313"/>
                  <a:pt x="283" y="4301"/>
                </a:cubicBezTo>
                <a:lnTo>
                  <a:pt x="2420" y="3656"/>
                </a:lnTo>
                <a:cubicBezTo>
                  <a:pt x="2612" y="3697"/>
                  <a:pt x="2804" y="3717"/>
                  <a:pt x="2992" y="3717"/>
                </a:cubicBezTo>
                <a:cubicBezTo>
                  <a:pt x="4105" y="3717"/>
                  <a:pt x="5099" y="3026"/>
                  <a:pt x="5444" y="1922"/>
                </a:cubicBezTo>
                <a:lnTo>
                  <a:pt x="7057" y="390"/>
                </a:lnTo>
                <a:cubicBezTo>
                  <a:pt x="7138" y="309"/>
                  <a:pt x="7138" y="148"/>
                  <a:pt x="7057" y="67"/>
                </a:cubicBezTo>
                <a:cubicBezTo>
                  <a:pt x="7010" y="20"/>
                  <a:pt x="6949" y="0"/>
                  <a:pt x="689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Google Shape;289;p17"/>
          <p:cNvSpPr/>
          <p:nvPr/>
        </p:nvSpPr>
        <p:spPr>
          <a:xfrm>
            <a:off x="585772" y="1178502"/>
            <a:ext cx="54933" cy="59318"/>
          </a:xfrm>
          <a:custGeom>
            <a:avLst/>
            <a:gdLst/>
            <a:ahLst/>
            <a:cxnLst/>
            <a:rect l="l" t="t" r="r" b="b"/>
            <a:pathLst>
              <a:path w="2017" h="2178" extrusionOk="0">
                <a:moveTo>
                  <a:pt x="1049" y="0"/>
                </a:moveTo>
                <a:lnTo>
                  <a:pt x="847" y="646"/>
                </a:lnTo>
                <a:lnTo>
                  <a:pt x="0" y="646"/>
                </a:lnTo>
                <a:lnTo>
                  <a:pt x="645" y="1210"/>
                </a:lnTo>
                <a:lnTo>
                  <a:pt x="363" y="2178"/>
                </a:lnTo>
                <a:lnTo>
                  <a:pt x="363" y="2178"/>
                </a:lnTo>
                <a:lnTo>
                  <a:pt x="1049" y="1533"/>
                </a:lnTo>
                <a:lnTo>
                  <a:pt x="1734" y="2178"/>
                </a:lnTo>
                <a:lnTo>
                  <a:pt x="1412" y="1170"/>
                </a:lnTo>
                <a:lnTo>
                  <a:pt x="2017" y="646"/>
                </a:lnTo>
                <a:lnTo>
                  <a:pt x="1210" y="646"/>
                </a:lnTo>
                <a:lnTo>
                  <a:pt x="104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17"/>
          <p:cNvSpPr/>
          <p:nvPr/>
        </p:nvSpPr>
        <p:spPr>
          <a:xfrm>
            <a:off x="8117863" y="1237833"/>
            <a:ext cx="54933" cy="59345"/>
          </a:xfrm>
          <a:custGeom>
            <a:avLst/>
            <a:gdLst/>
            <a:ahLst/>
            <a:cxnLst/>
            <a:rect l="l" t="t" r="r" b="b"/>
            <a:pathLst>
              <a:path w="2017" h="2179" extrusionOk="0">
                <a:moveTo>
                  <a:pt x="1009" y="1"/>
                </a:moveTo>
                <a:lnTo>
                  <a:pt x="807" y="606"/>
                </a:lnTo>
                <a:lnTo>
                  <a:pt x="1" y="606"/>
                </a:lnTo>
                <a:lnTo>
                  <a:pt x="646" y="1170"/>
                </a:lnTo>
                <a:lnTo>
                  <a:pt x="364" y="2179"/>
                </a:lnTo>
                <a:lnTo>
                  <a:pt x="1009" y="1493"/>
                </a:lnTo>
                <a:lnTo>
                  <a:pt x="1694" y="2179"/>
                </a:lnTo>
                <a:lnTo>
                  <a:pt x="1372" y="1170"/>
                </a:lnTo>
                <a:lnTo>
                  <a:pt x="2017" y="606"/>
                </a:lnTo>
                <a:lnTo>
                  <a:pt x="1210" y="606"/>
                </a:lnTo>
                <a:lnTo>
                  <a:pt x="100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17"/>
          <p:cNvSpPr/>
          <p:nvPr/>
        </p:nvSpPr>
        <p:spPr>
          <a:xfrm>
            <a:off x="2824238" y="699999"/>
            <a:ext cx="54933" cy="59345"/>
          </a:xfrm>
          <a:custGeom>
            <a:avLst/>
            <a:gdLst/>
            <a:ahLst/>
            <a:cxnLst/>
            <a:rect l="l" t="t" r="r" b="b"/>
            <a:pathLst>
              <a:path w="2017" h="2179" extrusionOk="0">
                <a:moveTo>
                  <a:pt x="1008" y="1"/>
                </a:moveTo>
                <a:lnTo>
                  <a:pt x="807" y="606"/>
                </a:lnTo>
                <a:lnTo>
                  <a:pt x="0" y="606"/>
                </a:lnTo>
                <a:lnTo>
                  <a:pt x="645" y="1170"/>
                </a:lnTo>
                <a:lnTo>
                  <a:pt x="323" y="2178"/>
                </a:lnTo>
                <a:lnTo>
                  <a:pt x="1008" y="1493"/>
                </a:lnTo>
                <a:lnTo>
                  <a:pt x="1694" y="2178"/>
                </a:lnTo>
                <a:lnTo>
                  <a:pt x="1694" y="2178"/>
                </a:lnTo>
                <a:lnTo>
                  <a:pt x="1371" y="1170"/>
                </a:lnTo>
                <a:lnTo>
                  <a:pt x="2016" y="606"/>
                </a:lnTo>
                <a:lnTo>
                  <a:pt x="1210" y="606"/>
                </a:lnTo>
                <a:lnTo>
                  <a:pt x="100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p17"/>
          <p:cNvSpPr/>
          <p:nvPr/>
        </p:nvSpPr>
        <p:spPr>
          <a:xfrm>
            <a:off x="3645480" y="4270792"/>
            <a:ext cx="54933" cy="59345"/>
          </a:xfrm>
          <a:custGeom>
            <a:avLst/>
            <a:gdLst/>
            <a:ahLst/>
            <a:cxnLst/>
            <a:rect l="l" t="t" r="r" b="b"/>
            <a:pathLst>
              <a:path w="2017" h="2179" extrusionOk="0">
                <a:moveTo>
                  <a:pt x="1009" y="1"/>
                </a:moveTo>
                <a:lnTo>
                  <a:pt x="807" y="606"/>
                </a:lnTo>
                <a:lnTo>
                  <a:pt x="1" y="606"/>
                </a:lnTo>
                <a:lnTo>
                  <a:pt x="646" y="1170"/>
                </a:lnTo>
                <a:lnTo>
                  <a:pt x="364" y="2179"/>
                </a:lnTo>
                <a:lnTo>
                  <a:pt x="1009" y="1493"/>
                </a:lnTo>
                <a:lnTo>
                  <a:pt x="1694" y="2179"/>
                </a:lnTo>
                <a:lnTo>
                  <a:pt x="1372" y="1170"/>
                </a:lnTo>
                <a:lnTo>
                  <a:pt x="2017" y="606"/>
                </a:lnTo>
                <a:lnTo>
                  <a:pt x="1210" y="606"/>
                </a:lnTo>
                <a:lnTo>
                  <a:pt x="100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CUSTOM_11"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4" name="Google Shape;294;p18"/>
          <p:cNvGrpSpPr/>
          <p:nvPr/>
        </p:nvGrpSpPr>
        <p:grpSpPr>
          <a:xfrm flipH="1">
            <a:off x="238602" y="193275"/>
            <a:ext cx="1039850" cy="4629225"/>
            <a:chOff x="6175525" y="287075"/>
            <a:chExt cx="1039850" cy="4629225"/>
          </a:xfrm>
        </p:grpSpPr>
        <p:sp>
          <p:nvSpPr>
            <p:cNvPr id="295" name="Google Shape;295;p18"/>
            <p:cNvSpPr/>
            <p:nvPr/>
          </p:nvSpPr>
          <p:spPr>
            <a:xfrm>
              <a:off x="7145800" y="4007588"/>
              <a:ext cx="69575" cy="75625"/>
            </a:xfrm>
            <a:custGeom>
              <a:avLst/>
              <a:gdLst/>
              <a:ahLst/>
              <a:cxnLst/>
              <a:rect l="l" t="t" r="r" b="b"/>
              <a:pathLst>
                <a:path w="2783" h="3025" extrusionOk="0">
                  <a:moveTo>
                    <a:pt x="1412" y="0"/>
                  </a:moveTo>
                  <a:lnTo>
                    <a:pt x="1129" y="847"/>
                  </a:lnTo>
                  <a:lnTo>
                    <a:pt x="0" y="847"/>
                  </a:lnTo>
                  <a:lnTo>
                    <a:pt x="887" y="1613"/>
                  </a:lnTo>
                  <a:lnTo>
                    <a:pt x="484" y="3024"/>
                  </a:lnTo>
                  <a:lnTo>
                    <a:pt x="1412" y="2057"/>
                  </a:lnTo>
                  <a:lnTo>
                    <a:pt x="2380" y="3024"/>
                  </a:lnTo>
                  <a:lnTo>
                    <a:pt x="1936" y="1613"/>
                  </a:lnTo>
                  <a:lnTo>
                    <a:pt x="2783" y="847"/>
                  </a:lnTo>
                  <a:lnTo>
                    <a:pt x="1694" y="847"/>
                  </a:lnTo>
                  <a:lnTo>
                    <a:pt x="141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18"/>
            <p:cNvSpPr/>
            <p:nvPr/>
          </p:nvSpPr>
          <p:spPr>
            <a:xfrm>
              <a:off x="6185125" y="287075"/>
              <a:ext cx="50425" cy="54475"/>
            </a:xfrm>
            <a:custGeom>
              <a:avLst/>
              <a:gdLst/>
              <a:ahLst/>
              <a:cxnLst/>
              <a:rect l="l" t="t" r="r" b="b"/>
              <a:pathLst>
                <a:path w="2017" h="2179" extrusionOk="0">
                  <a:moveTo>
                    <a:pt x="1008" y="1"/>
                  </a:moveTo>
                  <a:lnTo>
                    <a:pt x="807" y="606"/>
                  </a:lnTo>
                  <a:lnTo>
                    <a:pt x="0" y="606"/>
                  </a:lnTo>
                  <a:lnTo>
                    <a:pt x="645" y="1170"/>
                  </a:lnTo>
                  <a:lnTo>
                    <a:pt x="323" y="2178"/>
                  </a:lnTo>
                  <a:lnTo>
                    <a:pt x="1008" y="1493"/>
                  </a:lnTo>
                  <a:lnTo>
                    <a:pt x="1694" y="2178"/>
                  </a:lnTo>
                  <a:lnTo>
                    <a:pt x="1694" y="2178"/>
                  </a:lnTo>
                  <a:lnTo>
                    <a:pt x="1371" y="1170"/>
                  </a:lnTo>
                  <a:lnTo>
                    <a:pt x="2016" y="606"/>
                  </a:lnTo>
                  <a:lnTo>
                    <a:pt x="1210" y="606"/>
                  </a:lnTo>
                  <a:lnTo>
                    <a:pt x="10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18"/>
            <p:cNvSpPr/>
            <p:nvPr/>
          </p:nvSpPr>
          <p:spPr>
            <a:xfrm>
              <a:off x="6473650" y="4861825"/>
              <a:ext cx="49400" cy="54475"/>
            </a:xfrm>
            <a:custGeom>
              <a:avLst/>
              <a:gdLst/>
              <a:ahLst/>
              <a:cxnLst/>
              <a:rect l="l" t="t" r="r" b="b"/>
              <a:pathLst>
                <a:path w="1976" h="2179" extrusionOk="0">
                  <a:moveTo>
                    <a:pt x="1008" y="1"/>
                  </a:moveTo>
                  <a:lnTo>
                    <a:pt x="807" y="646"/>
                  </a:lnTo>
                  <a:lnTo>
                    <a:pt x="0" y="646"/>
                  </a:lnTo>
                  <a:lnTo>
                    <a:pt x="645" y="1170"/>
                  </a:lnTo>
                  <a:lnTo>
                    <a:pt x="323" y="2178"/>
                  </a:lnTo>
                  <a:lnTo>
                    <a:pt x="1008" y="1493"/>
                  </a:lnTo>
                  <a:lnTo>
                    <a:pt x="1694" y="2178"/>
                  </a:lnTo>
                  <a:lnTo>
                    <a:pt x="1371" y="1170"/>
                  </a:lnTo>
                  <a:lnTo>
                    <a:pt x="1976" y="646"/>
                  </a:lnTo>
                  <a:lnTo>
                    <a:pt x="1210" y="646"/>
                  </a:lnTo>
                  <a:lnTo>
                    <a:pt x="10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18"/>
            <p:cNvSpPr/>
            <p:nvPr/>
          </p:nvSpPr>
          <p:spPr>
            <a:xfrm>
              <a:off x="6596875" y="2544525"/>
              <a:ext cx="50425" cy="54450"/>
            </a:xfrm>
            <a:custGeom>
              <a:avLst/>
              <a:gdLst/>
              <a:ahLst/>
              <a:cxnLst/>
              <a:rect l="l" t="t" r="r" b="b"/>
              <a:pathLst>
                <a:path w="2017" h="2178" extrusionOk="0">
                  <a:moveTo>
                    <a:pt x="1009" y="0"/>
                  </a:moveTo>
                  <a:lnTo>
                    <a:pt x="807" y="645"/>
                  </a:lnTo>
                  <a:lnTo>
                    <a:pt x="0" y="645"/>
                  </a:lnTo>
                  <a:lnTo>
                    <a:pt x="646" y="1210"/>
                  </a:lnTo>
                  <a:lnTo>
                    <a:pt x="323" y="2178"/>
                  </a:lnTo>
                  <a:lnTo>
                    <a:pt x="323" y="2178"/>
                  </a:lnTo>
                  <a:lnTo>
                    <a:pt x="1009" y="1492"/>
                  </a:lnTo>
                  <a:lnTo>
                    <a:pt x="1694" y="2178"/>
                  </a:lnTo>
                  <a:lnTo>
                    <a:pt x="1372" y="1170"/>
                  </a:lnTo>
                  <a:lnTo>
                    <a:pt x="2017" y="645"/>
                  </a:lnTo>
                  <a:lnTo>
                    <a:pt x="1210" y="645"/>
                  </a:lnTo>
                  <a:lnTo>
                    <a:pt x="1009" y="0"/>
                  </a:lnTo>
                  <a:close/>
                  <a:moveTo>
                    <a:pt x="1694" y="2178"/>
                  </a:moveTo>
                  <a:lnTo>
                    <a:pt x="1694" y="2178"/>
                  </a:lnTo>
                  <a:lnTo>
                    <a:pt x="1694" y="217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18"/>
            <p:cNvSpPr/>
            <p:nvPr/>
          </p:nvSpPr>
          <p:spPr>
            <a:xfrm>
              <a:off x="6175525" y="3841175"/>
              <a:ext cx="69600" cy="75625"/>
            </a:xfrm>
            <a:custGeom>
              <a:avLst/>
              <a:gdLst/>
              <a:ahLst/>
              <a:cxnLst/>
              <a:rect l="l" t="t" r="r" b="b"/>
              <a:pathLst>
                <a:path w="2784" h="3025" extrusionOk="0">
                  <a:moveTo>
                    <a:pt x="1412" y="0"/>
                  </a:moveTo>
                  <a:lnTo>
                    <a:pt x="1130" y="888"/>
                  </a:lnTo>
                  <a:lnTo>
                    <a:pt x="1" y="888"/>
                  </a:lnTo>
                  <a:lnTo>
                    <a:pt x="888" y="1654"/>
                  </a:lnTo>
                  <a:lnTo>
                    <a:pt x="444" y="3025"/>
                  </a:lnTo>
                  <a:lnTo>
                    <a:pt x="1412" y="2097"/>
                  </a:lnTo>
                  <a:lnTo>
                    <a:pt x="2340" y="3025"/>
                  </a:lnTo>
                  <a:lnTo>
                    <a:pt x="1896" y="1613"/>
                  </a:lnTo>
                  <a:lnTo>
                    <a:pt x="2783" y="888"/>
                  </a:lnTo>
                  <a:lnTo>
                    <a:pt x="1654" y="888"/>
                  </a:lnTo>
                  <a:lnTo>
                    <a:pt x="141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18"/>
            <p:cNvSpPr/>
            <p:nvPr/>
          </p:nvSpPr>
          <p:spPr>
            <a:xfrm>
              <a:off x="6596863" y="1304350"/>
              <a:ext cx="178450" cy="107975"/>
            </a:xfrm>
            <a:custGeom>
              <a:avLst/>
              <a:gdLst/>
              <a:ahLst/>
              <a:cxnLst/>
              <a:rect l="l" t="t" r="r" b="b"/>
              <a:pathLst>
                <a:path w="7138" h="4319" extrusionOk="0">
                  <a:moveTo>
                    <a:pt x="6890" y="0"/>
                  </a:moveTo>
                  <a:cubicBezTo>
                    <a:pt x="6849" y="0"/>
                    <a:pt x="6808" y="10"/>
                    <a:pt x="6775" y="27"/>
                  </a:cubicBezTo>
                  <a:lnTo>
                    <a:pt x="4638" y="712"/>
                  </a:lnTo>
                  <a:cubicBezTo>
                    <a:pt x="4498" y="690"/>
                    <a:pt x="4359" y="679"/>
                    <a:pt x="4220" y="679"/>
                  </a:cubicBezTo>
                  <a:cubicBezTo>
                    <a:pt x="3119" y="679"/>
                    <a:pt x="2093" y="1372"/>
                    <a:pt x="1734" y="2446"/>
                  </a:cubicBezTo>
                  <a:lnTo>
                    <a:pt x="81" y="3938"/>
                  </a:lnTo>
                  <a:cubicBezTo>
                    <a:pt x="0" y="4019"/>
                    <a:pt x="0" y="4180"/>
                    <a:pt x="81" y="4261"/>
                  </a:cubicBezTo>
                  <a:cubicBezTo>
                    <a:pt x="109" y="4290"/>
                    <a:pt x="158" y="4318"/>
                    <a:pt x="213" y="4318"/>
                  </a:cubicBezTo>
                  <a:cubicBezTo>
                    <a:pt x="235" y="4318"/>
                    <a:pt x="259" y="4313"/>
                    <a:pt x="283" y="4301"/>
                  </a:cubicBezTo>
                  <a:lnTo>
                    <a:pt x="2420" y="3656"/>
                  </a:lnTo>
                  <a:cubicBezTo>
                    <a:pt x="2612" y="3697"/>
                    <a:pt x="2804" y="3717"/>
                    <a:pt x="2992" y="3717"/>
                  </a:cubicBezTo>
                  <a:cubicBezTo>
                    <a:pt x="4105" y="3717"/>
                    <a:pt x="5099" y="3026"/>
                    <a:pt x="5444" y="1922"/>
                  </a:cubicBezTo>
                  <a:lnTo>
                    <a:pt x="7057" y="390"/>
                  </a:lnTo>
                  <a:cubicBezTo>
                    <a:pt x="7138" y="309"/>
                    <a:pt x="7138" y="148"/>
                    <a:pt x="7057" y="67"/>
                  </a:cubicBezTo>
                  <a:cubicBezTo>
                    <a:pt x="7010" y="20"/>
                    <a:pt x="6949" y="0"/>
                    <a:pt x="68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1" name="Google Shape;301;p18"/>
          <p:cNvSpPr txBox="1">
            <a:spLocks noGrp="1"/>
          </p:cNvSpPr>
          <p:nvPr>
            <p:ph type="title"/>
          </p:nvPr>
        </p:nvSpPr>
        <p:spPr>
          <a:xfrm>
            <a:off x="1489300" y="1519575"/>
            <a:ext cx="6504900" cy="208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81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02" name="Google Shape;302;p18"/>
          <p:cNvSpPr/>
          <p:nvPr/>
        </p:nvSpPr>
        <p:spPr>
          <a:xfrm flipH="1">
            <a:off x="5492086" y="4203627"/>
            <a:ext cx="76365" cy="82976"/>
          </a:xfrm>
          <a:custGeom>
            <a:avLst/>
            <a:gdLst/>
            <a:ahLst/>
            <a:cxnLst/>
            <a:rect l="l" t="t" r="r" b="b"/>
            <a:pathLst>
              <a:path w="2784" h="3025" extrusionOk="0">
                <a:moveTo>
                  <a:pt x="1412" y="0"/>
                </a:moveTo>
                <a:lnTo>
                  <a:pt x="1130" y="847"/>
                </a:lnTo>
                <a:lnTo>
                  <a:pt x="1" y="847"/>
                </a:lnTo>
                <a:lnTo>
                  <a:pt x="888" y="1654"/>
                </a:lnTo>
                <a:lnTo>
                  <a:pt x="444" y="3025"/>
                </a:lnTo>
                <a:lnTo>
                  <a:pt x="444" y="3025"/>
                </a:lnTo>
                <a:lnTo>
                  <a:pt x="1412" y="2057"/>
                </a:lnTo>
                <a:lnTo>
                  <a:pt x="2340" y="3025"/>
                </a:lnTo>
                <a:lnTo>
                  <a:pt x="1896" y="1613"/>
                </a:lnTo>
                <a:lnTo>
                  <a:pt x="2783" y="847"/>
                </a:lnTo>
                <a:lnTo>
                  <a:pt x="1654" y="847"/>
                </a:lnTo>
                <a:lnTo>
                  <a:pt x="1412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p18"/>
          <p:cNvSpPr/>
          <p:nvPr/>
        </p:nvSpPr>
        <p:spPr>
          <a:xfrm flipH="1">
            <a:off x="7523449" y="4430278"/>
            <a:ext cx="76365" cy="82976"/>
          </a:xfrm>
          <a:custGeom>
            <a:avLst/>
            <a:gdLst/>
            <a:ahLst/>
            <a:cxnLst/>
            <a:rect l="l" t="t" r="r" b="b"/>
            <a:pathLst>
              <a:path w="2784" h="3025" extrusionOk="0">
                <a:moveTo>
                  <a:pt x="1412" y="0"/>
                </a:moveTo>
                <a:lnTo>
                  <a:pt x="1130" y="847"/>
                </a:lnTo>
                <a:lnTo>
                  <a:pt x="1" y="847"/>
                </a:lnTo>
                <a:lnTo>
                  <a:pt x="888" y="1614"/>
                </a:lnTo>
                <a:lnTo>
                  <a:pt x="485" y="3025"/>
                </a:lnTo>
                <a:lnTo>
                  <a:pt x="1412" y="2057"/>
                </a:lnTo>
                <a:lnTo>
                  <a:pt x="2340" y="3025"/>
                </a:lnTo>
                <a:lnTo>
                  <a:pt x="1896" y="1614"/>
                </a:lnTo>
                <a:lnTo>
                  <a:pt x="2783" y="847"/>
                </a:lnTo>
                <a:lnTo>
                  <a:pt x="1694" y="847"/>
                </a:lnTo>
                <a:lnTo>
                  <a:pt x="1412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18"/>
          <p:cNvSpPr/>
          <p:nvPr/>
        </p:nvSpPr>
        <p:spPr>
          <a:xfrm flipH="1">
            <a:off x="8324796" y="4092997"/>
            <a:ext cx="54229" cy="59770"/>
          </a:xfrm>
          <a:custGeom>
            <a:avLst/>
            <a:gdLst/>
            <a:ahLst/>
            <a:cxnLst/>
            <a:rect l="l" t="t" r="r" b="b"/>
            <a:pathLst>
              <a:path w="1977" h="2179" extrusionOk="0">
                <a:moveTo>
                  <a:pt x="1009" y="1"/>
                </a:moveTo>
                <a:lnTo>
                  <a:pt x="807" y="605"/>
                </a:lnTo>
                <a:lnTo>
                  <a:pt x="0" y="605"/>
                </a:lnTo>
                <a:lnTo>
                  <a:pt x="646" y="1170"/>
                </a:lnTo>
                <a:lnTo>
                  <a:pt x="323" y="2178"/>
                </a:lnTo>
                <a:lnTo>
                  <a:pt x="1009" y="1493"/>
                </a:lnTo>
                <a:lnTo>
                  <a:pt x="1694" y="2178"/>
                </a:lnTo>
                <a:lnTo>
                  <a:pt x="1371" y="1170"/>
                </a:lnTo>
                <a:lnTo>
                  <a:pt x="1976" y="605"/>
                </a:lnTo>
                <a:lnTo>
                  <a:pt x="1210" y="605"/>
                </a:lnTo>
                <a:lnTo>
                  <a:pt x="1009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18"/>
          <p:cNvSpPr/>
          <p:nvPr/>
        </p:nvSpPr>
        <p:spPr>
          <a:xfrm flipH="1">
            <a:off x="2820396" y="3521112"/>
            <a:ext cx="76338" cy="82976"/>
          </a:xfrm>
          <a:custGeom>
            <a:avLst/>
            <a:gdLst/>
            <a:ahLst/>
            <a:cxnLst/>
            <a:rect l="l" t="t" r="r" b="b"/>
            <a:pathLst>
              <a:path w="2783" h="3025" extrusionOk="0">
                <a:moveTo>
                  <a:pt x="1412" y="0"/>
                </a:moveTo>
                <a:lnTo>
                  <a:pt x="1130" y="887"/>
                </a:lnTo>
                <a:lnTo>
                  <a:pt x="0" y="887"/>
                </a:lnTo>
                <a:lnTo>
                  <a:pt x="888" y="1654"/>
                </a:lnTo>
                <a:lnTo>
                  <a:pt x="484" y="3025"/>
                </a:lnTo>
                <a:lnTo>
                  <a:pt x="1412" y="2097"/>
                </a:lnTo>
                <a:lnTo>
                  <a:pt x="2380" y="3025"/>
                </a:lnTo>
                <a:lnTo>
                  <a:pt x="1936" y="1654"/>
                </a:lnTo>
                <a:lnTo>
                  <a:pt x="2783" y="887"/>
                </a:lnTo>
                <a:lnTo>
                  <a:pt x="1694" y="887"/>
                </a:lnTo>
                <a:lnTo>
                  <a:pt x="1412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18"/>
          <p:cNvSpPr/>
          <p:nvPr/>
        </p:nvSpPr>
        <p:spPr>
          <a:xfrm flipH="1">
            <a:off x="6596302" y="4661893"/>
            <a:ext cx="76365" cy="83003"/>
          </a:xfrm>
          <a:custGeom>
            <a:avLst/>
            <a:gdLst/>
            <a:ahLst/>
            <a:cxnLst/>
            <a:rect l="l" t="t" r="r" b="b"/>
            <a:pathLst>
              <a:path w="2784" h="3026" extrusionOk="0">
                <a:moveTo>
                  <a:pt x="1412" y="1"/>
                </a:moveTo>
                <a:lnTo>
                  <a:pt x="1130" y="888"/>
                </a:lnTo>
                <a:lnTo>
                  <a:pt x="1" y="888"/>
                </a:lnTo>
                <a:lnTo>
                  <a:pt x="888" y="1654"/>
                </a:lnTo>
                <a:lnTo>
                  <a:pt x="444" y="3025"/>
                </a:lnTo>
                <a:lnTo>
                  <a:pt x="444" y="3025"/>
                </a:lnTo>
                <a:lnTo>
                  <a:pt x="1412" y="2098"/>
                </a:lnTo>
                <a:lnTo>
                  <a:pt x="2340" y="3025"/>
                </a:lnTo>
                <a:lnTo>
                  <a:pt x="1896" y="1654"/>
                </a:lnTo>
                <a:lnTo>
                  <a:pt x="2783" y="888"/>
                </a:lnTo>
                <a:lnTo>
                  <a:pt x="1654" y="888"/>
                </a:lnTo>
                <a:lnTo>
                  <a:pt x="1412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18"/>
          <p:cNvSpPr/>
          <p:nvPr/>
        </p:nvSpPr>
        <p:spPr>
          <a:xfrm flipH="1">
            <a:off x="4017596" y="4626425"/>
            <a:ext cx="195795" cy="118470"/>
          </a:xfrm>
          <a:custGeom>
            <a:avLst/>
            <a:gdLst/>
            <a:ahLst/>
            <a:cxnLst/>
            <a:rect l="l" t="t" r="r" b="b"/>
            <a:pathLst>
              <a:path w="7138" h="4319" extrusionOk="0">
                <a:moveTo>
                  <a:pt x="6890" y="0"/>
                </a:moveTo>
                <a:cubicBezTo>
                  <a:pt x="6849" y="0"/>
                  <a:pt x="6808" y="10"/>
                  <a:pt x="6775" y="27"/>
                </a:cubicBezTo>
                <a:lnTo>
                  <a:pt x="4638" y="712"/>
                </a:lnTo>
                <a:cubicBezTo>
                  <a:pt x="4498" y="690"/>
                  <a:pt x="4359" y="679"/>
                  <a:pt x="4220" y="679"/>
                </a:cubicBezTo>
                <a:cubicBezTo>
                  <a:pt x="3119" y="679"/>
                  <a:pt x="2093" y="1372"/>
                  <a:pt x="1734" y="2446"/>
                </a:cubicBezTo>
                <a:lnTo>
                  <a:pt x="81" y="3938"/>
                </a:lnTo>
                <a:cubicBezTo>
                  <a:pt x="0" y="4019"/>
                  <a:pt x="0" y="4180"/>
                  <a:pt x="81" y="4261"/>
                </a:cubicBezTo>
                <a:cubicBezTo>
                  <a:pt x="109" y="4290"/>
                  <a:pt x="158" y="4318"/>
                  <a:pt x="213" y="4318"/>
                </a:cubicBezTo>
                <a:cubicBezTo>
                  <a:pt x="235" y="4318"/>
                  <a:pt x="259" y="4313"/>
                  <a:pt x="283" y="4301"/>
                </a:cubicBezTo>
                <a:lnTo>
                  <a:pt x="2420" y="3656"/>
                </a:lnTo>
                <a:cubicBezTo>
                  <a:pt x="2612" y="3697"/>
                  <a:pt x="2804" y="3717"/>
                  <a:pt x="2992" y="3717"/>
                </a:cubicBezTo>
                <a:cubicBezTo>
                  <a:pt x="4105" y="3717"/>
                  <a:pt x="5099" y="3026"/>
                  <a:pt x="5444" y="1922"/>
                </a:cubicBezTo>
                <a:lnTo>
                  <a:pt x="7057" y="390"/>
                </a:lnTo>
                <a:cubicBezTo>
                  <a:pt x="7138" y="309"/>
                  <a:pt x="7138" y="148"/>
                  <a:pt x="7057" y="67"/>
                </a:cubicBezTo>
                <a:cubicBezTo>
                  <a:pt x="7010" y="20"/>
                  <a:pt x="6949" y="0"/>
                  <a:pt x="689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p18"/>
          <p:cNvSpPr/>
          <p:nvPr/>
        </p:nvSpPr>
        <p:spPr>
          <a:xfrm flipH="1">
            <a:off x="2477861" y="4644177"/>
            <a:ext cx="76365" cy="82976"/>
          </a:xfrm>
          <a:custGeom>
            <a:avLst/>
            <a:gdLst/>
            <a:ahLst/>
            <a:cxnLst/>
            <a:rect l="l" t="t" r="r" b="b"/>
            <a:pathLst>
              <a:path w="2784" h="3025" extrusionOk="0">
                <a:moveTo>
                  <a:pt x="1412" y="0"/>
                </a:moveTo>
                <a:lnTo>
                  <a:pt x="1130" y="847"/>
                </a:lnTo>
                <a:lnTo>
                  <a:pt x="1" y="847"/>
                </a:lnTo>
                <a:lnTo>
                  <a:pt x="888" y="1654"/>
                </a:lnTo>
                <a:lnTo>
                  <a:pt x="444" y="3025"/>
                </a:lnTo>
                <a:lnTo>
                  <a:pt x="444" y="3025"/>
                </a:lnTo>
                <a:lnTo>
                  <a:pt x="1412" y="2057"/>
                </a:lnTo>
                <a:lnTo>
                  <a:pt x="2340" y="3025"/>
                </a:lnTo>
                <a:lnTo>
                  <a:pt x="1896" y="1613"/>
                </a:lnTo>
                <a:lnTo>
                  <a:pt x="2783" y="847"/>
                </a:lnTo>
                <a:lnTo>
                  <a:pt x="1654" y="847"/>
                </a:lnTo>
                <a:lnTo>
                  <a:pt x="1412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" name="Google Shape;309;p18"/>
          <p:cNvSpPr/>
          <p:nvPr/>
        </p:nvSpPr>
        <p:spPr>
          <a:xfrm flipH="1">
            <a:off x="2636386" y="4081402"/>
            <a:ext cx="76365" cy="82976"/>
          </a:xfrm>
          <a:custGeom>
            <a:avLst/>
            <a:gdLst/>
            <a:ahLst/>
            <a:cxnLst/>
            <a:rect l="l" t="t" r="r" b="b"/>
            <a:pathLst>
              <a:path w="2784" h="3025" extrusionOk="0">
                <a:moveTo>
                  <a:pt x="1412" y="0"/>
                </a:moveTo>
                <a:lnTo>
                  <a:pt x="1130" y="847"/>
                </a:lnTo>
                <a:lnTo>
                  <a:pt x="1" y="847"/>
                </a:lnTo>
                <a:lnTo>
                  <a:pt x="888" y="1654"/>
                </a:lnTo>
                <a:lnTo>
                  <a:pt x="444" y="3025"/>
                </a:lnTo>
                <a:lnTo>
                  <a:pt x="444" y="3025"/>
                </a:lnTo>
                <a:lnTo>
                  <a:pt x="1412" y="2057"/>
                </a:lnTo>
                <a:lnTo>
                  <a:pt x="2340" y="3025"/>
                </a:lnTo>
                <a:lnTo>
                  <a:pt x="1896" y="1613"/>
                </a:lnTo>
                <a:lnTo>
                  <a:pt x="2783" y="847"/>
                </a:lnTo>
                <a:lnTo>
                  <a:pt x="1654" y="847"/>
                </a:lnTo>
                <a:lnTo>
                  <a:pt x="1412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" name="Google Shape;310;p18"/>
          <p:cNvSpPr/>
          <p:nvPr/>
        </p:nvSpPr>
        <p:spPr>
          <a:xfrm>
            <a:off x="579212" y="798780"/>
            <a:ext cx="326198" cy="122779"/>
          </a:xfrm>
          <a:custGeom>
            <a:avLst/>
            <a:gdLst/>
            <a:ahLst/>
            <a:cxnLst/>
            <a:rect l="l" t="t" r="r" b="b"/>
            <a:pathLst>
              <a:path w="8574" h="3227" extrusionOk="0">
                <a:moveTo>
                  <a:pt x="1" y="0"/>
                </a:moveTo>
                <a:lnTo>
                  <a:pt x="1" y="0"/>
                </a:lnTo>
                <a:cubicBezTo>
                  <a:pt x="301" y="734"/>
                  <a:pt x="801" y="1468"/>
                  <a:pt x="1435" y="2002"/>
                </a:cubicBezTo>
                <a:cubicBezTo>
                  <a:pt x="2394" y="2826"/>
                  <a:pt x="3563" y="3226"/>
                  <a:pt x="4724" y="3226"/>
                </a:cubicBezTo>
                <a:cubicBezTo>
                  <a:pt x="6148" y="3226"/>
                  <a:pt x="7563" y="2625"/>
                  <a:pt x="8574" y="1468"/>
                </a:cubicBezTo>
                <a:cubicBezTo>
                  <a:pt x="7106" y="1468"/>
                  <a:pt x="5638" y="1335"/>
                  <a:pt x="4237" y="1068"/>
                </a:cubicBezTo>
                <a:cubicBezTo>
                  <a:pt x="2770" y="834"/>
                  <a:pt x="1335" y="501"/>
                  <a:pt x="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" name="Google Shape;311;p18"/>
          <p:cNvSpPr/>
          <p:nvPr/>
        </p:nvSpPr>
        <p:spPr>
          <a:xfrm>
            <a:off x="577957" y="537025"/>
            <a:ext cx="373145" cy="186927"/>
          </a:xfrm>
          <a:custGeom>
            <a:avLst/>
            <a:gdLst/>
            <a:ahLst/>
            <a:cxnLst/>
            <a:rect l="l" t="t" r="r" b="b"/>
            <a:pathLst>
              <a:path w="9808" h="4913" extrusionOk="0">
                <a:moveTo>
                  <a:pt x="4708" y="1"/>
                </a:moveTo>
                <a:cubicBezTo>
                  <a:pt x="2683" y="1"/>
                  <a:pt x="770" y="1218"/>
                  <a:pt x="1" y="3244"/>
                </a:cubicBezTo>
                <a:cubicBezTo>
                  <a:pt x="328" y="3231"/>
                  <a:pt x="655" y="3225"/>
                  <a:pt x="982" y="3225"/>
                </a:cubicBezTo>
                <a:cubicBezTo>
                  <a:pt x="2323" y="3225"/>
                  <a:pt x="3663" y="3337"/>
                  <a:pt x="5004" y="3578"/>
                </a:cubicBezTo>
                <a:cubicBezTo>
                  <a:pt x="6639" y="3845"/>
                  <a:pt x="8273" y="4278"/>
                  <a:pt x="9808" y="4912"/>
                </a:cubicBezTo>
                <a:cubicBezTo>
                  <a:pt x="9774" y="2877"/>
                  <a:pt x="8473" y="1076"/>
                  <a:pt x="6539" y="342"/>
                </a:cubicBezTo>
                <a:cubicBezTo>
                  <a:pt x="5937" y="111"/>
                  <a:pt x="5318" y="1"/>
                  <a:pt x="470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p18"/>
          <p:cNvSpPr/>
          <p:nvPr/>
        </p:nvSpPr>
        <p:spPr>
          <a:xfrm>
            <a:off x="453588" y="644771"/>
            <a:ext cx="610470" cy="166306"/>
          </a:xfrm>
          <a:custGeom>
            <a:avLst/>
            <a:gdLst/>
            <a:ahLst/>
            <a:cxnLst/>
            <a:rect l="l" t="t" r="r" b="b"/>
            <a:pathLst>
              <a:path w="16046" h="4371" extrusionOk="0">
                <a:moveTo>
                  <a:pt x="3507" y="0"/>
                </a:moveTo>
                <a:cubicBezTo>
                  <a:pt x="1568" y="0"/>
                  <a:pt x="266" y="296"/>
                  <a:pt x="167" y="846"/>
                </a:cubicBezTo>
                <a:cubicBezTo>
                  <a:pt x="1" y="1813"/>
                  <a:pt x="3403" y="3181"/>
                  <a:pt x="7739" y="3915"/>
                </a:cubicBezTo>
                <a:cubicBezTo>
                  <a:pt x="9548" y="4221"/>
                  <a:pt x="11235" y="4370"/>
                  <a:pt x="12599" y="4370"/>
                </a:cubicBezTo>
                <a:cubicBezTo>
                  <a:pt x="14505" y="4370"/>
                  <a:pt x="15781" y="4079"/>
                  <a:pt x="15879" y="3515"/>
                </a:cubicBezTo>
                <a:cubicBezTo>
                  <a:pt x="16045" y="2547"/>
                  <a:pt x="12643" y="1180"/>
                  <a:pt x="8306" y="446"/>
                </a:cubicBezTo>
                <a:cubicBezTo>
                  <a:pt x="6524" y="144"/>
                  <a:pt x="4861" y="0"/>
                  <a:pt x="350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" name="Google Shape;313;p18"/>
          <p:cNvSpPr/>
          <p:nvPr/>
        </p:nvSpPr>
        <p:spPr>
          <a:xfrm>
            <a:off x="977737" y="4359264"/>
            <a:ext cx="54933" cy="59318"/>
          </a:xfrm>
          <a:custGeom>
            <a:avLst/>
            <a:gdLst/>
            <a:ahLst/>
            <a:cxnLst/>
            <a:rect l="l" t="t" r="r" b="b"/>
            <a:pathLst>
              <a:path w="2017" h="2178" extrusionOk="0">
                <a:moveTo>
                  <a:pt x="1049" y="0"/>
                </a:moveTo>
                <a:lnTo>
                  <a:pt x="847" y="646"/>
                </a:lnTo>
                <a:lnTo>
                  <a:pt x="0" y="646"/>
                </a:lnTo>
                <a:lnTo>
                  <a:pt x="645" y="1210"/>
                </a:lnTo>
                <a:lnTo>
                  <a:pt x="363" y="2178"/>
                </a:lnTo>
                <a:lnTo>
                  <a:pt x="363" y="2178"/>
                </a:lnTo>
                <a:lnTo>
                  <a:pt x="1049" y="1533"/>
                </a:lnTo>
                <a:lnTo>
                  <a:pt x="1734" y="2178"/>
                </a:lnTo>
                <a:lnTo>
                  <a:pt x="1412" y="1170"/>
                </a:lnTo>
                <a:lnTo>
                  <a:pt x="2017" y="646"/>
                </a:lnTo>
                <a:lnTo>
                  <a:pt x="1210" y="646"/>
                </a:lnTo>
                <a:lnTo>
                  <a:pt x="104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" name="Google Shape;314;p18"/>
          <p:cNvSpPr/>
          <p:nvPr/>
        </p:nvSpPr>
        <p:spPr>
          <a:xfrm>
            <a:off x="4333053" y="4650555"/>
            <a:ext cx="54933" cy="59345"/>
          </a:xfrm>
          <a:custGeom>
            <a:avLst/>
            <a:gdLst/>
            <a:ahLst/>
            <a:cxnLst/>
            <a:rect l="l" t="t" r="r" b="b"/>
            <a:pathLst>
              <a:path w="2017" h="2179" extrusionOk="0">
                <a:moveTo>
                  <a:pt x="1009" y="1"/>
                </a:moveTo>
                <a:lnTo>
                  <a:pt x="807" y="606"/>
                </a:lnTo>
                <a:lnTo>
                  <a:pt x="1" y="606"/>
                </a:lnTo>
                <a:lnTo>
                  <a:pt x="646" y="1170"/>
                </a:lnTo>
                <a:lnTo>
                  <a:pt x="364" y="2179"/>
                </a:lnTo>
                <a:lnTo>
                  <a:pt x="1009" y="1493"/>
                </a:lnTo>
                <a:lnTo>
                  <a:pt x="1694" y="2179"/>
                </a:lnTo>
                <a:lnTo>
                  <a:pt x="1372" y="1170"/>
                </a:lnTo>
                <a:lnTo>
                  <a:pt x="2017" y="606"/>
                </a:lnTo>
                <a:lnTo>
                  <a:pt x="1210" y="606"/>
                </a:lnTo>
                <a:lnTo>
                  <a:pt x="100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" name="Google Shape;315;p18"/>
          <p:cNvSpPr/>
          <p:nvPr/>
        </p:nvSpPr>
        <p:spPr>
          <a:xfrm>
            <a:off x="5445981" y="4137804"/>
            <a:ext cx="54933" cy="59345"/>
          </a:xfrm>
          <a:custGeom>
            <a:avLst/>
            <a:gdLst/>
            <a:ahLst/>
            <a:cxnLst/>
            <a:rect l="l" t="t" r="r" b="b"/>
            <a:pathLst>
              <a:path w="2017" h="2179" extrusionOk="0">
                <a:moveTo>
                  <a:pt x="1008" y="1"/>
                </a:moveTo>
                <a:lnTo>
                  <a:pt x="807" y="606"/>
                </a:lnTo>
                <a:lnTo>
                  <a:pt x="0" y="606"/>
                </a:lnTo>
                <a:lnTo>
                  <a:pt x="645" y="1170"/>
                </a:lnTo>
                <a:lnTo>
                  <a:pt x="323" y="2178"/>
                </a:lnTo>
                <a:lnTo>
                  <a:pt x="1008" y="1493"/>
                </a:lnTo>
                <a:lnTo>
                  <a:pt x="1694" y="2178"/>
                </a:lnTo>
                <a:lnTo>
                  <a:pt x="1694" y="2178"/>
                </a:lnTo>
                <a:lnTo>
                  <a:pt x="1371" y="1170"/>
                </a:lnTo>
                <a:lnTo>
                  <a:pt x="2016" y="606"/>
                </a:lnTo>
                <a:lnTo>
                  <a:pt x="1210" y="606"/>
                </a:lnTo>
                <a:lnTo>
                  <a:pt x="100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" name="Google Shape;316;p18"/>
          <p:cNvSpPr/>
          <p:nvPr/>
        </p:nvSpPr>
        <p:spPr>
          <a:xfrm>
            <a:off x="8276218" y="4197163"/>
            <a:ext cx="414200" cy="250621"/>
          </a:xfrm>
          <a:custGeom>
            <a:avLst/>
            <a:gdLst/>
            <a:ahLst/>
            <a:cxnLst/>
            <a:rect l="l" t="t" r="r" b="b"/>
            <a:pathLst>
              <a:path w="7138" h="4319" extrusionOk="0">
                <a:moveTo>
                  <a:pt x="6890" y="0"/>
                </a:moveTo>
                <a:cubicBezTo>
                  <a:pt x="6849" y="0"/>
                  <a:pt x="6808" y="10"/>
                  <a:pt x="6775" y="27"/>
                </a:cubicBezTo>
                <a:lnTo>
                  <a:pt x="4638" y="712"/>
                </a:lnTo>
                <a:cubicBezTo>
                  <a:pt x="4498" y="690"/>
                  <a:pt x="4359" y="679"/>
                  <a:pt x="4220" y="679"/>
                </a:cubicBezTo>
                <a:cubicBezTo>
                  <a:pt x="3119" y="679"/>
                  <a:pt x="2093" y="1372"/>
                  <a:pt x="1734" y="2446"/>
                </a:cubicBezTo>
                <a:lnTo>
                  <a:pt x="81" y="3938"/>
                </a:lnTo>
                <a:cubicBezTo>
                  <a:pt x="0" y="4019"/>
                  <a:pt x="0" y="4180"/>
                  <a:pt x="81" y="4261"/>
                </a:cubicBezTo>
                <a:cubicBezTo>
                  <a:pt x="109" y="4290"/>
                  <a:pt x="158" y="4318"/>
                  <a:pt x="213" y="4318"/>
                </a:cubicBezTo>
                <a:cubicBezTo>
                  <a:pt x="235" y="4318"/>
                  <a:pt x="259" y="4313"/>
                  <a:pt x="283" y="4301"/>
                </a:cubicBezTo>
                <a:lnTo>
                  <a:pt x="2420" y="3656"/>
                </a:lnTo>
                <a:cubicBezTo>
                  <a:pt x="2612" y="3697"/>
                  <a:pt x="2804" y="3717"/>
                  <a:pt x="2992" y="3717"/>
                </a:cubicBezTo>
                <a:cubicBezTo>
                  <a:pt x="4105" y="3717"/>
                  <a:pt x="5099" y="3026"/>
                  <a:pt x="5444" y="1922"/>
                </a:cubicBezTo>
                <a:lnTo>
                  <a:pt x="7057" y="390"/>
                </a:lnTo>
                <a:cubicBezTo>
                  <a:pt x="7138" y="309"/>
                  <a:pt x="7138" y="148"/>
                  <a:pt x="7057" y="67"/>
                </a:cubicBezTo>
                <a:cubicBezTo>
                  <a:pt x="7010" y="20"/>
                  <a:pt x="6949" y="0"/>
                  <a:pt x="689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" name="Google Shape;317;p18"/>
          <p:cNvSpPr/>
          <p:nvPr/>
        </p:nvSpPr>
        <p:spPr>
          <a:xfrm>
            <a:off x="585772" y="1178502"/>
            <a:ext cx="54933" cy="59318"/>
          </a:xfrm>
          <a:custGeom>
            <a:avLst/>
            <a:gdLst/>
            <a:ahLst/>
            <a:cxnLst/>
            <a:rect l="l" t="t" r="r" b="b"/>
            <a:pathLst>
              <a:path w="2017" h="2178" extrusionOk="0">
                <a:moveTo>
                  <a:pt x="1049" y="0"/>
                </a:moveTo>
                <a:lnTo>
                  <a:pt x="847" y="646"/>
                </a:lnTo>
                <a:lnTo>
                  <a:pt x="0" y="646"/>
                </a:lnTo>
                <a:lnTo>
                  <a:pt x="645" y="1210"/>
                </a:lnTo>
                <a:lnTo>
                  <a:pt x="363" y="2178"/>
                </a:lnTo>
                <a:lnTo>
                  <a:pt x="363" y="2178"/>
                </a:lnTo>
                <a:lnTo>
                  <a:pt x="1049" y="1533"/>
                </a:lnTo>
                <a:lnTo>
                  <a:pt x="1734" y="2178"/>
                </a:lnTo>
                <a:lnTo>
                  <a:pt x="1412" y="1170"/>
                </a:lnTo>
                <a:lnTo>
                  <a:pt x="2017" y="646"/>
                </a:lnTo>
                <a:lnTo>
                  <a:pt x="1210" y="646"/>
                </a:lnTo>
                <a:lnTo>
                  <a:pt x="104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" name="Google Shape;318;p18"/>
          <p:cNvSpPr/>
          <p:nvPr/>
        </p:nvSpPr>
        <p:spPr>
          <a:xfrm>
            <a:off x="8117863" y="1237833"/>
            <a:ext cx="54933" cy="59345"/>
          </a:xfrm>
          <a:custGeom>
            <a:avLst/>
            <a:gdLst/>
            <a:ahLst/>
            <a:cxnLst/>
            <a:rect l="l" t="t" r="r" b="b"/>
            <a:pathLst>
              <a:path w="2017" h="2179" extrusionOk="0">
                <a:moveTo>
                  <a:pt x="1009" y="1"/>
                </a:moveTo>
                <a:lnTo>
                  <a:pt x="807" y="606"/>
                </a:lnTo>
                <a:lnTo>
                  <a:pt x="1" y="606"/>
                </a:lnTo>
                <a:lnTo>
                  <a:pt x="646" y="1170"/>
                </a:lnTo>
                <a:lnTo>
                  <a:pt x="364" y="2179"/>
                </a:lnTo>
                <a:lnTo>
                  <a:pt x="1009" y="1493"/>
                </a:lnTo>
                <a:lnTo>
                  <a:pt x="1694" y="2179"/>
                </a:lnTo>
                <a:lnTo>
                  <a:pt x="1372" y="1170"/>
                </a:lnTo>
                <a:lnTo>
                  <a:pt x="2017" y="606"/>
                </a:lnTo>
                <a:lnTo>
                  <a:pt x="1210" y="606"/>
                </a:lnTo>
                <a:lnTo>
                  <a:pt x="100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" name="Google Shape;319;p18"/>
          <p:cNvSpPr/>
          <p:nvPr/>
        </p:nvSpPr>
        <p:spPr>
          <a:xfrm>
            <a:off x="2824238" y="699999"/>
            <a:ext cx="54933" cy="59345"/>
          </a:xfrm>
          <a:custGeom>
            <a:avLst/>
            <a:gdLst/>
            <a:ahLst/>
            <a:cxnLst/>
            <a:rect l="l" t="t" r="r" b="b"/>
            <a:pathLst>
              <a:path w="2017" h="2179" extrusionOk="0">
                <a:moveTo>
                  <a:pt x="1008" y="1"/>
                </a:moveTo>
                <a:lnTo>
                  <a:pt x="807" y="606"/>
                </a:lnTo>
                <a:lnTo>
                  <a:pt x="0" y="606"/>
                </a:lnTo>
                <a:lnTo>
                  <a:pt x="645" y="1170"/>
                </a:lnTo>
                <a:lnTo>
                  <a:pt x="323" y="2178"/>
                </a:lnTo>
                <a:lnTo>
                  <a:pt x="1008" y="1493"/>
                </a:lnTo>
                <a:lnTo>
                  <a:pt x="1694" y="2178"/>
                </a:lnTo>
                <a:lnTo>
                  <a:pt x="1694" y="2178"/>
                </a:lnTo>
                <a:lnTo>
                  <a:pt x="1371" y="1170"/>
                </a:lnTo>
                <a:lnTo>
                  <a:pt x="2016" y="606"/>
                </a:lnTo>
                <a:lnTo>
                  <a:pt x="1210" y="606"/>
                </a:lnTo>
                <a:lnTo>
                  <a:pt x="100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0" name="Google Shape;320;p18"/>
          <p:cNvSpPr/>
          <p:nvPr/>
        </p:nvSpPr>
        <p:spPr>
          <a:xfrm>
            <a:off x="3645480" y="4270792"/>
            <a:ext cx="54933" cy="59345"/>
          </a:xfrm>
          <a:custGeom>
            <a:avLst/>
            <a:gdLst/>
            <a:ahLst/>
            <a:cxnLst/>
            <a:rect l="l" t="t" r="r" b="b"/>
            <a:pathLst>
              <a:path w="2017" h="2179" extrusionOk="0">
                <a:moveTo>
                  <a:pt x="1009" y="1"/>
                </a:moveTo>
                <a:lnTo>
                  <a:pt x="807" y="606"/>
                </a:lnTo>
                <a:lnTo>
                  <a:pt x="1" y="606"/>
                </a:lnTo>
                <a:lnTo>
                  <a:pt x="646" y="1170"/>
                </a:lnTo>
                <a:lnTo>
                  <a:pt x="364" y="2179"/>
                </a:lnTo>
                <a:lnTo>
                  <a:pt x="1009" y="1493"/>
                </a:lnTo>
                <a:lnTo>
                  <a:pt x="1694" y="2179"/>
                </a:lnTo>
                <a:lnTo>
                  <a:pt x="1372" y="1170"/>
                </a:lnTo>
                <a:lnTo>
                  <a:pt x="2017" y="606"/>
                </a:lnTo>
                <a:lnTo>
                  <a:pt x="1210" y="606"/>
                </a:lnTo>
                <a:lnTo>
                  <a:pt x="100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6"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19"/>
          <p:cNvSpPr/>
          <p:nvPr/>
        </p:nvSpPr>
        <p:spPr>
          <a:xfrm flipH="1">
            <a:off x="5410300" y="2527525"/>
            <a:ext cx="69575" cy="75625"/>
          </a:xfrm>
          <a:custGeom>
            <a:avLst/>
            <a:gdLst/>
            <a:ahLst/>
            <a:cxnLst/>
            <a:rect l="l" t="t" r="r" b="b"/>
            <a:pathLst>
              <a:path w="2783" h="3025" extrusionOk="0">
                <a:moveTo>
                  <a:pt x="1412" y="0"/>
                </a:moveTo>
                <a:lnTo>
                  <a:pt x="1129" y="847"/>
                </a:lnTo>
                <a:lnTo>
                  <a:pt x="0" y="847"/>
                </a:lnTo>
                <a:lnTo>
                  <a:pt x="887" y="1613"/>
                </a:lnTo>
                <a:lnTo>
                  <a:pt x="484" y="3024"/>
                </a:lnTo>
                <a:lnTo>
                  <a:pt x="1412" y="2057"/>
                </a:lnTo>
                <a:lnTo>
                  <a:pt x="2380" y="3024"/>
                </a:lnTo>
                <a:lnTo>
                  <a:pt x="1936" y="1613"/>
                </a:lnTo>
                <a:lnTo>
                  <a:pt x="2783" y="847"/>
                </a:lnTo>
                <a:lnTo>
                  <a:pt x="1694" y="847"/>
                </a:lnTo>
                <a:lnTo>
                  <a:pt x="141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3" name="Google Shape;323;p19"/>
          <p:cNvSpPr/>
          <p:nvPr/>
        </p:nvSpPr>
        <p:spPr>
          <a:xfrm flipH="1">
            <a:off x="7520300" y="631913"/>
            <a:ext cx="50425" cy="54450"/>
          </a:xfrm>
          <a:custGeom>
            <a:avLst/>
            <a:gdLst/>
            <a:ahLst/>
            <a:cxnLst/>
            <a:rect l="l" t="t" r="r" b="b"/>
            <a:pathLst>
              <a:path w="2017" h="2178" extrusionOk="0">
                <a:moveTo>
                  <a:pt x="1049" y="0"/>
                </a:moveTo>
                <a:lnTo>
                  <a:pt x="847" y="646"/>
                </a:lnTo>
                <a:lnTo>
                  <a:pt x="0" y="646"/>
                </a:lnTo>
                <a:lnTo>
                  <a:pt x="645" y="1210"/>
                </a:lnTo>
                <a:lnTo>
                  <a:pt x="363" y="2178"/>
                </a:lnTo>
                <a:lnTo>
                  <a:pt x="363" y="2178"/>
                </a:lnTo>
                <a:lnTo>
                  <a:pt x="1049" y="1533"/>
                </a:lnTo>
                <a:lnTo>
                  <a:pt x="1734" y="2178"/>
                </a:lnTo>
                <a:lnTo>
                  <a:pt x="1412" y="1170"/>
                </a:lnTo>
                <a:lnTo>
                  <a:pt x="2017" y="646"/>
                </a:lnTo>
                <a:lnTo>
                  <a:pt x="1210" y="646"/>
                </a:lnTo>
                <a:lnTo>
                  <a:pt x="104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" name="Google Shape;324;p19"/>
          <p:cNvSpPr/>
          <p:nvPr/>
        </p:nvSpPr>
        <p:spPr>
          <a:xfrm flipH="1">
            <a:off x="6897325" y="1995200"/>
            <a:ext cx="49425" cy="54475"/>
          </a:xfrm>
          <a:custGeom>
            <a:avLst/>
            <a:gdLst/>
            <a:ahLst/>
            <a:cxnLst/>
            <a:rect l="l" t="t" r="r" b="b"/>
            <a:pathLst>
              <a:path w="1977" h="2179" extrusionOk="0">
                <a:moveTo>
                  <a:pt x="1009" y="1"/>
                </a:moveTo>
                <a:lnTo>
                  <a:pt x="807" y="606"/>
                </a:lnTo>
                <a:lnTo>
                  <a:pt x="1" y="606"/>
                </a:lnTo>
                <a:lnTo>
                  <a:pt x="646" y="1170"/>
                </a:lnTo>
                <a:lnTo>
                  <a:pt x="324" y="2179"/>
                </a:lnTo>
                <a:lnTo>
                  <a:pt x="1009" y="1493"/>
                </a:lnTo>
                <a:lnTo>
                  <a:pt x="1695" y="2179"/>
                </a:lnTo>
                <a:lnTo>
                  <a:pt x="1372" y="1170"/>
                </a:lnTo>
                <a:lnTo>
                  <a:pt x="1977" y="606"/>
                </a:lnTo>
                <a:lnTo>
                  <a:pt x="1211" y="606"/>
                </a:lnTo>
                <a:lnTo>
                  <a:pt x="100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Google Shape;325;p19"/>
          <p:cNvSpPr/>
          <p:nvPr/>
        </p:nvSpPr>
        <p:spPr>
          <a:xfrm flipH="1">
            <a:off x="4440325" y="899300"/>
            <a:ext cx="50425" cy="54475"/>
          </a:xfrm>
          <a:custGeom>
            <a:avLst/>
            <a:gdLst/>
            <a:ahLst/>
            <a:cxnLst/>
            <a:rect l="l" t="t" r="r" b="b"/>
            <a:pathLst>
              <a:path w="2017" h="2179" extrusionOk="0">
                <a:moveTo>
                  <a:pt x="1009" y="1"/>
                </a:moveTo>
                <a:lnTo>
                  <a:pt x="807" y="606"/>
                </a:lnTo>
                <a:lnTo>
                  <a:pt x="1" y="606"/>
                </a:lnTo>
                <a:lnTo>
                  <a:pt x="646" y="1170"/>
                </a:lnTo>
                <a:lnTo>
                  <a:pt x="364" y="2179"/>
                </a:lnTo>
                <a:lnTo>
                  <a:pt x="1009" y="1493"/>
                </a:lnTo>
                <a:lnTo>
                  <a:pt x="1694" y="2179"/>
                </a:lnTo>
                <a:lnTo>
                  <a:pt x="1372" y="1170"/>
                </a:lnTo>
                <a:lnTo>
                  <a:pt x="2017" y="606"/>
                </a:lnTo>
                <a:lnTo>
                  <a:pt x="1210" y="606"/>
                </a:lnTo>
                <a:lnTo>
                  <a:pt x="100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" name="Google Shape;326;p19"/>
          <p:cNvSpPr/>
          <p:nvPr/>
        </p:nvSpPr>
        <p:spPr>
          <a:xfrm flipH="1">
            <a:off x="3418725" y="428625"/>
            <a:ext cx="50425" cy="54475"/>
          </a:xfrm>
          <a:custGeom>
            <a:avLst/>
            <a:gdLst/>
            <a:ahLst/>
            <a:cxnLst/>
            <a:rect l="l" t="t" r="r" b="b"/>
            <a:pathLst>
              <a:path w="2017" h="2179" extrusionOk="0">
                <a:moveTo>
                  <a:pt x="1008" y="1"/>
                </a:moveTo>
                <a:lnTo>
                  <a:pt x="807" y="606"/>
                </a:lnTo>
                <a:lnTo>
                  <a:pt x="0" y="606"/>
                </a:lnTo>
                <a:lnTo>
                  <a:pt x="645" y="1170"/>
                </a:lnTo>
                <a:lnTo>
                  <a:pt x="323" y="2178"/>
                </a:lnTo>
                <a:lnTo>
                  <a:pt x="1008" y="1493"/>
                </a:lnTo>
                <a:lnTo>
                  <a:pt x="1694" y="2178"/>
                </a:lnTo>
                <a:lnTo>
                  <a:pt x="1694" y="2178"/>
                </a:lnTo>
                <a:lnTo>
                  <a:pt x="1371" y="1170"/>
                </a:lnTo>
                <a:lnTo>
                  <a:pt x="2016" y="606"/>
                </a:lnTo>
                <a:lnTo>
                  <a:pt x="1210" y="606"/>
                </a:lnTo>
                <a:lnTo>
                  <a:pt x="100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" name="Google Shape;327;p19"/>
          <p:cNvSpPr/>
          <p:nvPr/>
        </p:nvSpPr>
        <p:spPr>
          <a:xfrm flipH="1">
            <a:off x="5593775" y="1609100"/>
            <a:ext cx="50425" cy="54450"/>
          </a:xfrm>
          <a:custGeom>
            <a:avLst/>
            <a:gdLst/>
            <a:ahLst/>
            <a:cxnLst/>
            <a:rect l="l" t="t" r="r" b="b"/>
            <a:pathLst>
              <a:path w="2017" h="2178" extrusionOk="0">
                <a:moveTo>
                  <a:pt x="1008" y="0"/>
                </a:moveTo>
                <a:lnTo>
                  <a:pt x="847" y="645"/>
                </a:lnTo>
                <a:lnTo>
                  <a:pt x="0" y="645"/>
                </a:lnTo>
                <a:lnTo>
                  <a:pt x="645" y="1170"/>
                </a:lnTo>
                <a:lnTo>
                  <a:pt x="363" y="2178"/>
                </a:lnTo>
                <a:lnTo>
                  <a:pt x="1008" y="1492"/>
                </a:lnTo>
                <a:lnTo>
                  <a:pt x="1734" y="2178"/>
                </a:lnTo>
                <a:lnTo>
                  <a:pt x="1412" y="1170"/>
                </a:lnTo>
                <a:lnTo>
                  <a:pt x="2016" y="645"/>
                </a:lnTo>
                <a:lnTo>
                  <a:pt x="1210" y="645"/>
                </a:lnTo>
                <a:lnTo>
                  <a:pt x="1008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" name="Google Shape;328;p19"/>
          <p:cNvSpPr/>
          <p:nvPr/>
        </p:nvSpPr>
        <p:spPr>
          <a:xfrm flipH="1">
            <a:off x="5775250" y="2564825"/>
            <a:ext cx="50425" cy="54450"/>
          </a:xfrm>
          <a:custGeom>
            <a:avLst/>
            <a:gdLst/>
            <a:ahLst/>
            <a:cxnLst/>
            <a:rect l="l" t="t" r="r" b="b"/>
            <a:pathLst>
              <a:path w="2017" h="2178" extrusionOk="0">
                <a:moveTo>
                  <a:pt x="1009" y="0"/>
                </a:moveTo>
                <a:lnTo>
                  <a:pt x="807" y="645"/>
                </a:lnTo>
                <a:lnTo>
                  <a:pt x="0" y="645"/>
                </a:lnTo>
                <a:lnTo>
                  <a:pt x="646" y="1210"/>
                </a:lnTo>
                <a:lnTo>
                  <a:pt x="323" y="2178"/>
                </a:lnTo>
                <a:lnTo>
                  <a:pt x="323" y="2178"/>
                </a:lnTo>
                <a:lnTo>
                  <a:pt x="1009" y="1492"/>
                </a:lnTo>
                <a:lnTo>
                  <a:pt x="1694" y="2178"/>
                </a:lnTo>
                <a:lnTo>
                  <a:pt x="1372" y="1170"/>
                </a:lnTo>
                <a:lnTo>
                  <a:pt x="2017" y="645"/>
                </a:lnTo>
                <a:lnTo>
                  <a:pt x="1210" y="645"/>
                </a:lnTo>
                <a:lnTo>
                  <a:pt x="1009" y="0"/>
                </a:lnTo>
                <a:close/>
                <a:moveTo>
                  <a:pt x="1694" y="2178"/>
                </a:moveTo>
                <a:lnTo>
                  <a:pt x="1694" y="2178"/>
                </a:lnTo>
                <a:lnTo>
                  <a:pt x="1694" y="217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" name="Google Shape;329;p19"/>
          <p:cNvSpPr/>
          <p:nvPr/>
        </p:nvSpPr>
        <p:spPr>
          <a:xfrm flipH="1">
            <a:off x="962838" y="631925"/>
            <a:ext cx="178450" cy="107975"/>
          </a:xfrm>
          <a:custGeom>
            <a:avLst/>
            <a:gdLst/>
            <a:ahLst/>
            <a:cxnLst/>
            <a:rect l="l" t="t" r="r" b="b"/>
            <a:pathLst>
              <a:path w="7138" h="4319" extrusionOk="0">
                <a:moveTo>
                  <a:pt x="6890" y="0"/>
                </a:moveTo>
                <a:cubicBezTo>
                  <a:pt x="6849" y="0"/>
                  <a:pt x="6808" y="10"/>
                  <a:pt x="6775" y="27"/>
                </a:cubicBezTo>
                <a:lnTo>
                  <a:pt x="4638" y="712"/>
                </a:lnTo>
                <a:cubicBezTo>
                  <a:pt x="4498" y="690"/>
                  <a:pt x="4359" y="679"/>
                  <a:pt x="4220" y="679"/>
                </a:cubicBezTo>
                <a:cubicBezTo>
                  <a:pt x="3119" y="679"/>
                  <a:pt x="2093" y="1372"/>
                  <a:pt x="1734" y="2446"/>
                </a:cubicBezTo>
                <a:lnTo>
                  <a:pt x="81" y="3938"/>
                </a:lnTo>
                <a:cubicBezTo>
                  <a:pt x="0" y="4019"/>
                  <a:pt x="0" y="4180"/>
                  <a:pt x="81" y="4261"/>
                </a:cubicBezTo>
                <a:cubicBezTo>
                  <a:pt x="109" y="4290"/>
                  <a:pt x="158" y="4318"/>
                  <a:pt x="213" y="4318"/>
                </a:cubicBezTo>
                <a:cubicBezTo>
                  <a:pt x="235" y="4318"/>
                  <a:pt x="259" y="4313"/>
                  <a:pt x="283" y="4301"/>
                </a:cubicBezTo>
                <a:lnTo>
                  <a:pt x="2420" y="3656"/>
                </a:lnTo>
                <a:cubicBezTo>
                  <a:pt x="2612" y="3697"/>
                  <a:pt x="2804" y="3717"/>
                  <a:pt x="2992" y="3717"/>
                </a:cubicBezTo>
                <a:cubicBezTo>
                  <a:pt x="4105" y="3717"/>
                  <a:pt x="5099" y="3026"/>
                  <a:pt x="5444" y="1922"/>
                </a:cubicBezTo>
                <a:lnTo>
                  <a:pt x="7057" y="390"/>
                </a:lnTo>
                <a:cubicBezTo>
                  <a:pt x="7138" y="309"/>
                  <a:pt x="7138" y="148"/>
                  <a:pt x="7057" y="67"/>
                </a:cubicBezTo>
                <a:cubicBezTo>
                  <a:pt x="7010" y="20"/>
                  <a:pt x="6949" y="0"/>
                  <a:pt x="689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" name="Google Shape;330;p19"/>
          <p:cNvSpPr txBox="1">
            <a:spLocks noGrp="1"/>
          </p:cNvSpPr>
          <p:nvPr>
            <p:ph type="subTitle" idx="1"/>
          </p:nvPr>
        </p:nvSpPr>
        <p:spPr>
          <a:xfrm>
            <a:off x="3542925" y="1156675"/>
            <a:ext cx="4913700" cy="146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ignika Medium"/>
              <a:buNone/>
              <a:defRPr sz="25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Signika Medium"/>
              <a:buNone/>
              <a:defRPr sz="2800">
                <a:latin typeface="Signika Medium"/>
                <a:ea typeface="Signika Medium"/>
                <a:cs typeface="Signika Medium"/>
                <a:sym typeface="Signika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Signika Medium"/>
              <a:buNone/>
              <a:defRPr sz="2800">
                <a:latin typeface="Signika Medium"/>
                <a:ea typeface="Signika Medium"/>
                <a:cs typeface="Signika Medium"/>
                <a:sym typeface="Signika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Signika Medium"/>
              <a:buNone/>
              <a:defRPr sz="2800">
                <a:latin typeface="Signika Medium"/>
                <a:ea typeface="Signika Medium"/>
                <a:cs typeface="Signika Medium"/>
                <a:sym typeface="Signika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Signika Medium"/>
              <a:buNone/>
              <a:defRPr sz="2800">
                <a:latin typeface="Signika Medium"/>
                <a:ea typeface="Signika Medium"/>
                <a:cs typeface="Signika Medium"/>
                <a:sym typeface="Signika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Signika Medium"/>
              <a:buNone/>
              <a:defRPr sz="2800">
                <a:latin typeface="Signika Medium"/>
                <a:ea typeface="Signika Medium"/>
                <a:cs typeface="Signika Medium"/>
                <a:sym typeface="Signika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Signika Medium"/>
              <a:buNone/>
              <a:defRPr sz="2800">
                <a:latin typeface="Signika Medium"/>
                <a:ea typeface="Signika Medium"/>
                <a:cs typeface="Signika Medium"/>
                <a:sym typeface="Signika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Signika Medium"/>
              <a:buNone/>
              <a:defRPr sz="2800">
                <a:latin typeface="Signika Medium"/>
                <a:ea typeface="Signika Medium"/>
                <a:cs typeface="Signika Medium"/>
                <a:sym typeface="Signika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Signika Medium"/>
              <a:buNone/>
              <a:defRPr sz="2800">
                <a:latin typeface="Signika Medium"/>
                <a:ea typeface="Signika Medium"/>
                <a:cs typeface="Signika Medium"/>
                <a:sym typeface="Signika Medium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31" name="Google Shape;331;p19"/>
          <p:cNvSpPr txBox="1">
            <a:spLocks noGrp="1"/>
          </p:cNvSpPr>
          <p:nvPr>
            <p:ph type="title"/>
          </p:nvPr>
        </p:nvSpPr>
        <p:spPr>
          <a:xfrm>
            <a:off x="5337875" y="2771875"/>
            <a:ext cx="3118800" cy="79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None/>
              <a:defRPr sz="23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None/>
              <a:defRPr sz="23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None/>
              <a:defRPr sz="23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None/>
              <a:defRPr sz="23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None/>
              <a:defRPr sz="23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None/>
              <a:defRPr sz="23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None/>
              <a:defRPr sz="23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None/>
              <a:defRPr sz="23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None/>
              <a:defRPr sz="2300">
                <a:solidFill>
                  <a:schemeClr val="dk2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32" name="Google Shape;332;p19"/>
          <p:cNvSpPr/>
          <p:nvPr/>
        </p:nvSpPr>
        <p:spPr>
          <a:xfrm rot="5400000">
            <a:off x="3504875" y="4556738"/>
            <a:ext cx="162350" cy="176450"/>
          </a:xfrm>
          <a:custGeom>
            <a:avLst/>
            <a:gdLst/>
            <a:ahLst/>
            <a:cxnLst/>
            <a:rect l="l" t="t" r="r" b="b"/>
            <a:pathLst>
              <a:path w="6494" h="7058" extrusionOk="0">
                <a:moveTo>
                  <a:pt x="3267" y="0"/>
                </a:moveTo>
                <a:lnTo>
                  <a:pt x="2662" y="2057"/>
                </a:lnTo>
                <a:lnTo>
                  <a:pt x="1" y="2057"/>
                </a:lnTo>
                <a:lnTo>
                  <a:pt x="2098" y="3831"/>
                </a:lnTo>
                <a:lnTo>
                  <a:pt x="1090" y="7057"/>
                </a:lnTo>
                <a:lnTo>
                  <a:pt x="3267" y="4880"/>
                </a:lnTo>
                <a:lnTo>
                  <a:pt x="5525" y="7057"/>
                </a:lnTo>
                <a:lnTo>
                  <a:pt x="4477" y="3791"/>
                </a:lnTo>
                <a:lnTo>
                  <a:pt x="6493" y="2057"/>
                </a:lnTo>
                <a:lnTo>
                  <a:pt x="3912" y="2057"/>
                </a:lnTo>
                <a:lnTo>
                  <a:pt x="3267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" name="Google Shape;333;p19"/>
          <p:cNvSpPr/>
          <p:nvPr/>
        </p:nvSpPr>
        <p:spPr>
          <a:xfrm rot="5400000">
            <a:off x="7341975" y="4653550"/>
            <a:ext cx="69575" cy="75625"/>
          </a:xfrm>
          <a:custGeom>
            <a:avLst/>
            <a:gdLst/>
            <a:ahLst/>
            <a:cxnLst/>
            <a:rect l="l" t="t" r="r" b="b"/>
            <a:pathLst>
              <a:path w="2783" h="3025" extrusionOk="0">
                <a:moveTo>
                  <a:pt x="1412" y="0"/>
                </a:moveTo>
                <a:lnTo>
                  <a:pt x="1129" y="847"/>
                </a:lnTo>
                <a:lnTo>
                  <a:pt x="0" y="847"/>
                </a:lnTo>
                <a:lnTo>
                  <a:pt x="887" y="1613"/>
                </a:lnTo>
                <a:lnTo>
                  <a:pt x="484" y="3024"/>
                </a:lnTo>
                <a:lnTo>
                  <a:pt x="1412" y="2057"/>
                </a:lnTo>
                <a:lnTo>
                  <a:pt x="2380" y="3024"/>
                </a:lnTo>
                <a:lnTo>
                  <a:pt x="1936" y="1613"/>
                </a:lnTo>
                <a:lnTo>
                  <a:pt x="2783" y="847"/>
                </a:lnTo>
                <a:lnTo>
                  <a:pt x="1694" y="847"/>
                </a:lnTo>
                <a:lnTo>
                  <a:pt x="141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" name="Google Shape;334;p19"/>
          <p:cNvSpPr/>
          <p:nvPr/>
        </p:nvSpPr>
        <p:spPr>
          <a:xfrm rot="5400000">
            <a:off x="4628863" y="3879838"/>
            <a:ext cx="49400" cy="54475"/>
          </a:xfrm>
          <a:custGeom>
            <a:avLst/>
            <a:gdLst/>
            <a:ahLst/>
            <a:cxnLst/>
            <a:rect l="l" t="t" r="r" b="b"/>
            <a:pathLst>
              <a:path w="1976" h="2179" extrusionOk="0">
                <a:moveTo>
                  <a:pt x="1008" y="1"/>
                </a:moveTo>
                <a:lnTo>
                  <a:pt x="807" y="646"/>
                </a:lnTo>
                <a:lnTo>
                  <a:pt x="0" y="646"/>
                </a:lnTo>
                <a:lnTo>
                  <a:pt x="645" y="1170"/>
                </a:lnTo>
                <a:lnTo>
                  <a:pt x="323" y="2178"/>
                </a:lnTo>
                <a:lnTo>
                  <a:pt x="1008" y="1493"/>
                </a:lnTo>
                <a:lnTo>
                  <a:pt x="1694" y="2178"/>
                </a:lnTo>
                <a:lnTo>
                  <a:pt x="1371" y="1170"/>
                </a:lnTo>
                <a:lnTo>
                  <a:pt x="1976" y="646"/>
                </a:lnTo>
                <a:lnTo>
                  <a:pt x="1210" y="646"/>
                </a:lnTo>
                <a:lnTo>
                  <a:pt x="100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" name="Google Shape;335;p19"/>
          <p:cNvSpPr/>
          <p:nvPr/>
        </p:nvSpPr>
        <p:spPr>
          <a:xfrm rot="5400000">
            <a:off x="5646213" y="4673713"/>
            <a:ext cx="50425" cy="54450"/>
          </a:xfrm>
          <a:custGeom>
            <a:avLst/>
            <a:gdLst/>
            <a:ahLst/>
            <a:cxnLst/>
            <a:rect l="l" t="t" r="r" b="b"/>
            <a:pathLst>
              <a:path w="2017" h="2178" extrusionOk="0">
                <a:moveTo>
                  <a:pt x="1009" y="0"/>
                </a:moveTo>
                <a:lnTo>
                  <a:pt x="807" y="645"/>
                </a:lnTo>
                <a:lnTo>
                  <a:pt x="0" y="645"/>
                </a:lnTo>
                <a:lnTo>
                  <a:pt x="646" y="1210"/>
                </a:lnTo>
                <a:lnTo>
                  <a:pt x="323" y="2178"/>
                </a:lnTo>
                <a:lnTo>
                  <a:pt x="323" y="2178"/>
                </a:lnTo>
                <a:lnTo>
                  <a:pt x="1009" y="1492"/>
                </a:lnTo>
                <a:lnTo>
                  <a:pt x="1694" y="2178"/>
                </a:lnTo>
                <a:lnTo>
                  <a:pt x="1372" y="1170"/>
                </a:lnTo>
                <a:lnTo>
                  <a:pt x="2017" y="645"/>
                </a:lnTo>
                <a:lnTo>
                  <a:pt x="1210" y="645"/>
                </a:lnTo>
                <a:lnTo>
                  <a:pt x="1009" y="0"/>
                </a:lnTo>
                <a:close/>
                <a:moveTo>
                  <a:pt x="1694" y="2178"/>
                </a:moveTo>
                <a:lnTo>
                  <a:pt x="1694" y="2178"/>
                </a:lnTo>
                <a:lnTo>
                  <a:pt x="1694" y="217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1">
  <p:cSld name="CUSTOM_6_1"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20"/>
          <p:cNvSpPr txBox="1">
            <a:spLocks noGrp="1"/>
          </p:cNvSpPr>
          <p:nvPr>
            <p:ph type="subTitle" idx="1"/>
          </p:nvPr>
        </p:nvSpPr>
        <p:spPr>
          <a:xfrm>
            <a:off x="713850" y="689900"/>
            <a:ext cx="4672200" cy="159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ignika Medium"/>
              <a:buNone/>
              <a:defRPr sz="25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Signika Medium"/>
              <a:buNone/>
              <a:defRPr sz="2800">
                <a:latin typeface="Signika Medium"/>
                <a:ea typeface="Signika Medium"/>
                <a:cs typeface="Signika Medium"/>
                <a:sym typeface="Signika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Signika Medium"/>
              <a:buNone/>
              <a:defRPr sz="2800">
                <a:latin typeface="Signika Medium"/>
                <a:ea typeface="Signika Medium"/>
                <a:cs typeface="Signika Medium"/>
                <a:sym typeface="Signika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Signika Medium"/>
              <a:buNone/>
              <a:defRPr sz="2800">
                <a:latin typeface="Signika Medium"/>
                <a:ea typeface="Signika Medium"/>
                <a:cs typeface="Signika Medium"/>
                <a:sym typeface="Signika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Signika Medium"/>
              <a:buNone/>
              <a:defRPr sz="2800">
                <a:latin typeface="Signika Medium"/>
                <a:ea typeface="Signika Medium"/>
                <a:cs typeface="Signika Medium"/>
                <a:sym typeface="Signika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Signika Medium"/>
              <a:buNone/>
              <a:defRPr sz="2800">
                <a:latin typeface="Signika Medium"/>
                <a:ea typeface="Signika Medium"/>
                <a:cs typeface="Signika Medium"/>
                <a:sym typeface="Signika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Signika Medium"/>
              <a:buNone/>
              <a:defRPr sz="2800">
                <a:latin typeface="Signika Medium"/>
                <a:ea typeface="Signika Medium"/>
                <a:cs typeface="Signika Medium"/>
                <a:sym typeface="Signika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Signika Medium"/>
              <a:buNone/>
              <a:defRPr sz="2800">
                <a:latin typeface="Signika Medium"/>
                <a:ea typeface="Signika Medium"/>
                <a:cs typeface="Signika Medium"/>
                <a:sym typeface="Signika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Signika Medium"/>
              <a:buNone/>
              <a:defRPr sz="2800">
                <a:latin typeface="Signika Medium"/>
                <a:ea typeface="Signika Medium"/>
                <a:cs typeface="Signika Medium"/>
                <a:sym typeface="Signika Medium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38" name="Google Shape;338;p20"/>
          <p:cNvSpPr/>
          <p:nvPr/>
        </p:nvSpPr>
        <p:spPr>
          <a:xfrm>
            <a:off x="4033921" y="2670100"/>
            <a:ext cx="74299" cy="80760"/>
          </a:xfrm>
          <a:custGeom>
            <a:avLst/>
            <a:gdLst/>
            <a:ahLst/>
            <a:cxnLst/>
            <a:rect l="l" t="t" r="r" b="b"/>
            <a:pathLst>
              <a:path w="2783" h="3025" extrusionOk="0">
                <a:moveTo>
                  <a:pt x="1412" y="0"/>
                </a:moveTo>
                <a:lnTo>
                  <a:pt x="1129" y="847"/>
                </a:lnTo>
                <a:lnTo>
                  <a:pt x="0" y="847"/>
                </a:lnTo>
                <a:lnTo>
                  <a:pt x="887" y="1613"/>
                </a:lnTo>
                <a:lnTo>
                  <a:pt x="484" y="3024"/>
                </a:lnTo>
                <a:lnTo>
                  <a:pt x="1412" y="2057"/>
                </a:lnTo>
                <a:lnTo>
                  <a:pt x="2380" y="3024"/>
                </a:lnTo>
                <a:lnTo>
                  <a:pt x="1936" y="1613"/>
                </a:lnTo>
                <a:lnTo>
                  <a:pt x="2783" y="847"/>
                </a:lnTo>
                <a:lnTo>
                  <a:pt x="1694" y="847"/>
                </a:lnTo>
                <a:lnTo>
                  <a:pt x="141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" name="Google Shape;339;p20"/>
          <p:cNvSpPr/>
          <p:nvPr/>
        </p:nvSpPr>
        <p:spPr>
          <a:xfrm>
            <a:off x="1801051" y="645722"/>
            <a:ext cx="53849" cy="58147"/>
          </a:xfrm>
          <a:custGeom>
            <a:avLst/>
            <a:gdLst/>
            <a:ahLst/>
            <a:cxnLst/>
            <a:rect l="l" t="t" r="r" b="b"/>
            <a:pathLst>
              <a:path w="2017" h="2178" extrusionOk="0">
                <a:moveTo>
                  <a:pt x="1049" y="0"/>
                </a:moveTo>
                <a:lnTo>
                  <a:pt x="847" y="646"/>
                </a:lnTo>
                <a:lnTo>
                  <a:pt x="0" y="646"/>
                </a:lnTo>
                <a:lnTo>
                  <a:pt x="645" y="1210"/>
                </a:lnTo>
                <a:lnTo>
                  <a:pt x="363" y="2178"/>
                </a:lnTo>
                <a:lnTo>
                  <a:pt x="363" y="2178"/>
                </a:lnTo>
                <a:lnTo>
                  <a:pt x="1049" y="1533"/>
                </a:lnTo>
                <a:lnTo>
                  <a:pt x="1734" y="2178"/>
                </a:lnTo>
                <a:lnTo>
                  <a:pt x="1412" y="1170"/>
                </a:lnTo>
                <a:lnTo>
                  <a:pt x="2017" y="646"/>
                </a:lnTo>
                <a:lnTo>
                  <a:pt x="1210" y="646"/>
                </a:lnTo>
                <a:lnTo>
                  <a:pt x="104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" name="Google Shape;340;p20"/>
          <p:cNvSpPr/>
          <p:nvPr/>
        </p:nvSpPr>
        <p:spPr>
          <a:xfrm>
            <a:off x="2467409" y="2101615"/>
            <a:ext cx="52781" cy="58174"/>
          </a:xfrm>
          <a:custGeom>
            <a:avLst/>
            <a:gdLst/>
            <a:ahLst/>
            <a:cxnLst/>
            <a:rect l="l" t="t" r="r" b="b"/>
            <a:pathLst>
              <a:path w="1977" h="2179" extrusionOk="0">
                <a:moveTo>
                  <a:pt x="1009" y="1"/>
                </a:moveTo>
                <a:lnTo>
                  <a:pt x="807" y="606"/>
                </a:lnTo>
                <a:lnTo>
                  <a:pt x="1" y="606"/>
                </a:lnTo>
                <a:lnTo>
                  <a:pt x="646" y="1170"/>
                </a:lnTo>
                <a:lnTo>
                  <a:pt x="324" y="2179"/>
                </a:lnTo>
                <a:lnTo>
                  <a:pt x="1009" y="1493"/>
                </a:lnTo>
                <a:lnTo>
                  <a:pt x="1695" y="2179"/>
                </a:lnTo>
                <a:lnTo>
                  <a:pt x="1372" y="1170"/>
                </a:lnTo>
                <a:lnTo>
                  <a:pt x="1977" y="606"/>
                </a:lnTo>
                <a:lnTo>
                  <a:pt x="1211" y="606"/>
                </a:lnTo>
                <a:lnTo>
                  <a:pt x="100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" name="Google Shape;341;p20"/>
          <p:cNvSpPr/>
          <p:nvPr/>
        </p:nvSpPr>
        <p:spPr>
          <a:xfrm>
            <a:off x="5090232" y="931272"/>
            <a:ext cx="53849" cy="58174"/>
          </a:xfrm>
          <a:custGeom>
            <a:avLst/>
            <a:gdLst/>
            <a:ahLst/>
            <a:cxnLst/>
            <a:rect l="l" t="t" r="r" b="b"/>
            <a:pathLst>
              <a:path w="2017" h="2179" extrusionOk="0">
                <a:moveTo>
                  <a:pt x="1009" y="1"/>
                </a:moveTo>
                <a:lnTo>
                  <a:pt x="807" y="606"/>
                </a:lnTo>
                <a:lnTo>
                  <a:pt x="1" y="606"/>
                </a:lnTo>
                <a:lnTo>
                  <a:pt x="646" y="1170"/>
                </a:lnTo>
                <a:lnTo>
                  <a:pt x="364" y="2179"/>
                </a:lnTo>
                <a:lnTo>
                  <a:pt x="1009" y="1493"/>
                </a:lnTo>
                <a:lnTo>
                  <a:pt x="1694" y="2179"/>
                </a:lnTo>
                <a:lnTo>
                  <a:pt x="1372" y="1170"/>
                </a:lnTo>
                <a:lnTo>
                  <a:pt x="2017" y="606"/>
                </a:lnTo>
                <a:lnTo>
                  <a:pt x="1210" y="606"/>
                </a:lnTo>
                <a:lnTo>
                  <a:pt x="100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" name="Google Shape;342;p20"/>
          <p:cNvSpPr/>
          <p:nvPr/>
        </p:nvSpPr>
        <p:spPr>
          <a:xfrm>
            <a:off x="6181223" y="428625"/>
            <a:ext cx="53849" cy="58174"/>
          </a:xfrm>
          <a:custGeom>
            <a:avLst/>
            <a:gdLst/>
            <a:ahLst/>
            <a:cxnLst/>
            <a:rect l="l" t="t" r="r" b="b"/>
            <a:pathLst>
              <a:path w="2017" h="2179" extrusionOk="0">
                <a:moveTo>
                  <a:pt x="1008" y="1"/>
                </a:moveTo>
                <a:lnTo>
                  <a:pt x="807" y="606"/>
                </a:lnTo>
                <a:lnTo>
                  <a:pt x="0" y="606"/>
                </a:lnTo>
                <a:lnTo>
                  <a:pt x="645" y="1170"/>
                </a:lnTo>
                <a:lnTo>
                  <a:pt x="323" y="2178"/>
                </a:lnTo>
                <a:lnTo>
                  <a:pt x="1008" y="1493"/>
                </a:lnTo>
                <a:lnTo>
                  <a:pt x="1694" y="2178"/>
                </a:lnTo>
                <a:lnTo>
                  <a:pt x="1694" y="2178"/>
                </a:lnTo>
                <a:lnTo>
                  <a:pt x="1371" y="1170"/>
                </a:lnTo>
                <a:lnTo>
                  <a:pt x="2016" y="606"/>
                </a:lnTo>
                <a:lnTo>
                  <a:pt x="1210" y="606"/>
                </a:lnTo>
                <a:lnTo>
                  <a:pt x="100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" name="Google Shape;343;p20"/>
          <p:cNvSpPr/>
          <p:nvPr/>
        </p:nvSpPr>
        <p:spPr>
          <a:xfrm>
            <a:off x="5382434" y="1689288"/>
            <a:ext cx="53849" cy="58147"/>
          </a:xfrm>
          <a:custGeom>
            <a:avLst/>
            <a:gdLst/>
            <a:ahLst/>
            <a:cxnLst/>
            <a:rect l="l" t="t" r="r" b="b"/>
            <a:pathLst>
              <a:path w="2017" h="2178" extrusionOk="0">
                <a:moveTo>
                  <a:pt x="1008" y="0"/>
                </a:moveTo>
                <a:lnTo>
                  <a:pt x="847" y="645"/>
                </a:lnTo>
                <a:lnTo>
                  <a:pt x="0" y="645"/>
                </a:lnTo>
                <a:lnTo>
                  <a:pt x="645" y="1170"/>
                </a:lnTo>
                <a:lnTo>
                  <a:pt x="363" y="2178"/>
                </a:lnTo>
                <a:lnTo>
                  <a:pt x="1008" y="1492"/>
                </a:lnTo>
                <a:lnTo>
                  <a:pt x="1734" y="2178"/>
                </a:lnTo>
                <a:lnTo>
                  <a:pt x="1412" y="1170"/>
                </a:lnTo>
                <a:lnTo>
                  <a:pt x="2016" y="645"/>
                </a:lnTo>
                <a:lnTo>
                  <a:pt x="1210" y="645"/>
                </a:lnTo>
                <a:lnTo>
                  <a:pt x="1008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" name="Google Shape;344;p20"/>
          <p:cNvSpPr/>
          <p:nvPr/>
        </p:nvSpPr>
        <p:spPr>
          <a:xfrm>
            <a:off x="3664633" y="2709934"/>
            <a:ext cx="53849" cy="58147"/>
          </a:xfrm>
          <a:custGeom>
            <a:avLst/>
            <a:gdLst/>
            <a:ahLst/>
            <a:cxnLst/>
            <a:rect l="l" t="t" r="r" b="b"/>
            <a:pathLst>
              <a:path w="2017" h="2178" extrusionOk="0">
                <a:moveTo>
                  <a:pt x="1009" y="0"/>
                </a:moveTo>
                <a:lnTo>
                  <a:pt x="807" y="645"/>
                </a:lnTo>
                <a:lnTo>
                  <a:pt x="0" y="645"/>
                </a:lnTo>
                <a:lnTo>
                  <a:pt x="646" y="1210"/>
                </a:lnTo>
                <a:lnTo>
                  <a:pt x="323" y="2178"/>
                </a:lnTo>
                <a:lnTo>
                  <a:pt x="323" y="2178"/>
                </a:lnTo>
                <a:lnTo>
                  <a:pt x="1009" y="1492"/>
                </a:lnTo>
                <a:lnTo>
                  <a:pt x="1694" y="2178"/>
                </a:lnTo>
                <a:lnTo>
                  <a:pt x="1372" y="1170"/>
                </a:lnTo>
                <a:lnTo>
                  <a:pt x="2017" y="645"/>
                </a:lnTo>
                <a:lnTo>
                  <a:pt x="1210" y="645"/>
                </a:lnTo>
                <a:lnTo>
                  <a:pt x="1009" y="0"/>
                </a:lnTo>
                <a:close/>
                <a:moveTo>
                  <a:pt x="1694" y="2178"/>
                </a:moveTo>
                <a:lnTo>
                  <a:pt x="1694" y="2178"/>
                </a:lnTo>
                <a:lnTo>
                  <a:pt x="1694" y="217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" name="Google Shape;345;p20"/>
          <p:cNvSpPr/>
          <p:nvPr/>
        </p:nvSpPr>
        <p:spPr>
          <a:xfrm>
            <a:off x="8667205" y="645735"/>
            <a:ext cx="190567" cy="115307"/>
          </a:xfrm>
          <a:custGeom>
            <a:avLst/>
            <a:gdLst/>
            <a:ahLst/>
            <a:cxnLst/>
            <a:rect l="l" t="t" r="r" b="b"/>
            <a:pathLst>
              <a:path w="7138" h="4319" extrusionOk="0">
                <a:moveTo>
                  <a:pt x="6890" y="0"/>
                </a:moveTo>
                <a:cubicBezTo>
                  <a:pt x="6849" y="0"/>
                  <a:pt x="6808" y="10"/>
                  <a:pt x="6775" y="27"/>
                </a:cubicBezTo>
                <a:lnTo>
                  <a:pt x="4638" y="712"/>
                </a:lnTo>
                <a:cubicBezTo>
                  <a:pt x="4498" y="690"/>
                  <a:pt x="4359" y="679"/>
                  <a:pt x="4220" y="679"/>
                </a:cubicBezTo>
                <a:cubicBezTo>
                  <a:pt x="3119" y="679"/>
                  <a:pt x="2093" y="1372"/>
                  <a:pt x="1734" y="2446"/>
                </a:cubicBezTo>
                <a:lnTo>
                  <a:pt x="81" y="3938"/>
                </a:lnTo>
                <a:cubicBezTo>
                  <a:pt x="0" y="4019"/>
                  <a:pt x="0" y="4180"/>
                  <a:pt x="81" y="4261"/>
                </a:cubicBezTo>
                <a:cubicBezTo>
                  <a:pt x="109" y="4290"/>
                  <a:pt x="158" y="4318"/>
                  <a:pt x="213" y="4318"/>
                </a:cubicBezTo>
                <a:cubicBezTo>
                  <a:pt x="235" y="4318"/>
                  <a:pt x="259" y="4313"/>
                  <a:pt x="283" y="4301"/>
                </a:cubicBezTo>
                <a:lnTo>
                  <a:pt x="2420" y="3656"/>
                </a:lnTo>
                <a:cubicBezTo>
                  <a:pt x="2612" y="3697"/>
                  <a:pt x="2804" y="3717"/>
                  <a:pt x="2992" y="3717"/>
                </a:cubicBezTo>
                <a:cubicBezTo>
                  <a:pt x="4105" y="3717"/>
                  <a:pt x="5099" y="3026"/>
                  <a:pt x="5444" y="1922"/>
                </a:cubicBezTo>
                <a:lnTo>
                  <a:pt x="7057" y="390"/>
                </a:lnTo>
                <a:cubicBezTo>
                  <a:pt x="7138" y="309"/>
                  <a:pt x="7138" y="148"/>
                  <a:pt x="7057" y="67"/>
                </a:cubicBezTo>
                <a:cubicBezTo>
                  <a:pt x="7010" y="20"/>
                  <a:pt x="6949" y="0"/>
                  <a:pt x="689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" name="Google Shape;346;p20"/>
          <p:cNvSpPr txBox="1">
            <a:spLocks noGrp="1"/>
          </p:cNvSpPr>
          <p:nvPr>
            <p:ph type="title"/>
          </p:nvPr>
        </p:nvSpPr>
        <p:spPr>
          <a:xfrm>
            <a:off x="2292360" y="2962886"/>
            <a:ext cx="3118800" cy="79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None/>
              <a:defRPr sz="23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None/>
              <a:defRPr sz="23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None/>
              <a:defRPr sz="23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None/>
              <a:defRPr sz="23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None/>
              <a:defRPr sz="23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None/>
              <a:defRPr sz="23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None/>
              <a:defRPr sz="23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None/>
              <a:defRPr sz="23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None/>
              <a:defRPr sz="2300">
                <a:solidFill>
                  <a:schemeClr val="dk2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47" name="Google Shape;347;p20"/>
          <p:cNvSpPr/>
          <p:nvPr/>
        </p:nvSpPr>
        <p:spPr>
          <a:xfrm rot="-5400000" flipH="1">
            <a:off x="5969694" y="4837155"/>
            <a:ext cx="173374" cy="188431"/>
          </a:xfrm>
          <a:custGeom>
            <a:avLst/>
            <a:gdLst/>
            <a:ahLst/>
            <a:cxnLst/>
            <a:rect l="l" t="t" r="r" b="b"/>
            <a:pathLst>
              <a:path w="6494" h="7058" extrusionOk="0">
                <a:moveTo>
                  <a:pt x="3267" y="0"/>
                </a:moveTo>
                <a:lnTo>
                  <a:pt x="2662" y="2057"/>
                </a:lnTo>
                <a:lnTo>
                  <a:pt x="1" y="2057"/>
                </a:lnTo>
                <a:lnTo>
                  <a:pt x="2098" y="3831"/>
                </a:lnTo>
                <a:lnTo>
                  <a:pt x="1090" y="7057"/>
                </a:lnTo>
                <a:lnTo>
                  <a:pt x="3267" y="4880"/>
                </a:lnTo>
                <a:lnTo>
                  <a:pt x="5525" y="7057"/>
                </a:lnTo>
                <a:lnTo>
                  <a:pt x="4477" y="3791"/>
                </a:lnTo>
                <a:lnTo>
                  <a:pt x="6493" y="2057"/>
                </a:lnTo>
                <a:lnTo>
                  <a:pt x="3912" y="2057"/>
                </a:lnTo>
                <a:lnTo>
                  <a:pt x="3267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" name="Google Shape;348;p20"/>
          <p:cNvSpPr/>
          <p:nvPr/>
        </p:nvSpPr>
        <p:spPr>
          <a:xfrm rot="-5400000" flipH="1">
            <a:off x="1971038" y="4940543"/>
            <a:ext cx="74299" cy="80760"/>
          </a:xfrm>
          <a:custGeom>
            <a:avLst/>
            <a:gdLst/>
            <a:ahLst/>
            <a:cxnLst/>
            <a:rect l="l" t="t" r="r" b="b"/>
            <a:pathLst>
              <a:path w="2783" h="3025" extrusionOk="0">
                <a:moveTo>
                  <a:pt x="1412" y="0"/>
                </a:moveTo>
                <a:lnTo>
                  <a:pt x="1129" y="847"/>
                </a:lnTo>
                <a:lnTo>
                  <a:pt x="0" y="847"/>
                </a:lnTo>
                <a:lnTo>
                  <a:pt x="887" y="1613"/>
                </a:lnTo>
                <a:lnTo>
                  <a:pt x="484" y="3024"/>
                </a:lnTo>
                <a:lnTo>
                  <a:pt x="1412" y="2057"/>
                </a:lnTo>
                <a:lnTo>
                  <a:pt x="2380" y="3024"/>
                </a:lnTo>
                <a:lnTo>
                  <a:pt x="1936" y="1613"/>
                </a:lnTo>
                <a:lnTo>
                  <a:pt x="2783" y="847"/>
                </a:lnTo>
                <a:lnTo>
                  <a:pt x="1694" y="847"/>
                </a:lnTo>
                <a:lnTo>
                  <a:pt x="141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9" name="Google Shape;349;p20"/>
          <p:cNvSpPr/>
          <p:nvPr/>
        </p:nvSpPr>
        <p:spPr>
          <a:xfrm rot="-5400000" flipH="1">
            <a:off x="4889982" y="4114274"/>
            <a:ext cx="52754" cy="58174"/>
          </a:xfrm>
          <a:custGeom>
            <a:avLst/>
            <a:gdLst/>
            <a:ahLst/>
            <a:cxnLst/>
            <a:rect l="l" t="t" r="r" b="b"/>
            <a:pathLst>
              <a:path w="1976" h="2179" extrusionOk="0">
                <a:moveTo>
                  <a:pt x="1008" y="1"/>
                </a:moveTo>
                <a:lnTo>
                  <a:pt x="807" y="646"/>
                </a:lnTo>
                <a:lnTo>
                  <a:pt x="0" y="646"/>
                </a:lnTo>
                <a:lnTo>
                  <a:pt x="645" y="1170"/>
                </a:lnTo>
                <a:lnTo>
                  <a:pt x="323" y="2178"/>
                </a:lnTo>
                <a:lnTo>
                  <a:pt x="1008" y="1493"/>
                </a:lnTo>
                <a:lnTo>
                  <a:pt x="1694" y="2178"/>
                </a:lnTo>
                <a:lnTo>
                  <a:pt x="1371" y="1170"/>
                </a:lnTo>
                <a:lnTo>
                  <a:pt x="1976" y="646"/>
                </a:lnTo>
                <a:lnTo>
                  <a:pt x="1210" y="646"/>
                </a:lnTo>
                <a:lnTo>
                  <a:pt x="100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" name="Google Shape;350;p20"/>
          <p:cNvSpPr/>
          <p:nvPr/>
        </p:nvSpPr>
        <p:spPr>
          <a:xfrm rot="-5400000" flipH="1">
            <a:off x="3802435" y="4962076"/>
            <a:ext cx="53849" cy="58147"/>
          </a:xfrm>
          <a:custGeom>
            <a:avLst/>
            <a:gdLst/>
            <a:ahLst/>
            <a:cxnLst/>
            <a:rect l="l" t="t" r="r" b="b"/>
            <a:pathLst>
              <a:path w="2017" h="2178" extrusionOk="0">
                <a:moveTo>
                  <a:pt x="1009" y="0"/>
                </a:moveTo>
                <a:lnTo>
                  <a:pt x="807" y="645"/>
                </a:lnTo>
                <a:lnTo>
                  <a:pt x="0" y="645"/>
                </a:lnTo>
                <a:lnTo>
                  <a:pt x="646" y="1210"/>
                </a:lnTo>
                <a:lnTo>
                  <a:pt x="323" y="2178"/>
                </a:lnTo>
                <a:lnTo>
                  <a:pt x="323" y="2178"/>
                </a:lnTo>
                <a:lnTo>
                  <a:pt x="1009" y="1492"/>
                </a:lnTo>
                <a:lnTo>
                  <a:pt x="1694" y="2178"/>
                </a:lnTo>
                <a:lnTo>
                  <a:pt x="1372" y="1170"/>
                </a:lnTo>
                <a:lnTo>
                  <a:pt x="2017" y="645"/>
                </a:lnTo>
                <a:lnTo>
                  <a:pt x="1210" y="645"/>
                </a:lnTo>
                <a:lnTo>
                  <a:pt x="1009" y="0"/>
                </a:lnTo>
                <a:close/>
                <a:moveTo>
                  <a:pt x="1694" y="2178"/>
                </a:moveTo>
                <a:lnTo>
                  <a:pt x="1694" y="2178"/>
                </a:lnTo>
                <a:lnTo>
                  <a:pt x="1694" y="217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>
  <p:cSld name="CUSTOM_13"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21"/>
          <p:cNvSpPr/>
          <p:nvPr/>
        </p:nvSpPr>
        <p:spPr>
          <a:xfrm flipH="1">
            <a:off x="5789062" y="2518681"/>
            <a:ext cx="74049" cy="80488"/>
          </a:xfrm>
          <a:custGeom>
            <a:avLst/>
            <a:gdLst/>
            <a:ahLst/>
            <a:cxnLst/>
            <a:rect l="l" t="t" r="r" b="b"/>
            <a:pathLst>
              <a:path w="2783" h="3025" extrusionOk="0">
                <a:moveTo>
                  <a:pt x="1412" y="0"/>
                </a:moveTo>
                <a:lnTo>
                  <a:pt x="1129" y="847"/>
                </a:lnTo>
                <a:lnTo>
                  <a:pt x="0" y="847"/>
                </a:lnTo>
                <a:lnTo>
                  <a:pt x="887" y="1613"/>
                </a:lnTo>
                <a:lnTo>
                  <a:pt x="484" y="3024"/>
                </a:lnTo>
                <a:lnTo>
                  <a:pt x="1412" y="2057"/>
                </a:lnTo>
                <a:lnTo>
                  <a:pt x="2380" y="3024"/>
                </a:lnTo>
                <a:lnTo>
                  <a:pt x="1936" y="1613"/>
                </a:lnTo>
                <a:lnTo>
                  <a:pt x="2783" y="847"/>
                </a:lnTo>
                <a:lnTo>
                  <a:pt x="1694" y="847"/>
                </a:lnTo>
                <a:lnTo>
                  <a:pt x="141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" name="Google Shape;353;p21"/>
          <p:cNvSpPr/>
          <p:nvPr/>
        </p:nvSpPr>
        <p:spPr>
          <a:xfrm flipH="1">
            <a:off x="8034758" y="501150"/>
            <a:ext cx="53667" cy="57951"/>
          </a:xfrm>
          <a:custGeom>
            <a:avLst/>
            <a:gdLst/>
            <a:ahLst/>
            <a:cxnLst/>
            <a:rect l="l" t="t" r="r" b="b"/>
            <a:pathLst>
              <a:path w="2017" h="2178" extrusionOk="0">
                <a:moveTo>
                  <a:pt x="1049" y="0"/>
                </a:moveTo>
                <a:lnTo>
                  <a:pt x="847" y="646"/>
                </a:lnTo>
                <a:lnTo>
                  <a:pt x="0" y="646"/>
                </a:lnTo>
                <a:lnTo>
                  <a:pt x="645" y="1210"/>
                </a:lnTo>
                <a:lnTo>
                  <a:pt x="363" y="2178"/>
                </a:lnTo>
                <a:lnTo>
                  <a:pt x="363" y="2178"/>
                </a:lnTo>
                <a:lnTo>
                  <a:pt x="1049" y="1533"/>
                </a:lnTo>
                <a:lnTo>
                  <a:pt x="1734" y="2178"/>
                </a:lnTo>
                <a:lnTo>
                  <a:pt x="1412" y="1170"/>
                </a:lnTo>
                <a:lnTo>
                  <a:pt x="2017" y="646"/>
                </a:lnTo>
                <a:lnTo>
                  <a:pt x="1210" y="646"/>
                </a:lnTo>
                <a:lnTo>
                  <a:pt x="104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" name="Google Shape;354;p21"/>
          <p:cNvSpPr/>
          <p:nvPr/>
        </p:nvSpPr>
        <p:spPr>
          <a:xfrm flipH="1">
            <a:off x="7371719" y="1952118"/>
            <a:ext cx="52603" cy="57978"/>
          </a:xfrm>
          <a:custGeom>
            <a:avLst/>
            <a:gdLst/>
            <a:ahLst/>
            <a:cxnLst/>
            <a:rect l="l" t="t" r="r" b="b"/>
            <a:pathLst>
              <a:path w="1977" h="2179" extrusionOk="0">
                <a:moveTo>
                  <a:pt x="1009" y="1"/>
                </a:moveTo>
                <a:lnTo>
                  <a:pt x="807" y="606"/>
                </a:lnTo>
                <a:lnTo>
                  <a:pt x="1" y="606"/>
                </a:lnTo>
                <a:lnTo>
                  <a:pt x="646" y="1170"/>
                </a:lnTo>
                <a:lnTo>
                  <a:pt x="324" y="2179"/>
                </a:lnTo>
                <a:lnTo>
                  <a:pt x="1009" y="1493"/>
                </a:lnTo>
                <a:lnTo>
                  <a:pt x="1695" y="2179"/>
                </a:lnTo>
                <a:lnTo>
                  <a:pt x="1372" y="1170"/>
                </a:lnTo>
                <a:lnTo>
                  <a:pt x="1977" y="606"/>
                </a:lnTo>
                <a:lnTo>
                  <a:pt x="1211" y="606"/>
                </a:lnTo>
                <a:lnTo>
                  <a:pt x="100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5" name="Google Shape;355;p21"/>
          <p:cNvSpPr/>
          <p:nvPr/>
        </p:nvSpPr>
        <p:spPr>
          <a:xfrm flipH="1">
            <a:off x="4756706" y="785734"/>
            <a:ext cx="53667" cy="57978"/>
          </a:xfrm>
          <a:custGeom>
            <a:avLst/>
            <a:gdLst/>
            <a:ahLst/>
            <a:cxnLst/>
            <a:rect l="l" t="t" r="r" b="b"/>
            <a:pathLst>
              <a:path w="2017" h="2179" extrusionOk="0">
                <a:moveTo>
                  <a:pt x="1009" y="1"/>
                </a:moveTo>
                <a:lnTo>
                  <a:pt x="807" y="606"/>
                </a:lnTo>
                <a:lnTo>
                  <a:pt x="1" y="606"/>
                </a:lnTo>
                <a:lnTo>
                  <a:pt x="646" y="1170"/>
                </a:lnTo>
                <a:lnTo>
                  <a:pt x="364" y="2179"/>
                </a:lnTo>
                <a:lnTo>
                  <a:pt x="1009" y="1493"/>
                </a:lnTo>
                <a:lnTo>
                  <a:pt x="1694" y="2179"/>
                </a:lnTo>
                <a:lnTo>
                  <a:pt x="1372" y="1170"/>
                </a:lnTo>
                <a:lnTo>
                  <a:pt x="2017" y="606"/>
                </a:lnTo>
                <a:lnTo>
                  <a:pt x="1210" y="606"/>
                </a:lnTo>
                <a:lnTo>
                  <a:pt x="100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" name="Google Shape;356;p21"/>
          <p:cNvSpPr/>
          <p:nvPr/>
        </p:nvSpPr>
        <p:spPr>
          <a:xfrm flipH="1">
            <a:off x="3669405" y="284788"/>
            <a:ext cx="53667" cy="57978"/>
          </a:xfrm>
          <a:custGeom>
            <a:avLst/>
            <a:gdLst/>
            <a:ahLst/>
            <a:cxnLst/>
            <a:rect l="l" t="t" r="r" b="b"/>
            <a:pathLst>
              <a:path w="2017" h="2179" extrusionOk="0">
                <a:moveTo>
                  <a:pt x="1008" y="1"/>
                </a:moveTo>
                <a:lnTo>
                  <a:pt x="807" y="606"/>
                </a:lnTo>
                <a:lnTo>
                  <a:pt x="0" y="606"/>
                </a:lnTo>
                <a:lnTo>
                  <a:pt x="645" y="1170"/>
                </a:lnTo>
                <a:lnTo>
                  <a:pt x="323" y="2178"/>
                </a:lnTo>
                <a:lnTo>
                  <a:pt x="1008" y="1493"/>
                </a:lnTo>
                <a:lnTo>
                  <a:pt x="1694" y="2178"/>
                </a:lnTo>
                <a:lnTo>
                  <a:pt x="1694" y="2178"/>
                </a:lnTo>
                <a:lnTo>
                  <a:pt x="1371" y="1170"/>
                </a:lnTo>
                <a:lnTo>
                  <a:pt x="2016" y="606"/>
                </a:lnTo>
                <a:lnTo>
                  <a:pt x="1210" y="606"/>
                </a:lnTo>
                <a:lnTo>
                  <a:pt x="100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" name="Google Shape;357;p21"/>
          <p:cNvSpPr/>
          <p:nvPr/>
        </p:nvSpPr>
        <p:spPr>
          <a:xfrm flipH="1">
            <a:off x="5984336" y="1541186"/>
            <a:ext cx="53667" cy="57951"/>
          </a:xfrm>
          <a:custGeom>
            <a:avLst/>
            <a:gdLst/>
            <a:ahLst/>
            <a:cxnLst/>
            <a:rect l="l" t="t" r="r" b="b"/>
            <a:pathLst>
              <a:path w="2017" h="2178" extrusionOk="0">
                <a:moveTo>
                  <a:pt x="1008" y="0"/>
                </a:moveTo>
                <a:lnTo>
                  <a:pt x="847" y="645"/>
                </a:lnTo>
                <a:lnTo>
                  <a:pt x="0" y="645"/>
                </a:lnTo>
                <a:lnTo>
                  <a:pt x="645" y="1170"/>
                </a:lnTo>
                <a:lnTo>
                  <a:pt x="363" y="2178"/>
                </a:lnTo>
                <a:lnTo>
                  <a:pt x="1008" y="1492"/>
                </a:lnTo>
                <a:lnTo>
                  <a:pt x="1734" y="2178"/>
                </a:lnTo>
                <a:lnTo>
                  <a:pt x="1412" y="1170"/>
                </a:lnTo>
                <a:lnTo>
                  <a:pt x="2016" y="645"/>
                </a:lnTo>
                <a:lnTo>
                  <a:pt x="1210" y="645"/>
                </a:lnTo>
                <a:lnTo>
                  <a:pt x="1008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" name="Google Shape;358;p21"/>
          <p:cNvSpPr/>
          <p:nvPr/>
        </p:nvSpPr>
        <p:spPr>
          <a:xfrm flipH="1">
            <a:off x="6177482" y="2558380"/>
            <a:ext cx="53667" cy="57951"/>
          </a:xfrm>
          <a:custGeom>
            <a:avLst/>
            <a:gdLst/>
            <a:ahLst/>
            <a:cxnLst/>
            <a:rect l="l" t="t" r="r" b="b"/>
            <a:pathLst>
              <a:path w="2017" h="2178" extrusionOk="0">
                <a:moveTo>
                  <a:pt x="1009" y="0"/>
                </a:moveTo>
                <a:lnTo>
                  <a:pt x="807" y="645"/>
                </a:lnTo>
                <a:lnTo>
                  <a:pt x="0" y="645"/>
                </a:lnTo>
                <a:lnTo>
                  <a:pt x="646" y="1210"/>
                </a:lnTo>
                <a:lnTo>
                  <a:pt x="323" y="2178"/>
                </a:lnTo>
                <a:lnTo>
                  <a:pt x="323" y="2178"/>
                </a:lnTo>
                <a:lnTo>
                  <a:pt x="1009" y="1492"/>
                </a:lnTo>
                <a:lnTo>
                  <a:pt x="1694" y="2178"/>
                </a:lnTo>
                <a:lnTo>
                  <a:pt x="1372" y="1170"/>
                </a:lnTo>
                <a:lnTo>
                  <a:pt x="2017" y="645"/>
                </a:lnTo>
                <a:lnTo>
                  <a:pt x="1210" y="645"/>
                </a:lnTo>
                <a:lnTo>
                  <a:pt x="1009" y="0"/>
                </a:lnTo>
                <a:close/>
                <a:moveTo>
                  <a:pt x="1694" y="2178"/>
                </a:moveTo>
                <a:lnTo>
                  <a:pt x="1694" y="2178"/>
                </a:lnTo>
                <a:lnTo>
                  <a:pt x="1694" y="217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" name="Google Shape;359;p21"/>
          <p:cNvSpPr/>
          <p:nvPr/>
        </p:nvSpPr>
        <p:spPr>
          <a:xfrm flipH="1">
            <a:off x="586978" y="1426263"/>
            <a:ext cx="189924" cy="114918"/>
          </a:xfrm>
          <a:custGeom>
            <a:avLst/>
            <a:gdLst/>
            <a:ahLst/>
            <a:cxnLst/>
            <a:rect l="l" t="t" r="r" b="b"/>
            <a:pathLst>
              <a:path w="7138" h="4319" extrusionOk="0">
                <a:moveTo>
                  <a:pt x="6890" y="0"/>
                </a:moveTo>
                <a:cubicBezTo>
                  <a:pt x="6849" y="0"/>
                  <a:pt x="6808" y="10"/>
                  <a:pt x="6775" y="27"/>
                </a:cubicBezTo>
                <a:lnTo>
                  <a:pt x="4638" y="712"/>
                </a:lnTo>
                <a:cubicBezTo>
                  <a:pt x="4498" y="690"/>
                  <a:pt x="4359" y="679"/>
                  <a:pt x="4220" y="679"/>
                </a:cubicBezTo>
                <a:cubicBezTo>
                  <a:pt x="3119" y="679"/>
                  <a:pt x="2093" y="1372"/>
                  <a:pt x="1734" y="2446"/>
                </a:cubicBezTo>
                <a:lnTo>
                  <a:pt x="81" y="3938"/>
                </a:lnTo>
                <a:cubicBezTo>
                  <a:pt x="0" y="4019"/>
                  <a:pt x="0" y="4180"/>
                  <a:pt x="81" y="4261"/>
                </a:cubicBezTo>
                <a:cubicBezTo>
                  <a:pt x="109" y="4290"/>
                  <a:pt x="158" y="4318"/>
                  <a:pt x="213" y="4318"/>
                </a:cubicBezTo>
                <a:cubicBezTo>
                  <a:pt x="235" y="4318"/>
                  <a:pt x="259" y="4313"/>
                  <a:pt x="283" y="4301"/>
                </a:cubicBezTo>
                <a:lnTo>
                  <a:pt x="2420" y="3656"/>
                </a:lnTo>
                <a:cubicBezTo>
                  <a:pt x="2612" y="3697"/>
                  <a:pt x="2804" y="3717"/>
                  <a:pt x="2992" y="3717"/>
                </a:cubicBezTo>
                <a:cubicBezTo>
                  <a:pt x="4105" y="3717"/>
                  <a:pt x="5099" y="3026"/>
                  <a:pt x="5444" y="1922"/>
                </a:cubicBezTo>
                <a:lnTo>
                  <a:pt x="7057" y="390"/>
                </a:lnTo>
                <a:cubicBezTo>
                  <a:pt x="7138" y="309"/>
                  <a:pt x="7138" y="148"/>
                  <a:pt x="7057" y="67"/>
                </a:cubicBezTo>
                <a:cubicBezTo>
                  <a:pt x="7010" y="20"/>
                  <a:pt x="6949" y="0"/>
                  <a:pt x="689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" name="Google Shape;360;p21"/>
          <p:cNvSpPr/>
          <p:nvPr/>
        </p:nvSpPr>
        <p:spPr>
          <a:xfrm rot="5400000">
            <a:off x="3761097" y="4678404"/>
            <a:ext cx="172789" cy="187796"/>
          </a:xfrm>
          <a:custGeom>
            <a:avLst/>
            <a:gdLst/>
            <a:ahLst/>
            <a:cxnLst/>
            <a:rect l="l" t="t" r="r" b="b"/>
            <a:pathLst>
              <a:path w="6494" h="7058" extrusionOk="0">
                <a:moveTo>
                  <a:pt x="3267" y="0"/>
                </a:moveTo>
                <a:lnTo>
                  <a:pt x="2662" y="2057"/>
                </a:lnTo>
                <a:lnTo>
                  <a:pt x="1" y="2057"/>
                </a:lnTo>
                <a:lnTo>
                  <a:pt x="2098" y="3831"/>
                </a:lnTo>
                <a:lnTo>
                  <a:pt x="1090" y="7057"/>
                </a:lnTo>
                <a:lnTo>
                  <a:pt x="3267" y="4880"/>
                </a:lnTo>
                <a:lnTo>
                  <a:pt x="5525" y="7057"/>
                </a:lnTo>
                <a:lnTo>
                  <a:pt x="4477" y="3791"/>
                </a:lnTo>
                <a:lnTo>
                  <a:pt x="6493" y="2057"/>
                </a:lnTo>
                <a:lnTo>
                  <a:pt x="3912" y="2057"/>
                </a:lnTo>
                <a:lnTo>
                  <a:pt x="3267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21"/>
          <p:cNvSpPr/>
          <p:nvPr/>
        </p:nvSpPr>
        <p:spPr>
          <a:xfrm rot="5400000">
            <a:off x="7844965" y="4781443"/>
            <a:ext cx="74049" cy="80488"/>
          </a:xfrm>
          <a:custGeom>
            <a:avLst/>
            <a:gdLst/>
            <a:ahLst/>
            <a:cxnLst/>
            <a:rect l="l" t="t" r="r" b="b"/>
            <a:pathLst>
              <a:path w="2783" h="3025" extrusionOk="0">
                <a:moveTo>
                  <a:pt x="1412" y="0"/>
                </a:moveTo>
                <a:lnTo>
                  <a:pt x="1129" y="847"/>
                </a:lnTo>
                <a:lnTo>
                  <a:pt x="0" y="847"/>
                </a:lnTo>
                <a:lnTo>
                  <a:pt x="887" y="1613"/>
                </a:lnTo>
                <a:lnTo>
                  <a:pt x="484" y="3024"/>
                </a:lnTo>
                <a:lnTo>
                  <a:pt x="1412" y="2057"/>
                </a:lnTo>
                <a:lnTo>
                  <a:pt x="2380" y="3024"/>
                </a:lnTo>
                <a:lnTo>
                  <a:pt x="1936" y="1613"/>
                </a:lnTo>
                <a:lnTo>
                  <a:pt x="2783" y="847"/>
                </a:lnTo>
                <a:lnTo>
                  <a:pt x="1694" y="847"/>
                </a:lnTo>
                <a:lnTo>
                  <a:pt x="141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" name="Google Shape;362;p21"/>
          <p:cNvSpPr/>
          <p:nvPr/>
        </p:nvSpPr>
        <p:spPr>
          <a:xfrm rot="5400000">
            <a:off x="4957369" y="3957969"/>
            <a:ext cx="52576" cy="57978"/>
          </a:xfrm>
          <a:custGeom>
            <a:avLst/>
            <a:gdLst/>
            <a:ahLst/>
            <a:cxnLst/>
            <a:rect l="l" t="t" r="r" b="b"/>
            <a:pathLst>
              <a:path w="1976" h="2179" extrusionOk="0">
                <a:moveTo>
                  <a:pt x="1008" y="1"/>
                </a:moveTo>
                <a:lnTo>
                  <a:pt x="807" y="646"/>
                </a:lnTo>
                <a:lnTo>
                  <a:pt x="0" y="646"/>
                </a:lnTo>
                <a:lnTo>
                  <a:pt x="645" y="1170"/>
                </a:lnTo>
                <a:lnTo>
                  <a:pt x="323" y="2178"/>
                </a:lnTo>
                <a:lnTo>
                  <a:pt x="1008" y="1493"/>
                </a:lnTo>
                <a:lnTo>
                  <a:pt x="1694" y="2178"/>
                </a:lnTo>
                <a:lnTo>
                  <a:pt x="1371" y="1170"/>
                </a:lnTo>
                <a:lnTo>
                  <a:pt x="1976" y="646"/>
                </a:lnTo>
                <a:lnTo>
                  <a:pt x="1210" y="646"/>
                </a:lnTo>
                <a:lnTo>
                  <a:pt x="100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" name="Google Shape;363;p21"/>
          <p:cNvSpPr/>
          <p:nvPr/>
        </p:nvSpPr>
        <p:spPr>
          <a:xfrm rot="5400000">
            <a:off x="6040146" y="4802902"/>
            <a:ext cx="53667" cy="57951"/>
          </a:xfrm>
          <a:custGeom>
            <a:avLst/>
            <a:gdLst/>
            <a:ahLst/>
            <a:cxnLst/>
            <a:rect l="l" t="t" r="r" b="b"/>
            <a:pathLst>
              <a:path w="2017" h="2178" extrusionOk="0">
                <a:moveTo>
                  <a:pt x="1009" y="0"/>
                </a:moveTo>
                <a:lnTo>
                  <a:pt x="807" y="645"/>
                </a:lnTo>
                <a:lnTo>
                  <a:pt x="0" y="645"/>
                </a:lnTo>
                <a:lnTo>
                  <a:pt x="646" y="1210"/>
                </a:lnTo>
                <a:lnTo>
                  <a:pt x="323" y="2178"/>
                </a:lnTo>
                <a:lnTo>
                  <a:pt x="323" y="2178"/>
                </a:lnTo>
                <a:lnTo>
                  <a:pt x="1009" y="1492"/>
                </a:lnTo>
                <a:lnTo>
                  <a:pt x="1694" y="2178"/>
                </a:lnTo>
                <a:lnTo>
                  <a:pt x="1372" y="1170"/>
                </a:lnTo>
                <a:lnTo>
                  <a:pt x="2017" y="645"/>
                </a:lnTo>
                <a:lnTo>
                  <a:pt x="1210" y="645"/>
                </a:lnTo>
                <a:lnTo>
                  <a:pt x="1009" y="0"/>
                </a:lnTo>
                <a:close/>
                <a:moveTo>
                  <a:pt x="1694" y="2178"/>
                </a:moveTo>
                <a:lnTo>
                  <a:pt x="1694" y="2178"/>
                </a:lnTo>
                <a:lnTo>
                  <a:pt x="1694" y="217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" name="Google Shape;364;p21"/>
          <p:cNvSpPr txBox="1">
            <a:spLocks noGrp="1"/>
          </p:cNvSpPr>
          <p:nvPr>
            <p:ph type="body" idx="1"/>
          </p:nvPr>
        </p:nvSpPr>
        <p:spPr>
          <a:xfrm>
            <a:off x="1883850" y="1228675"/>
            <a:ext cx="5376300" cy="341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8575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Char char="●"/>
              <a:defRPr sz="1500"/>
            </a:lvl1pPr>
            <a:lvl2pPr marL="914400" lvl="1" indent="-279400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Open Sans"/>
              <a:buChar char="○"/>
              <a:defRPr/>
            </a:lvl2pPr>
            <a:lvl3pPr marL="1371600" lvl="2" indent="-279400" rtl="0"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Open Sans"/>
              <a:buChar char="■"/>
              <a:defRPr/>
            </a:lvl3pPr>
            <a:lvl4pPr marL="1828800" lvl="3" indent="-279400" rtl="0"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Open Sans"/>
              <a:buChar char="●"/>
              <a:defRPr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Open Sans"/>
              <a:buChar char="○"/>
              <a:defRPr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Open Sans"/>
              <a:buChar char="■"/>
              <a:defRPr/>
            </a:lvl6pPr>
            <a:lvl7pPr marL="3200400" lvl="6" indent="-273050" rtl="0"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700"/>
              <a:buFont typeface="Open Sans"/>
              <a:buChar char="●"/>
              <a:defRPr/>
            </a:lvl7pPr>
            <a:lvl8pPr marL="3657600" lvl="7" indent="-273050" rtl="0"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700"/>
              <a:buFont typeface="Open Sans"/>
              <a:buChar char="○"/>
              <a:defRPr/>
            </a:lvl8pPr>
            <a:lvl9pPr marL="4114800" lvl="8" indent="-266700" rtl="0">
              <a:spcBef>
                <a:spcPts val="1600"/>
              </a:spcBef>
              <a:spcAft>
                <a:spcPts val="1600"/>
              </a:spcAft>
              <a:buClr>
                <a:srgbClr val="999999"/>
              </a:buClr>
              <a:buSzPts val="600"/>
              <a:buFont typeface="Open Sans"/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5" name="Google Shape;365;p21"/>
          <p:cNvSpPr txBox="1">
            <a:spLocks noGrp="1"/>
          </p:cNvSpPr>
          <p:nvPr>
            <p:ph type="title"/>
          </p:nvPr>
        </p:nvSpPr>
        <p:spPr>
          <a:xfrm>
            <a:off x="713225" y="377725"/>
            <a:ext cx="7743600" cy="56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CUSTOM_12"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7" name="Google Shape;367;p22"/>
          <p:cNvGrpSpPr/>
          <p:nvPr/>
        </p:nvGrpSpPr>
        <p:grpSpPr>
          <a:xfrm flipH="1">
            <a:off x="238592" y="166500"/>
            <a:ext cx="1039850" cy="4569200"/>
            <a:chOff x="6175525" y="287075"/>
            <a:chExt cx="1039850" cy="4569200"/>
          </a:xfrm>
        </p:grpSpPr>
        <p:sp>
          <p:nvSpPr>
            <p:cNvPr id="368" name="Google Shape;368;p22"/>
            <p:cNvSpPr/>
            <p:nvPr/>
          </p:nvSpPr>
          <p:spPr>
            <a:xfrm>
              <a:off x="7145800" y="4007588"/>
              <a:ext cx="69575" cy="75625"/>
            </a:xfrm>
            <a:custGeom>
              <a:avLst/>
              <a:gdLst/>
              <a:ahLst/>
              <a:cxnLst/>
              <a:rect l="l" t="t" r="r" b="b"/>
              <a:pathLst>
                <a:path w="2783" h="3025" extrusionOk="0">
                  <a:moveTo>
                    <a:pt x="1412" y="0"/>
                  </a:moveTo>
                  <a:lnTo>
                    <a:pt x="1129" y="847"/>
                  </a:lnTo>
                  <a:lnTo>
                    <a:pt x="0" y="847"/>
                  </a:lnTo>
                  <a:lnTo>
                    <a:pt x="887" y="1613"/>
                  </a:lnTo>
                  <a:lnTo>
                    <a:pt x="484" y="3024"/>
                  </a:lnTo>
                  <a:lnTo>
                    <a:pt x="1412" y="2057"/>
                  </a:lnTo>
                  <a:lnTo>
                    <a:pt x="2380" y="3024"/>
                  </a:lnTo>
                  <a:lnTo>
                    <a:pt x="1936" y="1613"/>
                  </a:lnTo>
                  <a:lnTo>
                    <a:pt x="2783" y="847"/>
                  </a:lnTo>
                  <a:lnTo>
                    <a:pt x="1694" y="847"/>
                  </a:lnTo>
                  <a:lnTo>
                    <a:pt x="141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22"/>
            <p:cNvSpPr/>
            <p:nvPr/>
          </p:nvSpPr>
          <p:spPr>
            <a:xfrm>
              <a:off x="6185125" y="287075"/>
              <a:ext cx="50425" cy="54475"/>
            </a:xfrm>
            <a:custGeom>
              <a:avLst/>
              <a:gdLst/>
              <a:ahLst/>
              <a:cxnLst/>
              <a:rect l="l" t="t" r="r" b="b"/>
              <a:pathLst>
                <a:path w="2017" h="2179" extrusionOk="0">
                  <a:moveTo>
                    <a:pt x="1008" y="1"/>
                  </a:moveTo>
                  <a:lnTo>
                    <a:pt x="807" y="606"/>
                  </a:lnTo>
                  <a:lnTo>
                    <a:pt x="0" y="606"/>
                  </a:lnTo>
                  <a:lnTo>
                    <a:pt x="645" y="1170"/>
                  </a:lnTo>
                  <a:lnTo>
                    <a:pt x="323" y="2178"/>
                  </a:lnTo>
                  <a:lnTo>
                    <a:pt x="1008" y="1493"/>
                  </a:lnTo>
                  <a:lnTo>
                    <a:pt x="1694" y="2178"/>
                  </a:lnTo>
                  <a:lnTo>
                    <a:pt x="1694" y="2178"/>
                  </a:lnTo>
                  <a:lnTo>
                    <a:pt x="1371" y="1170"/>
                  </a:lnTo>
                  <a:lnTo>
                    <a:pt x="2016" y="606"/>
                  </a:lnTo>
                  <a:lnTo>
                    <a:pt x="1210" y="606"/>
                  </a:lnTo>
                  <a:lnTo>
                    <a:pt x="10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22"/>
            <p:cNvSpPr/>
            <p:nvPr/>
          </p:nvSpPr>
          <p:spPr>
            <a:xfrm>
              <a:off x="6959100" y="4801800"/>
              <a:ext cx="49400" cy="54475"/>
            </a:xfrm>
            <a:custGeom>
              <a:avLst/>
              <a:gdLst/>
              <a:ahLst/>
              <a:cxnLst/>
              <a:rect l="l" t="t" r="r" b="b"/>
              <a:pathLst>
                <a:path w="1976" h="2179" extrusionOk="0">
                  <a:moveTo>
                    <a:pt x="1008" y="1"/>
                  </a:moveTo>
                  <a:lnTo>
                    <a:pt x="807" y="646"/>
                  </a:lnTo>
                  <a:lnTo>
                    <a:pt x="0" y="646"/>
                  </a:lnTo>
                  <a:lnTo>
                    <a:pt x="645" y="1170"/>
                  </a:lnTo>
                  <a:lnTo>
                    <a:pt x="323" y="2178"/>
                  </a:lnTo>
                  <a:lnTo>
                    <a:pt x="1008" y="1493"/>
                  </a:lnTo>
                  <a:lnTo>
                    <a:pt x="1694" y="2178"/>
                  </a:lnTo>
                  <a:lnTo>
                    <a:pt x="1371" y="1170"/>
                  </a:lnTo>
                  <a:lnTo>
                    <a:pt x="1976" y="646"/>
                  </a:lnTo>
                  <a:lnTo>
                    <a:pt x="1210" y="646"/>
                  </a:lnTo>
                  <a:lnTo>
                    <a:pt x="10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22"/>
            <p:cNvSpPr/>
            <p:nvPr/>
          </p:nvSpPr>
          <p:spPr>
            <a:xfrm>
              <a:off x="6596875" y="2544525"/>
              <a:ext cx="50425" cy="54450"/>
            </a:xfrm>
            <a:custGeom>
              <a:avLst/>
              <a:gdLst/>
              <a:ahLst/>
              <a:cxnLst/>
              <a:rect l="l" t="t" r="r" b="b"/>
              <a:pathLst>
                <a:path w="2017" h="2178" extrusionOk="0">
                  <a:moveTo>
                    <a:pt x="1009" y="0"/>
                  </a:moveTo>
                  <a:lnTo>
                    <a:pt x="807" y="645"/>
                  </a:lnTo>
                  <a:lnTo>
                    <a:pt x="0" y="645"/>
                  </a:lnTo>
                  <a:lnTo>
                    <a:pt x="646" y="1210"/>
                  </a:lnTo>
                  <a:lnTo>
                    <a:pt x="323" y="2178"/>
                  </a:lnTo>
                  <a:lnTo>
                    <a:pt x="323" y="2178"/>
                  </a:lnTo>
                  <a:lnTo>
                    <a:pt x="1009" y="1492"/>
                  </a:lnTo>
                  <a:lnTo>
                    <a:pt x="1694" y="2178"/>
                  </a:lnTo>
                  <a:lnTo>
                    <a:pt x="1372" y="1170"/>
                  </a:lnTo>
                  <a:lnTo>
                    <a:pt x="2017" y="645"/>
                  </a:lnTo>
                  <a:lnTo>
                    <a:pt x="1210" y="645"/>
                  </a:lnTo>
                  <a:lnTo>
                    <a:pt x="1009" y="0"/>
                  </a:lnTo>
                  <a:close/>
                  <a:moveTo>
                    <a:pt x="1694" y="2178"/>
                  </a:moveTo>
                  <a:lnTo>
                    <a:pt x="1694" y="2178"/>
                  </a:lnTo>
                  <a:lnTo>
                    <a:pt x="1694" y="217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22"/>
            <p:cNvSpPr/>
            <p:nvPr/>
          </p:nvSpPr>
          <p:spPr>
            <a:xfrm>
              <a:off x="6175525" y="3841175"/>
              <a:ext cx="69600" cy="75625"/>
            </a:xfrm>
            <a:custGeom>
              <a:avLst/>
              <a:gdLst/>
              <a:ahLst/>
              <a:cxnLst/>
              <a:rect l="l" t="t" r="r" b="b"/>
              <a:pathLst>
                <a:path w="2784" h="3025" extrusionOk="0">
                  <a:moveTo>
                    <a:pt x="1412" y="0"/>
                  </a:moveTo>
                  <a:lnTo>
                    <a:pt x="1130" y="888"/>
                  </a:lnTo>
                  <a:lnTo>
                    <a:pt x="1" y="888"/>
                  </a:lnTo>
                  <a:lnTo>
                    <a:pt x="888" y="1654"/>
                  </a:lnTo>
                  <a:lnTo>
                    <a:pt x="444" y="3025"/>
                  </a:lnTo>
                  <a:lnTo>
                    <a:pt x="1412" y="2097"/>
                  </a:lnTo>
                  <a:lnTo>
                    <a:pt x="2340" y="3025"/>
                  </a:lnTo>
                  <a:lnTo>
                    <a:pt x="1896" y="1613"/>
                  </a:lnTo>
                  <a:lnTo>
                    <a:pt x="2783" y="888"/>
                  </a:lnTo>
                  <a:lnTo>
                    <a:pt x="1654" y="888"/>
                  </a:lnTo>
                  <a:lnTo>
                    <a:pt x="141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22"/>
            <p:cNvSpPr/>
            <p:nvPr/>
          </p:nvSpPr>
          <p:spPr>
            <a:xfrm>
              <a:off x="6596863" y="1304350"/>
              <a:ext cx="178450" cy="107975"/>
            </a:xfrm>
            <a:custGeom>
              <a:avLst/>
              <a:gdLst/>
              <a:ahLst/>
              <a:cxnLst/>
              <a:rect l="l" t="t" r="r" b="b"/>
              <a:pathLst>
                <a:path w="7138" h="4319" extrusionOk="0">
                  <a:moveTo>
                    <a:pt x="6890" y="0"/>
                  </a:moveTo>
                  <a:cubicBezTo>
                    <a:pt x="6849" y="0"/>
                    <a:pt x="6808" y="10"/>
                    <a:pt x="6775" y="27"/>
                  </a:cubicBezTo>
                  <a:lnTo>
                    <a:pt x="4638" y="712"/>
                  </a:lnTo>
                  <a:cubicBezTo>
                    <a:pt x="4498" y="690"/>
                    <a:pt x="4359" y="679"/>
                    <a:pt x="4220" y="679"/>
                  </a:cubicBezTo>
                  <a:cubicBezTo>
                    <a:pt x="3119" y="679"/>
                    <a:pt x="2093" y="1372"/>
                    <a:pt x="1734" y="2446"/>
                  </a:cubicBezTo>
                  <a:lnTo>
                    <a:pt x="81" y="3938"/>
                  </a:lnTo>
                  <a:cubicBezTo>
                    <a:pt x="0" y="4019"/>
                    <a:pt x="0" y="4180"/>
                    <a:pt x="81" y="4261"/>
                  </a:cubicBezTo>
                  <a:cubicBezTo>
                    <a:pt x="109" y="4290"/>
                    <a:pt x="158" y="4318"/>
                    <a:pt x="213" y="4318"/>
                  </a:cubicBezTo>
                  <a:cubicBezTo>
                    <a:pt x="235" y="4318"/>
                    <a:pt x="259" y="4313"/>
                    <a:pt x="283" y="4301"/>
                  </a:cubicBezTo>
                  <a:lnTo>
                    <a:pt x="2420" y="3656"/>
                  </a:lnTo>
                  <a:cubicBezTo>
                    <a:pt x="2612" y="3697"/>
                    <a:pt x="2804" y="3717"/>
                    <a:pt x="2992" y="3717"/>
                  </a:cubicBezTo>
                  <a:cubicBezTo>
                    <a:pt x="4105" y="3717"/>
                    <a:pt x="5099" y="3026"/>
                    <a:pt x="5444" y="1922"/>
                  </a:cubicBezTo>
                  <a:lnTo>
                    <a:pt x="7057" y="390"/>
                  </a:lnTo>
                  <a:cubicBezTo>
                    <a:pt x="7138" y="309"/>
                    <a:pt x="7138" y="148"/>
                    <a:pt x="7057" y="67"/>
                  </a:cubicBezTo>
                  <a:cubicBezTo>
                    <a:pt x="7010" y="20"/>
                    <a:pt x="6949" y="0"/>
                    <a:pt x="68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4" name="Google Shape;374;p22"/>
          <p:cNvSpPr txBox="1">
            <a:spLocks noGrp="1"/>
          </p:cNvSpPr>
          <p:nvPr>
            <p:ph type="title" hasCustomPrompt="1"/>
          </p:nvPr>
        </p:nvSpPr>
        <p:spPr>
          <a:xfrm>
            <a:off x="662400" y="1787713"/>
            <a:ext cx="4214400" cy="1160400"/>
          </a:xfrm>
          <a:prstGeom prst="rect">
            <a:avLst/>
          </a:prstGeom>
        </p:spPr>
        <p:txBody>
          <a:bodyPr spcFirstLastPara="1" wrap="square" lIns="91425" tIns="0" rIns="91425" bIns="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0"/>
              <a:buNone/>
              <a:defRPr sz="13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375" name="Google Shape;375;p22"/>
          <p:cNvSpPr/>
          <p:nvPr/>
        </p:nvSpPr>
        <p:spPr>
          <a:xfrm flipH="1">
            <a:off x="6783696" y="1987766"/>
            <a:ext cx="96375" cy="104718"/>
          </a:xfrm>
          <a:custGeom>
            <a:avLst/>
            <a:gdLst/>
            <a:ahLst/>
            <a:cxnLst/>
            <a:rect l="l" t="t" r="r" b="b"/>
            <a:pathLst>
              <a:path w="2784" h="3025" extrusionOk="0">
                <a:moveTo>
                  <a:pt x="1412" y="0"/>
                </a:moveTo>
                <a:lnTo>
                  <a:pt x="1130" y="847"/>
                </a:lnTo>
                <a:lnTo>
                  <a:pt x="1" y="847"/>
                </a:lnTo>
                <a:lnTo>
                  <a:pt x="888" y="1614"/>
                </a:lnTo>
                <a:lnTo>
                  <a:pt x="485" y="3025"/>
                </a:lnTo>
                <a:lnTo>
                  <a:pt x="1412" y="2057"/>
                </a:lnTo>
                <a:lnTo>
                  <a:pt x="2340" y="3025"/>
                </a:lnTo>
                <a:lnTo>
                  <a:pt x="1896" y="1614"/>
                </a:lnTo>
                <a:lnTo>
                  <a:pt x="2783" y="847"/>
                </a:lnTo>
                <a:lnTo>
                  <a:pt x="1694" y="847"/>
                </a:lnTo>
                <a:lnTo>
                  <a:pt x="141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" name="Google Shape;376;p22"/>
          <p:cNvSpPr/>
          <p:nvPr/>
        </p:nvSpPr>
        <p:spPr>
          <a:xfrm flipH="1">
            <a:off x="8485783" y="2736233"/>
            <a:ext cx="96375" cy="104753"/>
          </a:xfrm>
          <a:custGeom>
            <a:avLst/>
            <a:gdLst/>
            <a:ahLst/>
            <a:cxnLst/>
            <a:rect l="l" t="t" r="r" b="b"/>
            <a:pathLst>
              <a:path w="2784" h="3026" extrusionOk="0">
                <a:moveTo>
                  <a:pt x="1412" y="1"/>
                </a:moveTo>
                <a:lnTo>
                  <a:pt x="1130" y="847"/>
                </a:lnTo>
                <a:lnTo>
                  <a:pt x="1" y="847"/>
                </a:lnTo>
                <a:lnTo>
                  <a:pt x="888" y="1614"/>
                </a:lnTo>
                <a:lnTo>
                  <a:pt x="485" y="3025"/>
                </a:lnTo>
                <a:lnTo>
                  <a:pt x="1412" y="2057"/>
                </a:lnTo>
                <a:lnTo>
                  <a:pt x="2340" y="3025"/>
                </a:lnTo>
                <a:lnTo>
                  <a:pt x="1896" y="1614"/>
                </a:lnTo>
                <a:lnTo>
                  <a:pt x="2783" y="847"/>
                </a:lnTo>
                <a:lnTo>
                  <a:pt x="1695" y="847"/>
                </a:lnTo>
                <a:lnTo>
                  <a:pt x="141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" name="Google Shape;377;p22"/>
          <p:cNvSpPr/>
          <p:nvPr/>
        </p:nvSpPr>
        <p:spPr>
          <a:xfrm flipH="1">
            <a:off x="6602225" y="65475"/>
            <a:ext cx="69823" cy="75397"/>
          </a:xfrm>
          <a:custGeom>
            <a:avLst/>
            <a:gdLst/>
            <a:ahLst/>
            <a:cxnLst/>
            <a:rect l="l" t="t" r="r" b="b"/>
            <a:pathLst>
              <a:path w="2017" h="2178" extrusionOk="0">
                <a:moveTo>
                  <a:pt x="1049" y="0"/>
                </a:moveTo>
                <a:lnTo>
                  <a:pt x="847" y="646"/>
                </a:lnTo>
                <a:lnTo>
                  <a:pt x="0" y="646"/>
                </a:lnTo>
                <a:lnTo>
                  <a:pt x="645" y="1210"/>
                </a:lnTo>
                <a:lnTo>
                  <a:pt x="363" y="2178"/>
                </a:lnTo>
                <a:lnTo>
                  <a:pt x="363" y="2178"/>
                </a:lnTo>
                <a:lnTo>
                  <a:pt x="1049" y="1533"/>
                </a:lnTo>
                <a:lnTo>
                  <a:pt x="1734" y="2178"/>
                </a:lnTo>
                <a:lnTo>
                  <a:pt x="1412" y="1170"/>
                </a:lnTo>
                <a:lnTo>
                  <a:pt x="2017" y="646"/>
                </a:lnTo>
                <a:lnTo>
                  <a:pt x="1210" y="646"/>
                </a:lnTo>
                <a:lnTo>
                  <a:pt x="104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" name="Google Shape;378;p22"/>
          <p:cNvSpPr/>
          <p:nvPr/>
        </p:nvSpPr>
        <p:spPr>
          <a:xfrm flipH="1">
            <a:off x="8946277" y="947777"/>
            <a:ext cx="69823" cy="75397"/>
          </a:xfrm>
          <a:custGeom>
            <a:avLst/>
            <a:gdLst/>
            <a:ahLst/>
            <a:cxnLst/>
            <a:rect l="l" t="t" r="r" b="b"/>
            <a:pathLst>
              <a:path w="2017" h="2178" extrusionOk="0">
                <a:moveTo>
                  <a:pt x="1008" y="0"/>
                </a:moveTo>
                <a:lnTo>
                  <a:pt x="847" y="605"/>
                </a:lnTo>
                <a:lnTo>
                  <a:pt x="0" y="605"/>
                </a:lnTo>
                <a:lnTo>
                  <a:pt x="645" y="1170"/>
                </a:lnTo>
                <a:lnTo>
                  <a:pt x="363" y="2178"/>
                </a:lnTo>
                <a:lnTo>
                  <a:pt x="1008" y="1492"/>
                </a:lnTo>
                <a:lnTo>
                  <a:pt x="1694" y="2178"/>
                </a:lnTo>
                <a:lnTo>
                  <a:pt x="1411" y="1170"/>
                </a:lnTo>
                <a:lnTo>
                  <a:pt x="2016" y="605"/>
                </a:lnTo>
                <a:lnTo>
                  <a:pt x="1210" y="605"/>
                </a:lnTo>
                <a:lnTo>
                  <a:pt x="1008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" name="Google Shape;379;p22"/>
          <p:cNvSpPr/>
          <p:nvPr/>
        </p:nvSpPr>
        <p:spPr>
          <a:xfrm flipH="1">
            <a:off x="7288018" y="4939799"/>
            <a:ext cx="96375" cy="104753"/>
          </a:xfrm>
          <a:custGeom>
            <a:avLst/>
            <a:gdLst/>
            <a:ahLst/>
            <a:cxnLst/>
            <a:rect l="l" t="t" r="r" b="b"/>
            <a:pathLst>
              <a:path w="2784" h="3026" extrusionOk="0">
                <a:moveTo>
                  <a:pt x="1412" y="1"/>
                </a:moveTo>
                <a:lnTo>
                  <a:pt x="1130" y="888"/>
                </a:lnTo>
                <a:lnTo>
                  <a:pt x="1" y="888"/>
                </a:lnTo>
                <a:lnTo>
                  <a:pt x="888" y="1654"/>
                </a:lnTo>
                <a:lnTo>
                  <a:pt x="444" y="3025"/>
                </a:lnTo>
                <a:lnTo>
                  <a:pt x="444" y="3025"/>
                </a:lnTo>
                <a:lnTo>
                  <a:pt x="1412" y="2098"/>
                </a:lnTo>
                <a:lnTo>
                  <a:pt x="2340" y="3025"/>
                </a:lnTo>
                <a:lnTo>
                  <a:pt x="1896" y="1654"/>
                </a:lnTo>
                <a:lnTo>
                  <a:pt x="2783" y="888"/>
                </a:lnTo>
                <a:lnTo>
                  <a:pt x="1654" y="888"/>
                </a:lnTo>
                <a:lnTo>
                  <a:pt x="141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0" name="Google Shape;380;p22"/>
          <p:cNvSpPr txBox="1">
            <a:spLocks noGrp="1"/>
          </p:cNvSpPr>
          <p:nvPr>
            <p:ph type="subTitle" idx="1"/>
          </p:nvPr>
        </p:nvSpPr>
        <p:spPr>
          <a:xfrm>
            <a:off x="662400" y="3107325"/>
            <a:ext cx="5387700" cy="72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81" name="Google Shape;381;p22"/>
          <p:cNvSpPr/>
          <p:nvPr/>
        </p:nvSpPr>
        <p:spPr>
          <a:xfrm rot="5400000" flipH="1">
            <a:off x="5392110" y="1389690"/>
            <a:ext cx="5143500" cy="2364120"/>
          </a:xfrm>
          <a:prstGeom prst="flowChartDocumen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2" name="Google Shape;382;p22"/>
          <p:cNvGrpSpPr/>
          <p:nvPr/>
        </p:nvGrpSpPr>
        <p:grpSpPr>
          <a:xfrm>
            <a:off x="7793130" y="193275"/>
            <a:ext cx="1114200" cy="4798675"/>
            <a:chOff x="6101175" y="287075"/>
            <a:chExt cx="1114200" cy="4798675"/>
          </a:xfrm>
        </p:grpSpPr>
        <p:sp>
          <p:nvSpPr>
            <p:cNvPr id="383" name="Google Shape;383;p22"/>
            <p:cNvSpPr/>
            <p:nvPr/>
          </p:nvSpPr>
          <p:spPr>
            <a:xfrm>
              <a:off x="7145800" y="4007588"/>
              <a:ext cx="69575" cy="75625"/>
            </a:xfrm>
            <a:custGeom>
              <a:avLst/>
              <a:gdLst/>
              <a:ahLst/>
              <a:cxnLst/>
              <a:rect l="l" t="t" r="r" b="b"/>
              <a:pathLst>
                <a:path w="2783" h="3025" extrusionOk="0">
                  <a:moveTo>
                    <a:pt x="1412" y="0"/>
                  </a:moveTo>
                  <a:lnTo>
                    <a:pt x="1129" y="847"/>
                  </a:lnTo>
                  <a:lnTo>
                    <a:pt x="0" y="847"/>
                  </a:lnTo>
                  <a:lnTo>
                    <a:pt x="887" y="1613"/>
                  </a:lnTo>
                  <a:lnTo>
                    <a:pt x="484" y="3024"/>
                  </a:lnTo>
                  <a:lnTo>
                    <a:pt x="1412" y="2057"/>
                  </a:lnTo>
                  <a:lnTo>
                    <a:pt x="2380" y="3024"/>
                  </a:lnTo>
                  <a:lnTo>
                    <a:pt x="1936" y="1613"/>
                  </a:lnTo>
                  <a:lnTo>
                    <a:pt x="2783" y="847"/>
                  </a:lnTo>
                  <a:lnTo>
                    <a:pt x="1694" y="847"/>
                  </a:lnTo>
                  <a:lnTo>
                    <a:pt x="141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22"/>
            <p:cNvSpPr/>
            <p:nvPr/>
          </p:nvSpPr>
          <p:spPr>
            <a:xfrm>
              <a:off x="6185125" y="287075"/>
              <a:ext cx="50425" cy="54475"/>
            </a:xfrm>
            <a:custGeom>
              <a:avLst/>
              <a:gdLst/>
              <a:ahLst/>
              <a:cxnLst/>
              <a:rect l="l" t="t" r="r" b="b"/>
              <a:pathLst>
                <a:path w="2017" h="2179" extrusionOk="0">
                  <a:moveTo>
                    <a:pt x="1008" y="1"/>
                  </a:moveTo>
                  <a:lnTo>
                    <a:pt x="807" y="606"/>
                  </a:lnTo>
                  <a:lnTo>
                    <a:pt x="0" y="606"/>
                  </a:lnTo>
                  <a:lnTo>
                    <a:pt x="645" y="1170"/>
                  </a:lnTo>
                  <a:lnTo>
                    <a:pt x="323" y="2178"/>
                  </a:lnTo>
                  <a:lnTo>
                    <a:pt x="1008" y="1493"/>
                  </a:lnTo>
                  <a:lnTo>
                    <a:pt x="1694" y="2178"/>
                  </a:lnTo>
                  <a:lnTo>
                    <a:pt x="1694" y="2178"/>
                  </a:lnTo>
                  <a:lnTo>
                    <a:pt x="1371" y="1170"/>
                  </a:lnTo>
                  <a:lnTo>
                    <a:pt x="2016" y="606"/>
                  </a:lnTo>
                  <a:lnTo>
                    <a:pt x="1210" y="606"/>
                  </a:lnTo>
                  <a:lnTo>
                    <a:pt x="10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22"/>
            <p:cNvSpPr/>
            <p:nvPr/>
          </p:nvSpPr>
          <p:spPr>
            <a:xfrm>
              <a:off x="6101175" y="5031275"/>
              <a:ext cx="49400" cy="54475"/>
            </a:xfrm>
            <a:custGeom>
              <a:avLst/>
              <a:gdLst/>
              <a:ahLst/>
              <a:cxnLst/>
              <a:rect l="l" t="t" r="r" b="b"/>
              <a:pathLst>
                <a:path w="1976" h="2179" extrusionOk="0">
                  <a:moveTo>
                    <a:pt x="1008" y="1"/>
                  </a:moveTo>
                  <a:lnTo>
                    <a:pt x="807" y="646"/>
                  </a:lnTo>
                  <a:lnTo>
                    <a:pt x="0" y="646"/>
                  </a:lnTo>
                  <a:lnTo>
                    <a:pt x="645" y="1170"/>
                  </a:lnTo>
                  <a:lnTo>
                    <a:pt x="323" y="2178"/>
                  </a:lnTo>
                  <a:lnTo>
                    <a:pt x="1008" y="1493"/>
                  </a:lnTo>
                  <a:lnTo>
                    <a:pt x="1694" y="2178"/>
                  </a:lnTo>
                  <a:lnTo>
                    <a:pt x="1371" y="1170"/>
                  </a:lnTo>
                  <a:lnTo>
                    <a:pt x="1976" y="646"/>
                  </a:lnTo>
                  <a:lnTo>
                    <a:pt x="1210" y="646"/>
                  </a:lnTo>
                  <a:lnTo>
                    <a:pt x="10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22"/>
            <p:cNvSpPr/>
            <p:nvPr/>
          </p:nvSpPr>
          <p:spPr>
            <a:xfrm>
              <a:off x="6175525" y="3841175"/>
              <a:ext cx="69600" cy="75625"/>
            </a:xfrm>
            <a:custGeom>
              <a:avLst/>
              <a:gdLst/>
              <a:ahLst/>
              <a:cxnLst/>
              <a:rect l="l" t="t" r="r" b="b"/>
              <a:pathLst>
                <a:path w="2784" h="3025" extrusionOk="0">
                  <a:moveTo>
                    <a:pt x="1412" y="0"/>
                  </a:moveTo>
                  <a:lnTo>
                    <a:pt x="1130" y="888"/>
                  </a:lnTo>
                  <a:lnTo>
                    <a:pt x="1" y="888"/>
                  </a:lnTo>
                  <a:lnTo>
                    <a:pt x="888" y="1654"/>
                  </a:lnTo>
                  <a:lnTo>
                    <a:pt x="444" y="3025"/>
                  </a:lnTo>
                  <a:lnTo>
                    <a:pt x="1412" y="2097"/>
                  </a:lnTo>
                  <a:lnTo>
                    <a:pt x="2340" y="3025"/>
                  </a:lnTo>
                  <a:lnTo>
                    <a:pt x="1896" y="1613"/>
                  </a:lnTo>
                  <a:lnTo>
                    <a:pt x="2783" y="888"/>
                  </a:lnTo>
                  <a:lnTo>
                    <a:pt x="1654" y="888"/>
                  </a:lnTo>
                  <a:lnTo>
                    <a:pt x="141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22"/>
            <p:cNvSpPr/>
            <p:nvPr/>
          </p:nvSpPr>
          <p:spPr>
            <a:xfrm>
              <a:off x="6596863" y="1304350"/>
              <a:ext cx="178450" cy="107975"/>
            </a:xfrm>
            <a:custGeom>
              <a:avLst/>
              <a:gdLst/>
              <a:ahLst/>
              <a:cxnLst/>
              <a:rect l="l" t="t" r="r" b="b"/>
              <a:pathLst>
                <a:path w="7138" h="4319" extrusionOk="0">
                  <a:moveTo>
                    <a:pt x="6890" y="0"/>
                  </a:moveTo>
                  <a:cubicBezTo>
                    <a:pt x="6849" y="0"/>
                    <a:pt x="6808" y="10"/>
                    <a:pt x="6775" y="27"/>
                  </a:cubicBezTo>
                  <a:lnTo>
                    <a:pt x="4638" y="712"/>
                  </a:lnTo>
                  <a:cubicBezTo>
                    <a:pt x="4498" y="690"/>
                    <a:pt x="4359" y="679"/>
                    <a:pt x="4220" y="679"/>
                  </a:cubicBezTo>
                  <a:cubicBezTo>
                    <a:pt x="3119" y="679"/>
                    <a:pt x="2093" y="1372"/>
                    <a:pt x="1734" y="2446"/>
                  </a:cubicBezTo>
                  <a:lnTo>
                    <a:pt x="81" y="3938"/>
                  </a:lnTo>
                  <a:cubicBezTo>
                    <a:pt x="0" y="4019"/>
                    <a:pt x="0" y="4180"/>
                    <a:pt x="81" y="4261"/>
                  </a:cubicBezTo>
                  <a:cubicBezTo>
                    <a:pt x="109" y="4290"/>
                    <a:pt x="158" y="4318"/>
                    <a:pt x="213" y="4318"/>
                  </a:cubicBezTo>
                  <a:cubicBezTo>
                    <a:pt x="235" y="4318"/>
                    <a:pt x="259" y="4313"/>
                    <a:pt x="283" y="4301"/>
                  </a:cubicBezTo>
                  <a:lnTo>
                    <a:pt x="2420" y="3656"/>
                  </a:lnTo>
                  <a:cubicBezTo>
                    <a:pt x="2612" y="3697"/>
                    <a:pt x="2804" y="3717"/>
                    <a:pt x="2992" y="3717"/>
                  </a:cubicBezTo>
                  <a:cubicBezTo>
                    <a:pt x="4105" y="3717"/>
                    <a:pt x="5099" y="3026"/>
                    <a:pt x="5444" y="1922"/>
                  </a:cubicBezTo>
                  <a:lnTo>
                    <a:pt x="7057" y="390"/>
                  </a:lnTo>
                  <a:cubicBezTo>
                    <a:pt x="7138" y="309"/>
                    <a:pt x="7138" y="148"/>
                    <a:pt x="7057" y="67"/>
                  </a:cubicBezTo>
                  <a:cubicBezTo>
                    <a:pt x="7010" y="20"/>
                    <a:pt x="6949" y="0"/>
                    <a:pt x="68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8" name="Google Shape;388;p22"/>
          <p:cNvSpPr/>
          <p:nvPr/>
        </p:nvSpPr>
        <p:spPr>
          <a:xfrm>
            <a:off x="8116589" y="3254357"/>
            <a:ext cx="178130" cy="193601"/>
          </a:xfrm>
          <a:custGeom>
            <a:avLst/>
            <a:gdLst/>
            <a:ahLst/>
            <a:cxnLst/>
            <a:rect l="l" t="t" r="r" b="b"/>
            <a:pathLst>
              <a:path w="6494" h="7058" extrusionOk="0">
                <a:moveTo>
                  <a:pt x="3267" y="0"/>
                </a:moveTo>
                <a:lnTo>
                  <a:pt x="2662" y="2057"/>
                </a:lnTo>
                <a:lnTo>
                  <a:pt x="1" y="2057"/>
                </a:lnTo>
                <a:lnTo>
                  <a:pt x="2098" y="3831"/>
                </a:lnTo>
                <a:lnTo>
                  <a:pt x="1090" y="7057"/>
                </a:lnTo>
                <a:lnTo>
                  <a:pt x="3267" y="4880"/>
                </a:lnTo>
                <a:lnTo>
                  <a:pt x="5525" y="7057"/>
                </a:lnTo>
                <a:lnTo>
                  <a:pt x="4477" y="3791"/>
                </a:lnTo>
                <a:lnTo>
                  <a:pt x="6493" y="2057"/>
                </a:lnTo>
                <a:lnTo>
                  <a:pt x="3912" y="2057"/>
                </a:lnTo>
                <a:lnTo>
                  <a:pt x="3267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" name="Google Shape;389;p22"/>
          <p:cNvSpPr/>
          <p:nvPr/>
        </p:nvSpPr>
        <p:spPr>
          <a:xfrm>
            <a:off x="8878604" y="2305415"/>
            <a:ext cx="76338" cy="82976"/>
          </a:xfrm>
          <a:custGeom>
            <a:avLst/>
            <a:gdLst/>
            <a:ahLst/>
            <a:cxnLst/>
            <a:rect l="l" t="t" r="r" b="b"/>
            <a:pathLst>
              <a:path w="2783" h="3025" extrusionOk="0">
                <a:moveTo>
                  <a:pt x="1412" y="0"/>
                </a:moveTo>
                <a:lnTo>
                  <a:pt x="1129" y="847"/>
                </a:lnTo>
                <a:lnTo>
                  <a:pt x="0" y="847"/>
                </a:lnTo>
                <a:lnTo>
                  <a:pt x="887" y="1613"/>
                </a:lnTo>
                <a:lnTo>
                  <a:pt x="484" y="3024"/>
                </a:lnTo>
                <a:lnTo>
                  <a:pt x="1412" y="2057"/>
                </a:lnTo>
                <a:lnTo>
                  <a:pt x="2380" y="3024"/>
                </a:lnTo>
                <a:lnTo>
                  <a:pt x="1936" y="1613"/>
                </a:lnTo>
                <a:lnTo>
                  <a:pt x="2783" y="847"/>
                </a:lnTo>
                <a:lnTo>
                  <a:pt x="1694" y="847"/>
                </a:lnTo>
                <a:lnTo>
                  <a:pt x="1412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" name="Google Shape;390;p22"/>
          <p:cNvSpPr/>
          <p:nvPr/>
        </p:nvSpPr>
        <p:spPr>
          <a:xfrm>
            <a:off x="8698299" y="1297675"/>
            <a:ext cx="55326" cy="59743"/>
          </a:xfrm>
          <a:custGeom>
            <a:avLst/>
            <a:gdLst/>
            <a:ahLst/>
            <a:cxnLst/>
            <a:rect l="l" t="t" r="r" b="b"/>
            <a:pathLst>
              <a:path w="2017" h="2178" extrusionOk="0">
                <a:moveTo>
                  <a:pt x="1008" y="0"/>
                </a:moveTo>
                <a:lnTo>
                  <a:pt x="847" y="645"/>
                </a:lnTo>
                <a:lnTo>
                  <a:pt x="0" y="645"/>
                </a:lnTo>
                <a:lnTo>
                  <a:pt x="645" y="1170"/>
                </a:lnTo>
                <a:lnTo>
                  <a:pt x="363" y="2178"/>
                </a:lnTo>
                <a:lnTo>
                  <a:pt x="1008" y="1492"/>
                </a:lnTo>
                <a:lnTo>
                  <a:pt x="1734" y="2178"/>
                </a:lnTo>
                <a:lnTo>
                  <a:pt x="1412" y="1170"/>
                </a:lnTo>
                <a:lnTo>
                  <a:pt x="2016" y="645"/>
                </a:lnTo>
                <a:lnTo>
                  <a:pt x="1210" y="645"/>
                </a:lnTo>
                <a:lnTo>
                  <a:pt x="1008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" name="Google Shape;391;p22"/>
          <p:cNvSpPr/>
          <p:nvPr/>
        </p:nvSpPr>
        <p:spPr>
          <a:xfrm>
            <a:off x="8499176" y="2346343"/>
            <a:ext cx="55326" cy="59743"/>
          </a:xfrm>
          <a:custGeom>
            <a:avLst/>
            <a:gdLst/>
            <a:ahLst/>
            <a:cxnLst/>
            <a:rect l="l" t="t" r="r" b="b"/>
            <a:pathLst>
              <a:path w="2017" h="2178" extrusionOk="0">
                <a:moveTo>
                  <a:pt x="1009" y="0"/>
                </a:moveTo>
                <a:lnTo>
                  <a:pt x="807" y="645"/>
                </a:lnTo>
                <a:lnTo>
                  <a:pt x="0" y="645"/>
                </a:lnTo>
                <a:lnTo>
                  <a:pt x="646" y="1210"/>
                </a:lnTo>
                <a:lnTo>
                  <a:pt x="323" y="2178"/>
                </a:lnTo>
                <a:lnTo>
                  <a:pt x="323" y="2178"/>
                </a:lnTo>
                <a:lnTo>
                  <a:pt x="1009" y="1492"/>
                </a:lnTo>
                <a:lnTo>
                  <a:pt x="1694" y="2178"/>
                </a:lnTo>
                <a:lnTo>
                  <a:pt x="1372" y="1170"/>
                </a:lnTo>
                <a:lnTo>
                  <a:pt x="2017" y="645"/>
                </a:lnTo>
                <a:lnTo>
                  <a:pt x="1210" y="645"/>
                </a:lnTo>
                <a:lnTo>
                  <a:pt x="1009" y="0"/>
                </a:lnTo>
                <a:close/>
                <a:moveTo>
                  <a:pt x="1694" y="2178"/>
                </a:moveTo>
                <a:lnTo>
                  <a:pt x="1694" y="2178"/>
                </a:lnTo>
                <a:lnTo>
                  <a:pt x="1694" y="2178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s">
  <p:cSld name="CUSTOM_12_1"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3" name="Google Shape;393;p23"/>
          <p:cNvGrpSpPr/>
          <p:nvPr/>
        </p:nvGrpSpPr>
        <p:grpSpPr>
          <a:xfrm flipH="1">
            <a:off x="238592" y="166500"/>
            <a:ext cx="1039850" cy="4569200"/>
            <a:chOff x="6175525" y="287075"/>
            <a:chExt cx="1039850" cy="4569200"/>
          </a:xfrm>
        </p:grpSpPr>
        <p:sp>
          <p:nvSpPr>
            <p:cNvPr id="394" name="Google Shape;394;p23"/>
            <p:cNvSpPr/>
            <p:nvPr/>
          </p:nvSpPr>
          <p:spPr>
            <a:xfrm>
              <a:off x="7145800" y="4007588"/>
              <a:ext cx="69575" cy="75625"/>
            </a:xfrm>
            <a:custGeom>
              <a:avLst/>
              <a:gdLst/>
              <a:ahLst/>
              <a:cxnLst/>
              <a:rect l="l" t="t" r="r" b="b"/>
              <a:pathLst>
                <a:path w="2783" h="3025" extrusionOk="0">
                  <a:moveTo>
                    <a:pt x="1412" y="0"/>
                  </a:moveTo>
                  <a:lnTo>
                    <a:pt x="1129" y="847"/>
                  </a:lnTo>
                  <a:lnTo>
                    <a:pt x="0" y="847"/>
                  </a:lnTo>
                  <a:lnTo>
                    <a:pt x="887" y="1613"/>
                  </a:lnTo>
                  <a:lnTo>
                    <a:pt x="484" y="3024"/>
                  </a:lnTo>
                  <a:lnTo>
                    <a:pt x="1412" y="2057"/>
                  </a:lnTo>
                  <a:lnTo>
                    <a:pt x="2380" y="3024"/>
                  </a:lnTo>
                  <a:lnTo>
                    <a:pt x="1936" y="1613"/>
                  </a:lnTo>
                  <a:lnTo>
                    <a:pt x="2783" y="847"/>
                  </a:lnTo>
                  <a:lnTo>
                    <a:pt x="1694" y="847"/>
                  </a:lnTo>
                  <a:lnTo>
                    <a:pt x="141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23"/>
            <p:cNvSpPr/>
            <p:nvPr/>
          </p:nvSpPr>
          <p:spPr>
            <a:xfrm>
              <a:off x="6185125" y="287075"/>
              <a:ext cx="50425" cy="54475"/>
            </a:xfrm>
            <a:custGeom>
              <a:avLst/>
              <a:gdLst/>
              <a:ahLst/>
              <a:cxnLst/>
              <a:rect l="l" t="t" r="r" b="b"/>
              <a:pathLst>
                <a:path w="2017" h="2179" extrusionOk="0">
                  <a:moveTo>
                    <a:pt x="1008" y="1"/>
                  </a:moveTo>
                  <a:lnTo>
                    <a:pt x="807" y="606"/>
                  </a:lnTo>
                  <a:lnTo>
                    <a:pt x="0" y="606"/>
                  </a:lnTo>
                  <a:lnTo>
                    <a:pt x="645" y="1170"/>
                  </a:lnTo>
                  <a:lnTo>
                    <a:pt x="323" y="2178"/>
                  </a:lnTo>
                  <a:lnTo>
                    <a:pt x="1008" y="1493"/>
                  </a:lnTo>
                  <a:lnTo>
                    <a:pt x="1694" y="2178"/>
                  </a:lnTo>
                  <a:lnTo>
                    <a:pt x="1694" y="2178"/>
                  </a:lnTo>
                  <a:lnTo>
                    <a:pt x="1371" y="1170"/>
                  </a:lnTo>
                  <a:lnTo>
                    <a:pt x="2016" y="606"/>
                  </a:lnTo>
                  <a:lnTo>
                    <a:pt x="1210" y="606"/>
                  </a:lnTo>
                  <a:lnTo>
                    <a:pt x="10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23"/>
            <p:cNvSpPr/>
            <p:nvPr/>
          </p:nvSpPr>
          <p:spPr>
            <a:xfrm>
              <a:off x="6959100" y="4801800"/>
              <a:ext cx="49400" cy="54475"/>
            </a:xfrm>
            <a:custGeom>
              <a:avLst/>
              <a:gdLst/>
              <a:ahLst/>
              <a:cxnLst/>
              <a:rect l="l" t="t" r="r" b="b"/>
              <a:pathLst>
                <a:path w="1976" h="2179" extrusionOk="0">
                  <a:moveTo>
                    <a:pt x="1008" y="1"/>
                  </a:moveTo>
                  <a:lnTo>
                    <a:pt x="807" y="646"/>
                  </a:lnTo>
                  <a:lnTo>
                    <a:pt x="0" y="646"/>
                  </a:lnTo>
                  <a:lnTo>
                    <a:pt x="645" y="1170"/>
                  </a:lnTo>
                  <a:lnTo>
                    <a:pt x="323" y="2178"/>
                  </a:lnTo>
                  <a:lnTo>
                    <a:pt x="1008" y="1493"/>
                  </a:lnTo>
                  <a:lnTo>
                    <a:pt x="1694" y="2178"/>
                  </a:lnTo>
                  <a:lnTo>
                    <a:pt x="1371" y="1170"/>
                  </a:lnTo>
                  <a:lnTo>
                    <a:pt x="1976" y="646"/>
                  </a:lnTo>
                  <a:lnTo>
                    <a:pt x="1210" y="646"/>
                  </a:lnTo>
                  <a:lnTo>
                    <a:pt x="10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23"/>
            <p:cNvSpPr/>
            <p:nvPr/>
          </p:nvSpPr>
          <p:spPr>
            <a:xfrm>
              <a:off x="6596875" y="2544525"/>
              <a:ext cx="50425" cy="54450"/>
            </a:xfrm>
            <a:custGeom>
              <a:avLst/>
              <a:gdLst/>
              <a:ahLst/>
              <a:cxnLst/>
              <a:rect l="l" t="t" r="r" b="b"/>
              <a:pathLst>
                <a:path w="2017" h="2178" extrusionOk="0">
                  <a:moveTo>
                    <a:pt x="1009" y="0"/>
                  </a:moveTo>
                  <a:lnTo>
                    <a:pt x="807" y="645"/>
                  </a:lnTo>
                  <a:lnTo>
                    <a:pt x="0" y="645"/>
                  </a:lnTo>
                  <a:lnTo>
                    <a:pt x="646" y="1210"/>
                  </a:lnTo>
                  <a:lnTo>
                    <a:pt x="323" y="2178"/>
                  </a:lnTo>
                  <a:lnTo>
                    <a:pt x="323" y="2178"/>
                  </a:lnTo>
                  <a:lnTo>
                    <a:pt x="1009" y="1492"/>
                  </a:lnTo>
                  <a:lnTo>
                    <a:pt x="1694" y="2178"/>
                  </a:lnTo>
                  <a:lnTo>
                    <a:pt x="1372" y="1170"/>
                  </a:lnTo>
                  <a:lnTo>
                    <a:pt x="2017" y="645"/>
                  </a:lnTo>
                  <a:lnTo>
                    <a:pt x="1210" y="645"/>
                  </a:lnTo>
                  <a:lnTo>
                    <a:pt x="1009" y="0"/>
                  </a:lnTo>
                  <a:close/>
                  <a:moveTo>
                    <a:pt x="1694" y="2178"/>
                  </a:moveTo>
                  <a:lnTo>
                    <a:pt x="1694" y="2178"/>
                  </a:lnTo>
                  <a:lnTo>
                    <a:pt x="1694" y="217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23"/>
            <p:cNvSpPr/>
            <p:nvPr/>
          </p:nvSpPr>
          <p:spPr>
            <a:xfrm>
              <a:off x="6175525" y="3841175"/>
              <a:ext cx="69600" cy="75625"/>
            </a:xfrm>
            <a:custGeom>
              <a:avLst/>
              <a:gdLst/>
              <a:ahLst/>
              <a:cxnLst/>
              <a:rect l="l" t="t" r="r" b="b"/>
              <a:pathLst>
                <a:path w="2784" h="3025" extrusionOk="0">
                  <a:moveTo>
                    <a:pt x="1412" y="0"/>
                  </a:moveTo>
                  <a:lnTo>
                    <a:pt x="1130" y="888"/>
                  </a:lnTo>
                  <a:lnTo>
                    <a:pt x="1" y="888"/>
                  </a:lnTo>
                  <a:lnTo>
                    <a:pt x="888" y="1654"/>
                  </a:lnTo>
                  <a:lnTo>
                    <a:pt x="444" y="3025"/>
                  </a:lnTo>
                  <a:lnTo>
                    <a:pt x="1412" y="2097"/>
                  </a:lnTo>
                  <a:lnTo>
                    <a:pt x="2340" y="3025"/>
                  </a:lnTo>
                  <a:lnTo>
                    <a:pt x="1896" y="1613"/>
                  </a:lnTo>
                  <a:lnTo>
                    <a:pt x="2783" y="888"/>
                  </a:lnTo>
                  <a:lnTo>
                    <a:pt x="1654" y="888"/>
                  </a:lnTo>
                  <a:lnTo>
                    <a:pt x="141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23"/>
            <p:cNvSpPr/>
            <p:nvPr/>
          </p:nvSpPr>
          <p:spPr>
            <a:xfrm>
              <a:off x="6596863" y="1304350"/>
              <a:ext cx="178450" cy="107975"/>
            </a:xfrm>
            <a:custGeom>
              <a:avLst/>
              <a:gdLst/>
              <a:ahLst/>
              <a:cxnLst/>
              <a:rect l="l" t="t" r="r" b="b"/>
              <a:pathLst>
                <a:path w="7138" h="4319" extrusionOk="0">
                  <a:moveTo>
                    <a:pt x="6890" y="0"/>
                  </a:moveTo>
                  <a:cubicBezTo>
                    <a:pt x="6849" y="0"/>
                    <a:pt x="6808" y="10"/>
                    <a:pt x="6775" y="27"/>
                  </a:cubicBezTo>
                  <a:lnTo>
                    <a:pt x="4638" y="712"/>
                  </a:lnTo>
                  <a:cubicBezTo>
                    <a:pt x="4498" y="690"/>
                    <a:pt x="4359" y="679"/>
                    <a:pt x="4220" y="679"/>
                  </a:cubicBezTo>
                  <a:cubicBezTo>
                    <a:pt x="3119" y="679"/>
                    <a:pt x="2093" y="1372"/>
                    <a:pt x="1734" y="2446"/>
                  </a:cubicBezTo>
                  <a:lnTo>
                    <a:pt x="81" y="3938"/>
                  </a:lnTo>
                  <a:cubicBezTo>
                    <a:pt x="0" y="4019"/>
                    <a:pt x="0" y="4180"/>
                    <a:pt x="81" y="4261"/>
                  </a:cubicBezTo>
                  <a:cubicBezTo>
                    <a:pt x="109" y="4290"/>
                    <a:pt x="158" y="4318"/>
                    <a:pt x="213" y="4318"/>
                  </a:cubicBezTo>
                  <a:cubicBezTo>
                    <a:pt x="235" y="4318"/>
                    <a:pt x="259" y="4313"/>
                    <a:pt x="283" y="4301"/>
                  </a:cubicBezTo>
                  <a:lnTo>
                    <a:pt x="2420" y="3656"/>
                  </a:lnTo>
                  <a:cubicBezTo>
                    <a:pt x="2612" y="3697"/>
                    <a:pt x="2804" y="3717"/>
                    <a:pt x="2992" y="3717"/>
                  </a:cubicBezTo>
                  <a:cubicBezTo>
                    <a:pt x="4105" y="3717"/>
                    <a:pt x="5099" y="3026"/>
                    <a:pt x="5444" y="1922"/>
                  </a:cubicBezTo>
                  <a:lnTo>
                    <a:pt x="7057" y="390"/>
                  </a:lnTo>
                  <a:cubicBezTo>
                    <a:pt x="7138" y="309"/>
                    <a:pt x="7138" y="148"/>
                    <a:pt x="7057" y="67"/>
                  </a:cubicBezTo>
                  <a:cubicBezTo>
                    <a:pt x="7010" y="20"/>
                    <a:pt x="6949" y="0"/>
                    <a:pt x="68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0" name="Google Shape;400;p23"/>
          <p:cNvSpPr txBox="1">
            <a:spLocks noGrp="1"/>
          </p:cNvSpPr>
          <p:nvPr>
            <p:ph type="title" hasCustomPrompt="1"/>
          </p:nvPr>
        </p:nvSpPr>
        <p:spPr>
          <a:xfrm>
            <a:off x="817138" y="778875"/>
            <a:ext cx="2475600" cy="691800"/>
          </a:xfrm>
          <a:prstGeom prst="rect">
            <a:avLst/>
          </a:prstGeom>
        </p:spPr>
        <p:txBody>
          <a:bodyPr spcFirstLastPara="1" wrap="square" lIns="91425" tIns="0" rIns="91425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401" name="Google Shape;401;p23"/>
          <p:cNvSpPr/>
          <p:nvPr/>
        </p:nvSpPr>
        <p:spPr>
          <a:xfrm flipH="1">
            <a:off x="6783696" y="1987766"/>
            <a:ext cx="96375" cy="104718"/>
          </a:xfrm>
          <a:custGeom>
            <a:avLst/>
            <a:gdLst/>
            <a:ahLst/>
            <a:cxnLst/>
            <a:rect l="l" t="t" r="r" b="b"/>
            <a:pathLst>
              <a:path w="2784" h="3025" extrusionOk="0">
                <a:moveTo>
                  <a:pt x="1412" y="0"/>
                </a:moveTo>
                <a:lnTo>
                  <a:pt x="1130" y="847"/>
                </a:lnTo>
                <a:lnTo>
                  <a:pt x="1" y="847"/>
                </a:lnTo>
                <a:lnTo>
                  <a:pt x="888" y="1614"/>
                </a:lnTo>
                <a:lnTo>
                  <a:pt x="485" y="3025"/>
                </a:lnTo>
                <a:lnTo>
                  <a:pt x="1412" y="2057"/>
                </a:lnTo>
                <a:lnTo>
                  <a:pt x="2340" y="3025"/>
                </a:lnTo>
                <a:lnTo>
                  <a:pt x="1896" y="1614"/>
                </a:lnTo>
                <a:lnTo>
                  <a:pt x="2783" y="847"/>
                </a:lnTo>
                <a:lnTo>
                  <a:pt x="1694" y="847"/>
                </a:lnTo>
                <a:lnTo>
                  <a:pt x="141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2" name="Google Shape;402;p23"/>
          <p:cNvSpPr/>
          <p:nvPr/>
        </p:nvSpPr>
        <p:spPr>
          <a:xfrm flipH="1">
            <a:off x="8485783" y="2736233"/>
            <a:ext cx="96375" cy="104753"/>
          </a:xfrm>
          <a:custGeom>
            <a:avLst/>
            <a:gdLst/>
            <a:ahLst/>
            <a:cxnLst/>
            <a:rect l="l" t="t" r="r" b="b"/>
            <a:pathLst>
              <a:path w="2784" h="3026" extrusionOk="0">
                <a:moveTo>
                  <a:pt x="1412" y="1"/>
                </a:moveTo>
                <a:lnTo>
                  <a:pt x="1130" y="847"/>
                </a:lnTo>
                <a:lnTo>
                  <a:pt x="1" y="847"/>
                </a:lnTo>
                <a:lnTo>
                  <a:pt x="888" y="1614"/>
                </a:lnTo>
                <a:lnTo>
                  <a:pt x="485" y="3025"/>
                </a:lnTo>
                <a:lnTo>
                  <a:pt x="1412" y="2057"/>
                </a:lnTo>
                <a:lnTo>
                  <a:pt x="2340" y="3025"/>
                </a:lnTo>
                <a:lnTo>
                  <a:pt x="1896" y="1614"/>
                </a:lnTo>
                <a:lnTo>
                  <a:pt x="2783" y="847"/>
                </a:lnTo>
                <a:lnTo>
                  <a:pt x="1695" y="847"/>
                </a:lnTo>
                <a:lnTo>
                  <a:pt x="141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3" name="Google Shape;403;p23"/>
          <p:cNvSpPr/>
          <p:nvPr/>
        </p:nvSpPr>
        <p:spPr>
          <a:xfrm flipH="1">
            <a:off x="6602225" y="65475"/>
            <a:ext cx="69823" cy="75397"/>
          </a:xfrm>
          <a:custGeom>
            <a:avLst/>
            <a:gdLst/>
            <a:ahLst/>
            <a:cxnLst/>
            <a:rect l="l" t="t" r="r" b="b"/>
            <a:pathLst>
              <a:path w="2017" h="2178" extrusionOk="0">
                <a:moveTo>
                  <a:pt x="1049" y="0"/>
                </a:moveTo>
                <a:lnTo>
                  <a:pt x="847" y="646"/>
                </a:lnTo>
                <a:lnTo>
                  <a:pt x="0" y="646"/>
                </a:lnTo>
                <a:lnTo>
                  <a:pt x="645" y="1210"/>
                </a:lnTo>
                <a:lnTo>
                  <a:pt x="363" y="2178"/>
                </a:lnTo>
                <a:lnTo>
                  <a:pt x="363" y="2178"/>
                </a:lnTo>
                <a:lnTo>
                  <a:pt x="1049" y="1533"/>
                </a:lnTo>
                <a:lnTo>
                  <a:pt x="1734" y="2178"/>
                </a:lnTo>
                <a:lnTo>
                  <a:pt x="1412" y="1170"/>
                </a:lnTo>
                <a:lnTo>
                  <a:pt x="2017" y="646"/>
                </a:lnTo>
                <a:lnTo>
                  <a:pt x="1210" y="646"/>
                </a:lnTo>
                <a:lnTo>
                  <a:pt x="104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23"/>
          <p:cNvSpPr/>
          <p:nvPr/>
        </p:nvSpPr>
        <p:spPr>
          <a:xfrm flipH="1">
            <a:off x="8946277" y="947777"/>
            <a:ext cx="69823" cy="75397"/>
          </a:xfrm>
          <a:custGeom>
            <a:avLst/>
            <a:gdLst/>
            <a:ahLst/>
            <a:cxnLst/>
            <a:rect l="l" t="t" r="r" b="b"/>
            <a:pathLst>
              <a:path w="2017" h="2178" extrusionOk="0">
                <a:moveTo>
                  <a:pt x="1008" y="0"/>
                </a:moveTo>
                <a:lnTo>
                  <a:pt x="847" y="605"/>
                </a:lnTo>
                <a:lnTo>
                  <a:pt x="0" y="605"/>
                </a:lnTo>
                <a:lnTo>
                  <a:pt x="645" y="1170"/>
                </a:lnTo>
                <a:lnTo>
                  <a:pt x="363" y="2178"/>
                </a:lnTo>
                <a:lnTo>
                  <a:pt x="1008" y="1492"/>
                </a:lnTo>
                <a:lnTo>
                  <a:pt x="1694" y="2178"/>
                </a:lnTo>
                <a:lnTo>
                  <a:pt x="1411" y="1170"/>
                </a:lnTo>
                <a:lnTo>
                  <a:pt x="2016" y="605"/>
                </a:lnTo>
                <a:lnTo>
                  <a:pt x="1210" y="605"/>
                </a:lnTo>
                <a:lnTo>
                  <a:pt x="1008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5" name="Google Shape;405;p23"/>
          <p:cNvSpPr/>
          <p:nvPr/>
        </p:nvSpPr>
        <p:spPr>
          <a:xfrm flipH="1">
            <a:off x="7288018" y="4939799"/>
            <a:ext cx="96375" cy="104753"/>
          </a:xfrm>
          <a:custGeom>
            <a:avLst/>
            <a:gdLst/>
            <a:ahLst/>
            <a:cxnLst/>
            <a:rect l="l" t="t" r="r" b="b"/>
            <a:pathLst>
              <a:path w="2784" h="3026" extrusionOk="0">
                <a:moveTo>
                  <a:pt x="1412" y="1"/>
                </a:moveTo>
                <a:lnTo>
                  <a:pt x="1130" y="888"/>
                </a:lnTo>
                <a:lnTo>
                  <a:pt x="1" y="888"/>
                </a:lnTo>
                <a:lnTo>
                  <a:pt x="888" y="1654"/>
                </a:lnTo>
                <a:lnTo>
                  <a:pt x="444" y="3025"/>
                </a:lnTo>
                <a:lnTo>
                  <a:pt x="444" y="3025"/>
                </a:lnTo>
                <a:lnTo>
                  <a:pt x="1412" y="2098"/>
                </a:lnTo>
                <a:lnTo>
                  <a:pt x="2340" y="3025"/>
                </a:lnTo>
                <a:lnTo>
                  <a:pt x="1896" y="1654"/>
                </a:lnTo>
                <a:lnTo>
                  <a:pt x="2783" y="888"/>
                </a:lnTo>
                <a:lnTo>
                  <a:pt x="1654" y="888"/>
                </a:lnTo>
                <a:lnTo>
                  <a:pt x="141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6" name="Google Shape;406;p23"/>
          <p:cNvSpPr txBox="1">
            <a:spLocks noGrp="1"/>
          </p:cNvSpPr>
          <p:nvPr>
            <p:ph type="subTitle" idx="1"/>
          </p:nvPr>
        </p:nvSpPr>
        <p:spPr>
          <a:xfrm>
            <a:off x="902638" y="1470750"/>
            <a:ext cx="2304600" cy="72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5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07" name="Google Shape;407;p23"/>
          <p:cNvSpPr txBox="1">
            <a:spLocks noGrp="1"/>
          </p:cNvSpPr>
          <p:nvPr>
            <p:ph type="title" idx="2" hasCustomPrompt="1"/>
          </p:nvPr>
        </p:nvSpPr>
        <p:spPr>
          <a:xfrm>
            <a:off x="3334200" y="1979813"/>
            <a:ext cx="2475600" cy="691800"/>
          </a:xfrm>
          <a:prstGeom prst="rect">
            <a:avLst/>
          </a:prstGeom>
        </p:spPr>
        <p:txBody>
          <a:bodyPr spcFirstLastPara="1" wrap="square" lIns="91425" tIns="0" rIns="91425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408" name="Google Shape;408;p23"/>
          <p:cNvSpPr txBox="1">
            <a:spLocks noGrp="1"/>
          </p:cNvSpPr>
          <p:nvPr>
            <p:ph type="subTitle" idx="3"/>
          </p:nvPr>
        </p:nvSpPr>
        <p:spPr>
          <a:xfrm>
            <a:off x="3419700" y="2671650"/>
            <a:ext cx="2304600" cy="72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5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09" name="Google Shape;409;p23"/>
          <p:cNvSpPr txBox="1">
            <a:spLocks noGrp="1"/>
          </p:cNvSpPr>
          <p:nvPr>
            <p:ph type="title" idx="4" hasCustomPrompt="1"/>
          </p:nvPr>
        </p:nvSpPr>
        <p:spPr>
          <a:xfrm>
            <a:off x="5851263" y="3180750"/>
            <a:ext cx="2475600" cy="691800"/>
          </a:xfrm>
          <a:prstGeom prst="rect">
            <a:avLst/>
          </a:prstGeom>
        </p:spPr>
        <p:txBody>
          <a:bodyPr spcFirstLastPara="1" wrap="square" lIns="91425" tIns="0" rIns="91425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410" name="Google Shape;410;p23"/>
          <p:cNvSpPr txBox="1">
            <a:spLocks noGrp="1"/>
          </p:cNvSpPr>
          <p:nvPr>
            <p:ph type="subTitle" idx="5"/>
          </p:nvPr>
        </p:nvSpPr>
        <p:spPr>
          <a:xfrm>
            <a:off x="5936763" y="3872550"/>
            <a:ext cx="2304600" cy="72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5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11" name="Google Shape;411;p23"/>
          <p:cNvSpPr/>
          <p:nvPr/>
        </p:nvSpPr>
        <p:spPr>
          <a:xfrm flipH="1">
            <a:off x="5484262" y="2518681"/>
            <a:ext cx="74049" cy="80488"/>
          </a:xfrm>
          <a:custGeom>
            <a:avLst/>
            <a:gdLst/>
            <a:ahLst/>
            <a:cxnLst/>
            <a:rect l="l" t="t" r="r" b="b"/>
            <a:pathLst>
              <a:path w="2783" h="3025" extrusionOk="0">
                <a:moveTo>
                  <a:pt x="1412" y="0"/>
                </a:moveTo>
                <a:lnTo>
                  <a:pt x="1129" y="847"/>
                </a:lnTo>
                <a:lnTo>
                  <a:pt x="0" y="847"/>
                </a:lnTo>
                <a:lnTo>
                  <a:pt x="887" y="1613"/>
                </a:lnTo>
                <a:lnTo>
                  <a:pt x="484" y="3024"/>
                </a:lnTo>
                <a:lnTo>
                  <a:pt x="1412" y="2057"/>
                </a:lnTo>
                <a:lnTo>
                  <a:pt x="2380" y="3024"/>
                </a:lnTo>
                <a:lnTo>
                  <a:pt x="1936" y="1613"/>
                </a:lnTo>
                <a:lnTo>
                  <a:pt x="2783" y="847"/>
                </a:lnTo>
                <a:lnTo>
                  <a:pt x="1694" y="847"/>
                </a:lnTo>
                <a:lnTo>
                  <a:pt x="141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2" name="Google Shape;412;p23"/>
          <p:cNvSpPr/>
          <p:nvPr/>
        </p:nvSpPr>
        <p:spPr>
          <a:xfrm flipH="1">
            <a:off x="4451906" y="785734"/>
            <a:ext cx="53667" cy="57978"/>
          </a:xfrm>
          <a:custGeom>
            <a:avLst/>
            <a:gdLst/>
            <a:ahLst/>
            <a:cxnLst/>
            <a:rect l="l" t="t" r="r" b="b"/>
            <a:pathLst>
              <a:path w="2017" h="2179" extrusionOk="0">
                <a:moveTo>
                  <a:pt x="1009" y="1"/>
                </a:moveTo>
                <a:lnTo>
                  <a:pt x="807" y="606"/>
                </a:lnTo>
                <a:lnTo>
                  <a:pt x="1" y="606"/>
                </a:lnTo>
                <a:lnTo>
                  <a:pt x="646" y="1170"/>
                </a:lnTo>
                <a:lnTo>
                  <a:pt x="364" y="2179"/>
                </a:lnTo>
                <a:lnTo>
                  <a:pt x="1009" y="1493"/>
                </a:lnTo>
                <a:lnTo>
                  <a:pt x="1694" y="2179"/>
                </a:lnTo>
                <a:lnTo>
                  <a:pt x="1372" y="1170"/>
                </a:lnTo>
                <a:lnTo>
                  <a:pt x="2017" y="606"/>
                </a:lnTo>
                <a:lnTo>
                  <a:pt x="1210" y="606"/>
                </a:lnTo>
                <a:lnTo>
                  <a:pt x="100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3" name="Google Shape;413;p23"/>
          <p:cNvSpPr/>
          <p:nvPr/>
        </p:nvSpPr>
        <p:spPr>
          <a:xfrm flipH="1">
            <a:off x="3364605" y="284788"/>
            <a:ext cx="53667" cy="57978"/>
          </a:xfrm>
          <a:custGeom>
            <a:avLst/>
            <a:gdLst/>
            <a:ahLst/>
            <a:cxnLst/>
            <a:rect l="l" t="t" r="r" b="b"/>
            <a:pathLst>
              <a:path w="2017" h="2179" extrusionOk="0">
                <a:moveTo>
                  <a:pt x="1008" y="1"/>
                </a:moveTo>
                <a:lnTo>
                  <a:pt x="807" y="606"/>
                </a:lnTo>
                <a:lnTo>
                  <a:pt x="0" y="606"/>
                </a:lnTo>
                <a:lnTo>
                  <a:pt x="645" y="1170"/>
                </a:lnTo>
                <a:lnTo>
                  <a:pt x="323" y="2178"/>
                </a:lnTo>
                <a:lnTo>
                  <a:pt x="1008" y="1493"/>
                </a:lnTo>
                <a:lnTo>
                  <a:pt x="1694" y="2178"/>
                </a:lnTo>
                <a:lnTo>
                  <a:pt x="1694" y="2178"/>
                </a:lnTo>
                <a:lnTo>
                  <a:pt x="1371" y="1170"/>
                </a:lnTo>
                <a:lnTo>
                  <a:pt x="2016" y="606"/>
                </a:lnTo>
                <a:lnTo>
                  <a:pt x="1210" y="606"/>
                </a:lnTo>
                <a:lnTo>
                  <a:pt x="100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4" name="Google Shape;414;p23"/>
          <p:cNvSpPr/>
          <p:nvPr/>
        </p:nvSpPr>
        <p:spPr>
          <a:xfrm flipH="1">
            <a:off x="750778" y="501163"/>
            <a:ext cx="189924" cy="114918"/>
          </a:xfrm>
          <a:custGeom>
            <a:avLst/>
            <a:gdLst/>
            <a:ahLst/>
            <a:cxnLst/>
            <a:rect l="l" t="t" r="r" b="b"/>
            <a:pathLst>
              <a:path w="7138" h="4319" extrusionOk="0">
                <a:moveTo>
                  <a:pt x="6890" y="0"/>
                </a:moveTo>
                <a:cubicBezTo>
                  <a:pt x="6849" y="0"/>
                  <a:pt x="6808" y="10"/>
                  <a:pt x="6775" y="27"/>
                </a:cubicBezTo>
                <a:lnTo>
                  <a:pt x="4638" y="712"/>
                </a:lnTo>
                <a:cubicBezTo>
                  <a:pt x="4498" y="690"/>
                  <a:pt x="4359" y="679"/>
                  <a:pt x="4220" y="679"/>
                </a:cubicBezTo>
                <a:cubicBezTo>
                  <a:pt x="3119" y="679"/>
                  <a:pt x="2093" y="1372"/>
                  <a:pt x="1734" y="2446"/>
                </a:cubicBezTo>
                <a:lnTo>
                  <a:pt x="81" y="3938"/>
                </a:lnTo>
                <a:cubicBezTo>
                  <a:pt x="0" y="4019"/>
                  <a:pt x="0" y="4180"/>
                  <a:pt x="81" y="4261"/>
                </a:cubicBezTo>
                <a:cubicBezTo>
                  <a:pt x="109" y="4290"/>
                  <a:pt x="158" y="4318"/>
                  <a:pt x="213" y="4318"/>
                </a:cubicBezTo>
                <a:cubicBezTo>
                  <a:pt x="235" y="4318"/>
                  <a:pt x="259" y="4313"/>
                  <a:pt x="283" y="4301"/>
                </a:cubicBezTo>
                <a:lnTo>
                  <a:pt x="2420" y="3656"/>
                </a:lnTo>
                <a:cubicBezTo>
                  <a:pt x="2612" y="3697"/>
                  <a:pt x="2804" y="3717"/>
                  <a:pt x="2992" y="3717"/>
                </a:cubicBezTo>
                <a:cubicBezTo>
                  <a:pt x="4105" y="3717"/>
                  <a:pt x="5099" y="3026"/>
                  <a:pt x="5444" y="1922"/>
                </a:cubicBezTo>
                <a:lnTo>
                  <a:pt x="7057" y="390"/>
                </a:lnTo>
                <a:cubicBezTo>
                  <a:pt x="7138" y="309"/>
                  <a:pt x="7138" y="148"/>
                  <a:pt x="7057" y="67"/>
                </a:cubicBezTo>
                <a:cubicBezTo>
                  <a:pt x="7010" y="20"/>
                  <a:pt x="6949" y="0"/>
                  <a:pt x="689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5" name="Google Shape;415;p23"/>
          <p:cNvSpPr/>
          <p:nvPr/>
        </p:nvSpPr>
        <p:spPr>
          <a:xfrm rot="5400000">
            <a:off x="3456297" y="4678404"/>
            <a:ext cx="172789" cy="187796"/>
          </a:xfrm>
          <a:custGeom>
            <a:avLst/>
            <a:gdLst/>
            <a:ahLst/>
            <a:cxnLst/>
            <a:rect l="l" t="t" r="r" b="b"/>
            <a:pathLst>
              <a:path w="6494" h="7058" extrusionOk="0">
                <a:moveTo>
                  <a:pt x="3267" y="0"/>
                </a:moveTo>
                <a:lnTo>
                  <a:pt x="2662" y="2057"/>
                </a:lnTo>
                <a:lnTo>
                  <a:pt x="1" y="2057"/>
                </a:lnTo>
                <a:lnTo>
                  <a:pt x="2098" y="3831"/>
                </a:lnTo>
                <a:lnTo>
                  <a:pt x="1090" y="7057"/>
                </a:lnTo>
                <a:lnTo>
                  <a:pt x="3267" y="4880"/>
                </a:lnTo>
                <a:lnTo>
                  <a:pt x="5525" y="7057"/>
                </a:lnTo>
                <a:lnTo>
                  <a:pt x="4477" y="3791"/>
                </a:lnTo>
                <a:lnTo>
                  <a:pt x="6493" y="2057"/>
                </a:lnTo>
                <a:lnTo>
                  <a:pt x="3912" y="2057"/>
                </a:lnTo>
                <a:lnTo>
                  <a:pt x="3267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6" name="Google Shape;416;p23"/>
          <p:cNvSpPr/>
          <p:nvPr/>
        </p:nvSpPr>
        <p:spPr>
          <a:xfrm rot="5400000">
            <a:off x="4652569" y="3957969"/>
            <a:ext cx="52576" cy="57978"/>
          </a:xfrm>
          <a:custGeom>
            <a:avLst/>
            <a:gdLst/>
            <a:ahLst/>
            <a:cxnLst/>
            <a:rect l="l" t="t" r="r" b="b"/>
            <a:pathLst>
              <a:path w="1976" h="2179" extrusionOk="0">
                <a:moveTo>
                  <a:pt x="1008" y="1"/>
                </a:moveTo>
                <a:lnTo>
                  <a:pt x="807" y="646"/>
                </a:lnTo>
                <a:lnTo>
                  <a:pt x="0" y="646"/>
                </a:lnTo>
                <a:lnTo>
                  <a:pt x="645" y="1170"/>
                </a:lnTo>
                <a:lnTo>
                  <a:pt x="323" y="2178"/>
                </a:lnTo>
                <a:lnTo>
                  <a:pt x="1008" y="1493"/>
                </a:lnTo>
                <a:lnTo>
                  <a:pt x="1694" y="2178"/>
                </a:lnTo>
                <a:lnTo>
                  <a:pt x="1371" y="1170"/>
                </a:lnTo>
                <a:lnTo>
                  <a:pt x="1976" y="646"/>
                </a:lnTo>
                <a:lnTo>
                  <a:pt x="1210" y="646"/>
                </a:lnTo>
                <a:lnTo>
                  <a:pt x="100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s 1">
  <p:cSld name="CUSTOM_12_1_1"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8" name="Google Shape;418;p24"/>
          <p:cNvGrpSpPr/>
          <p:nvPr/>
        </p:nvGrpSpPr>
        <p:grpSpPr>
          <a:xfrm flipH="1">
            <a:off x="238592" y="166500"/>
            <a:ext cx="1039850" cy="4569200"/>
            <a:chOff x="6175525" y="287075"/>
            <a:chExt cx="1039850" cy="4569200"/>
          </a:xfrm>
        </p:grpSpPr>
        <p:sp>
          <p:nvSpPr>
            <p:cNvPr id="419" name="Google Shape;419;p24"/>
            <p:cNvSpPr/>
            <p:nvPr/>
          </p:nvSpPr>
          <p:spPr>
            <a:xfrm>
              <a:off x="7145800" y="4007588"/>
              <a:ext cx="69575" cy="75625"/>
            </a:xfrm>
            <a:custGeom>
              <a:avLst/>
              <a:gdLst/>
              <a:ahLst/>
              <a:cxnLst/>
              <a:rect l="l" t="t" r="r" b="b"/>
              <a:pathLst>
                <a:path w="2783" h="3025" extrusionOk="0">
                  <a:moveTo>
                    <a:pt x="1412" y="0"/>
                  </a:moveTo>
                  <a:lnTo>
                    <a:pt x="1129" y="847"/>
                  </a:lnTo>
                  <a:lnTo>
                    <a:pt x="0" y="847"/>
                  </a:lnTo>
                  <a:lnTo>
                    <a:pt x="887" y="1613"/>
                  </a:lnTo>
                  <a:lnTo>
                    <a:pt x="484" y="3024"/>
                  </a:lnTo>
                  <a:lnTo>
                    <a:pt x="1412" y="2057"/>
                  </a:lnTo>
                  <a:lnTo>
                    <a:pt x="2380" y="3024"/>
                  </a:lnTo>
                  <a:lnTo>
                    <a:pt x="1936" y="1613"/>
                  </a:lnTo>
                  <a:lnTo>
                    <a:pt x="2783" y="847"/>
                  </a:lnTo>
                  <a:lnTo>
                    <a:pt x="1694" y="847"/>
                  </a:lnTo>
                  <a:lnTo>
                    <a:pt x="141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24"/>
            <p:cNvSpPr/>
            <p:nvPr/>
          </p:nvSpPr>
          <p:spPr>
            <a:xfrm>
              <a:off x="6185125" y="287075"/>
              <a:ext cx="50425" cy="54475"/>
            </a:xfrm>
            <a:custGeom>
              <a:avLst/>
              <a:gdLst/>
              <a:ahLst/>
              <a:cxnLst/>
              <a:rect l="l" t="t" r="r" b="b"/>
              <a:pathLst>
                <a:path w="2017" h="2179" extrusionOk="0">
                  <a:moveTo>
                    <a:pt x="1008" y="1"/>
                  </a:moveTo>
                  <a:lnTo>
                    <a:pt x="807" y="606"/>
                  </a:lnTo>
                  <a:lnTo>
                    <a:pt x="0" y="606"/>
                  </a:lnTo>
                  <a:lnTo>
                    <a:pt x="645" y="1170"/>
                  </a:lnTo>
                  <a:lnTo>
                    <a:pt x="323" y="2178"/>
                  </a:lnTo>
                  <a:lnTo>
                    <a:pt x="1008" y="1493"/>
                  </a:lnTo>
                  <a:lnTo>
                    <a:pt x="1694" y="2178"/>
                  </a:lnTo>
                  <a:lnTo>
                    <a:pt x="1694" y="2178"/>
                  </a:lnTo>
                  <a:lnTo>
                    <a:pt x="1371" y="1170"/>
                  </a:lnTo>
                  <a:lnTo>
                    <a:pt x="2016" y="606"/>
                  </a:lnTo>
                  <a:lnTo>
                    <a:pt x="1210" y="606"/>
                  </a:lnTo>
                  <a:lnTo>
                    <a:pt x="100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24"/>
            <p:cNvSpPr/>
            <p:nvPr/>
          </p:nvSpPr>
          <p:spPr>
            <a:xfrm>
              <a:off x="6959100" y="4801800"/>
              <a:ext cx="49400" cy="54475"/>
            </a:xfrm>
            <a:custGeom>
              <a:avLst/>
              <a:gdLst/>
              <a:ahLst/>
              <a:cxnLst/>
              <a:rect l="l" t="t" r="r" b="b"/>
              <a:pathLst>
                <a:path w="1976" h="2179" extrusionOk="0">
                  <a:moveTo>
                    <a:pt x="1008" y="1"/>
                  </a:moveTo>
                  <a:lnTo>
                    <a:pt x="807" y="646"/>
                  </a:lnTo>
                  <a:lnTo>
                    <a:pt x="0" y="646"/>
                  </a:lnTo>
                  <a:lnTo>
                    <a:pt x="645" y="1170"/>
                  </a:lnTo>
                  <a:lnTo>
                    <a:pt x="323" y="2178"/>
                  </a:lnTo>
                  <a:lnTo>
                    <a:pt x="1008" y="1493"/>
                  </a:lnTo>
                  <a:lnTo>
                    <a:pt x="1694" y="2178"/>
                  </a:lnTo>
                  <a:lnTo>
                    <a:pt x="1371" y="1170"/>
                  </a:lnTo>
                  <a:lnTo>
                    <a:pt x="1976" y="646"/>
                  </a:lnTo>
                  <a:lnTo>
                    <a:pt x="1210" y="646"/>
                  </a:lnTo>
                  <a:lnTo>
                    <a:pt x="100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24"/>
            <p:cNvSpPr/>
            <p:nvPr/>
          </p:nvSpPr>
          <p:spPr>
            <a:xfrm>
              <a:off x="6596875" y="2544525"/>
              <a:ext cx="50425" cy="54450"/>
            </a:xfrm>
            <a:custGeom>
              <a:avLst/>
              <a:gdLst/>
              <a:ahLst/>
              <a:cxnLst/>
              <a:rect l="l" t="t" r="r" b="b"/>
              <a:pathLst>
                <a:path w="2017" h="2178" extrusionOk="0">
                  <a:moveTo>
                    <a:pt x="1009" y="0"/>
                  </a:moveTo>
                  <a:lnTo>
                    <a:pt x="807" y="645"/>
                  </a:lnTo>
                  <a:lnTo>
                    <a:pt x="0" y="645"/>
                  </a:lnTo>
                  <a:lnTo>
                    <a:pt x="646" y="1210"/>
                  </a:lnTo>
                  <a:lnTo>
                    <a:pt x="323" y="2178"/>
                  </a:lnTo>
                  <a:lnTo>
                    <a:pt x="323" y="2178"/>
                  </a:lnTo>
                  <a:lnTo>
                    <a:pt x="1009" y="1492"/>
                  </a:lnTo>
                  <a:lnTo>
                    <a:pt x="1694" y="2178"/>
                  </a:lnTo>
                  <a:lnTo>
                    <a:pt x="1372" y="1170"/>
                  </a:lnTo>
                  <a:lnTo>
                    <a:pt x="2017" y="645"/>
                  </a:lnTo>
                  <a:lnTo>
                    <a:pt x="1210" y="645"/>
                  </a:lnTo>
                  <a:lnTo>
                    <a:pt x="1009" y="0"/>
                  </a:lnTo>
                  <a:close/>
                  <a:moveTo>
                    <a:pt x="1694" y="2178"/>
                  </a:moveTo>
                  <a:lnTo>
                    <a:pt x="1694" y="2178"/>
                  </a:lnTo>
                  <a:lnTo>
                    <a:pt x="1694" y="217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24"/>
            <p:cNvSpPr/>
            <p:nvPr/>
          </p:nvSpPr>
          <p:spPr>
            <a:xfrm>
              <a:off x="6175525" y="3841175"/>
              <a:ext cx="69600" cy="75625"/>
            </a:xfrm>
            <a:custGeom>
              <a:avLst/>
              <a:gdLst/>
              <a:ahLst/>
              <a:cxnLst/>
              <a:rect l="l" t="t" r="r" b="b"/>
              <a:pathLst>
                <a:path w="2784" h="3025" extrusionOk="0">
                  <a:moveTo>
                    <a:pt x="1412" y="0"/>
                  </a:moveTo>
                  <a:lnTo>
                    <a:pt x="1130" y="888"/>
                  </a:lnTo>
                  <a:lnTo>
                    <a:pt x="1" y="888"/>
                  </a:lnTo>
                  <a:lnTo>
                    <a:pt x="888" y="1654"/>
                  </a:lnTo>
                  <a:lnTo>
                    <a:pt x="444" y="3025"/>
                  </a:lnTo>
                  <a:lnTo>
                    <a:pt x="1412" y="2097"/>
                  </a:lnTo>
                  <a:lnTo>
                    <a:pt x="2340" y="3025"/>
                  </a:lnTo>
                  <a:lnTo>
                    <a:pt x="1896" y="1613"/>
                  </a:lnTo>
                  <a:lnTo>
                    <a:pt x="2783" y="888"/>
                  </a:lnTo>
                  <a:lnTo>
                    <a:pt x="1654" y="888"/>
                  </a:lnTo>
                  <a:lnTo>
                    <a:pt x="141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24"/>
            <p:cNvSpPr/>
            <p:nvPr/>
          </p:nvSpPr>
          <p:spPr>
            <a:xfrm>
              <a:off x="6596863" y="1304350"/>
              <a:ext cx="178450" cy="107975"/>
            </a:xfrm>
            <a:custGeom>
              <a:avLst/>
              <a:gdLst/>
              <a:ahLst/>
              <a:cxnLst/>
              <a:rect l="l" t="t" r="r" b="b"/>
              <a:pathLst>
                <a:path w="7138" h="4319" extrusionOk="0">
                  <a:moveTo>
                    <a:pt x="6890" y="0"/>
                  </a:moveTo>
                  <a:cubicBezTo>
                    <a:pt x="6849" y="0"/>
                    <a:pt x="6808" y="10"/>
                    <a:pt x="6775" y="27"/>
                  </a:cubicBezTo>
                  <a:lnTo>
                    <a:pt x="4638" y="712"/>
                  </a:lnTo>
                  <a:cubicBezTo>
                    <a:pt x="4498" y="690"/>
                    <a:pt x="4359" y="679"/>
                    <a:pt x="4220" y="679"/>
                  </a:cubicBezTo>
                  <a:cubicBezTo>
                    <a:pt x="3119" y="679"/>
                    <a:pt x="2093" y="1372"/>
                    <a:pt x="1734" y="2446"/>
                  </a:cubicBezTo>
                  <a:lnTo>
                    <a:pt x="81" y="3938"/>
                  </a:lnTo>
                  <a:cubicBezTo>
                    <a:pt x="0" y="4019"/>
                    <a:pt x="0" y="4180"/>
                    <a:pt x="81" y="4261"/>
                  </a:cubicBezTo>
                  <a:cubicBezTo>
                    <a:pt x="109" y="4290"/>
                    <a:pt x="158" y="4318"/>
                    <a:pt x="213" y="4318"/>
                  </a:cubicBezTo>
                  <a:cubicBezTo>
                    <a:pt x="235" y="4318"/>
                    <a:pt x="259" y="4313"/>
                    <a:pt x="283" y="4301"/>
                  </a:cubicBezTo>
                  <a:lnTo>
                    <a:pt x="2420" y="3656"/>
                  </a:lnTo>
                  <a:cubicBezTo>
                    <a:pt x="2612" y="3697"/>
                    <a:pt x="2804" y="3717"/>
                    <a:pt x="2992" y="3717"/>
                  </a:cubicBezTo>
                  <a:cubicBezTo>
                    <a:pt x="4105" y="3717"/>
                    <a:pt x="5099" y="3026"/>
                    <a:pt x="5444" y="1922"/>
                  </a:cubicBezTo>
                  <a:lnTo>
                    <a:pt x="7057" y="390"/>
                  </a:lnTo>
                  <a:cubicBezTo>
                    <a:pt x="7138" y="309"/>
                    <a:pt x="7138" y="148"/>
                    <a:pt x="7057" y="67"/>
                  </a:cubicBezTo>
                  <a:cubicBezTo>
                    <a:pt x="7010" y="20"/>
                    <a:pt x="6949" y="0"/>
                    <a:pt x="68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25" name="Google Shape;425;p24"/>
          <p:cNvSpPr txBox="1">
            <a:spLocks noGrp="1"/>
          </p:cNvSpPr>
          <p:nvPr>
            <p:ph type="title" hasCustomPrompt="1"/>
          </p:nvPr>
        </p:nvSpPr>
        <p:spPr>
          <a:xfrm flipH="1">
            <a:off x="5851263" y="2389781"/>
            <a:ext cx="2475600" cy="691800"/>
          </a:xfrm>
          <a:prstGeom prst="rect">
            <a:avLst/>
          </a:prstGeom>
        </p:spPr>
        <p:txBody>
          <a:bodyPr spcFirstLastPara="1" wrap="square" lIns="91425" tIns="0" rIns="91425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5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426" name="Google Shape;426;p24"/>
          <p:cNvSpPr/>
          <p:nvPr/>
        </p:nvSpPr>
        <p:spPr>
          <a:xfrm flipH="1">
            <a:off x="6783696" y="1987766"/>
            <a:ext cx="96375" cy="104718"/>
          </a:xfrm>
          <a:custGeom>
            <a:avLst/>
            <a:gdLst/>
            <a:ahLst/>
            <a:cxnLst/>
            <a:rect l="l" t="t" r="r" b="b"/>
            <a:pathLst>
              <a:path w="2784" h="3025" extrusionOk="0">
                <a:moveTo>
                  <a:pt x="1412" y="0"/>
                </a:moveTo>
                <a:lnTo>
                  <a:pt x="1130" y="847"/>
                </a:lnTo>
                <a:lnTo>
                  <a:pt x="1" y="847"/>
                </a:lnTo>
                <a:lnTo>
                  <a:pt x="888" y="1614"/>
                </a:lnTo>
                <a:lnTo>
                  <a:pt x="485" y="3025"/>
                </a:lnTo>
                <a:lnTo>
                  <a:pt x="1412" y="2057"/>
                </a:lnTo>
                <a:lnTo>
                  <a:pt x="2340" y="3025"/>
                </a:lnTo>
                <a:lnTo>
                  <a:pt x="1896" y="1614"/>
                </a:lnTo>
                <a:lnTo>
                  <a:pt x="2783" y="847"/>
                </a:lnTo>
                <a:lnTo>
                  <a:pt x="1694" y="847"/>
                </a:lnTo>
                <a:lnTo>
                  <a:pt x="141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7" name="Google Shape;427;p24"/>
          <p:cNvSpPr/>
          <p:nvPr/>
        </p:nvSpPr>
        <p:spPr>
          <a:xfrm flipH="1">
            <a:off x="8485783" y="2736233"/>
            <a:ext cx="96375" cy="104753"/>
          </a:xfrm>
          <a:custGeom>
            <a:avLst/>
            <a:gdLst/>
            <a:ahLst/>
            <a:cxnLst/>
            <a:rect l="l" t="t" r="r" b="b"/>
            <a:pathLst>
              <a:path w="2784" h="3026" extrusionOk="0">
                <a:moveTo>
                  <a:pt x="1412" y="1"/>
                </a:moveTo>
                <a:lnTo>
                  <a:pt x="1130" y="847"/>
                </a:lnTo>
                <a:lnTo>
                  <a:pt x="1" y="847"/>
                </a:lnTo>
                <a:lnTo>
                  <a:pt x="888" y="1614"/>
                </a:lnTo>
                <a:lnTo>
                  <a:pt x="485" y="3025"/>
                </a:lnTo>
                <a:lnTo>
                  <a:pt x="1412" y="2057"/>
                </a:lnTo>
                <a:lnTo>
                  <a:pt x="2340" y="3025"/>
                </a:lnTo>
                <a:lnTo>
                  <a:pt x="1896" y="1614"/>
                </a:lnTo>
                <a:lnTo>
                  <a:pt x="2783" y="847"/>
                </a:lnTo>
                <a:lnTo>
                  <a:pt x="1695" y="847"/>
                </a:lnTo>
                <a:lnTo>
                  <a:pt x="141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8" name="Google Shape;428;p24"/>
          <p:cNvSpPr/>
          <p:nvPr/>
        </p:nvSpPr>
        <p:spPr>
          <a:xfrm flipH="1">
            <a:off x="6602225" y="65475"/>
            <a:ext cx="69823" cy="75397"/>
          </a:xfrm>
          <a:custGeom>
            <a:avLst/>
            <a:gdLst/>
            <a:ahLst/>
            <a:cxnLst/>
            <a:rect l="l" t="t" r="r" b="b"/>
            <a:pathLst>
              <a:path w="2017" h="2178" extrusionOk="0">
                <a:moveTo>
                  <a:pt x="1049" y="0"/>
                </a:moveTo>
                <a:lnTo>
                  <a:pt x="847" y="646"/>
                </a:lnTo>
                <a:lnTo>
                  <a:pt x="0" y="646"/>
                </a:lnTo>
                <a:lnTo>
                  <a:pt x="645" y="1210"/>
                </a:lnTo>
                <a:lnTo>
                  <a:pt x="363" y="2178"/>
                </a:lnTo>
                <a:lnTo>
                  <a:pt x="363" y="2178"/>
                </a:lnTo>
                <a:lnTo>
                  <a:pt x="1049" y="1533"/>
                </a:lnTo>
                <a:lnTo>
                  <a:pt x="1734" y="2178"/>
                </a:lnTo>
                <a:lnTo>
                  <a:pt x="1412" y="1170"/>
                </a:lnTo>
                <a:lnTo>
                  <a:pt x="2017" y="646"/>
                </a:lnTo>
                <a:lnTo>
                  <a:pt x="1210" y="646"/>
                </a:lnTo>
                <a:lnTo>
                  <a:pt x="104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9" name="Google Shape;429;p24"/>
          <p:cNvSpPr/>
          <p:nvPr/>
        </p:nvSpPr>
        <p:spPr>
          <a:xfrm flipH="1">
            <a:off x="8946277" y="947777"/>
            <a:ext cx="69823" cy="75397"/>
          </a:xfrm>
          <a:custGeom>
            <a:avLst/>
            <a:gdLst/>
            <a:ahLst/>
            <a:cxnLst/>
            <a:rect l="l" t="t" r="r" b="b"/>
            <a:pathLst>
              <a:path w="2017" h="2178" extrusionOk="0">
                <a:moveTo>
                  <a:pt x="1008" y="0"/>
                </a:moveTo>
                <a:lnTo>
                  <a:pt x="847" y="605"/>
                </a:lnTo>
                <a:lnTo>
                  <a:pt x="0" y="605"/>
                </a:lnTo>
                <a:lnTo>
                  <a:pt x="645" y="1170"/>
                </a:lnTo>
                <a:lnTo>
                  <a:pt x="363" y="2178"/>
                </a:lnTo>
                <a:lnTo>
                  <a:pt x="1008" y="1492"/>
                </a:lnTo>
                <a:lnTo>
                  <a:pt x="1694" y="2178"/>
                </a:lnTo>
                <a:lnTo>
                  <a:pt x="1411" y="1170"/>
                </a:lnTo>
                <a:lnTo>
                  <a:pt x="2016" y="605"/>
                </a:lnTo>
                <a:lnTo>
                  <a:pt x="1210" y="605"/>
                </a:lnTo>
                <a:lnTo>
                  <a:pt x="1008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0" name="Google Shape;430;p24"/>
          <p:cNvSpPr/>
          <p:nvPr/>
        </p:nvSpPr>
        <p:spPr>
          <a:xfrm flipH="1">
            <a:off x="7288018" y="4939799"/>
            <a:ext cx="96375" cy="104753"/>
          </a:xfrm>
          <a:custGeom>
            <a:avLst/>
            <a:gdLst/>
            <a:ahLst/>
            <a:cxnLst/>
            <a:rect l="l" t="t" r="r" b="b"/>
            <a:pathLst>
              <a:path w="2784" h="3026" extrusionOk="0">
                <a:moveTo>
                  <a:pt x="1412" y="1"/>
                </a:moveTo>
                <a:lnTo>
                  <a:pt x="1130" y="888"/>
                </a:lnTo>
                <a:lnTo>
                  <a:pt x="1" y="888"/>
                </a:lnTo>
                <a:lnTo>
                  <a:pt x="888" y="1654"/>
                </a:lnTo>
                <a:lnTo>
                  <a:pt x="444" y="3025"/>
                </a:lnTo>
                <a:lnTo>
                  <a:pt x="444" y="3025"/>
                </a:lnTo>
                <a:lnTo>
                  <a:pt x="1412" y="2098"/>
                </a:lnTo>
                <a:lnTo>
                  <a:pt x="2340" y="3025"/>
                </a:lnTo>
                <a:lnTo>
                  <a:pt x="1896" y="1654"/>
                </a:lnTo>
                <a:lnTo>
                  <a:pt x="2783" y="888"/>
                </a:lnTo>
                <a:lnTo>
                  <a:pt x="1654" y="888"/>
                </a:lnTo>
                <a:lnTo>
                  <a:pt x="141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1" name="Google Shape;431;p24"/>
          <p:cNvSpPr txBox="1">
            <a:spLocks noGrp="1"/>
          </p:cNvSpPr>
          <p:nvPr>
            <p:ph type="subTitle" idx="1"/>
          </p:nvPr>
        </p:nvSpPr>
        <p:spPr>
          <a:xfrm flipH="1">
            <a:off x="5936763" y="3081600"/>
            <a:ext cx="2304600" cy="72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5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32" name="Google Shape;432;p24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3334200" y="1551581"/>
            <a:ext cx="2475600" cy="691800"/>
          </a:xfrm>
          <a:prstGeom prst="rect">
            <a:avLst/>
          </a:prstGeom>
        </p:spPr>
        <p:txBody>
          <a:bodyPr spcFirstLastPara="1" wrap="square" lIns="91425" tIns="0" rIns="91425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5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433" name="Google Shape;433;p24"/>
          <p:cNvSpPr txBox="1">
            <a:spLocks noGrp="1"/>
          </p:cNvSpPr>
          <p:nvPr>
            <p:ph type="subTitle" idx="3"/>
          </p:nvPr>
        </p:nvSpPr>
        <p:spPr>
          <a:xfrm flipH="1">
            <a:off x="3419700" y="2243400"/>
            <a:ext cx="2304600" cy="72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5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34" name="Google Shape;434;p24"/>
          <p:cNvSpPr txBox="1">
            <a:spLocks noGrp="1"/>
          </p:cNvSpPr>
          <p:nvPr>
            <p:ph type="title" idx="4" hasCustomPrompt="1"/>
          </p:nvPr>
        </p:nvSpPr>
        <p:spPr>
          <a:xfrm flipH="1">
            <a:off x="817138" y="2389781"/>
            <a:ext cx="2475600" cy="691800"/>
          </a:xfrm>
          <a:prstGeom prst="rect">
            <a:avLst/>
          </a:prstGeom>
        </p:spPr>
        <p:txBody>
          <a:bodyPr spcFirstLastPara="1" wrap="square" lIns="91425" tIns="0" rIns="91425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5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435" name="Google Shape;435;p24"/>
          <p:cNvSpPr txBox="1">
            <a:spLocks noGrp="1"/>
          </p:cNvSpPr>
          <p:nvPr>
            <p:ph type="subTitle" idx="5"/>
          </p:nvPr>
        </p:nvSpPr>
        <p:spPr>
          <a:xfrm flipH="1">
            <a:off x="902638" y="3081600"/>
            <a:ext cx="2304600" cy="72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5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3"/>
          <p:cNvSpPr txBox="1">
            <a:spLocks noGrp="1"/>
          </p:cNvSpPr>
          <p:nvPr>
            <p:ph type="title"/>
          </p:nvPr>
        </p:nvSpPr>
        <p:spPr>
          <a:xfrm>
            <a:off x="768800" y="2282238"/>
            <a:ext cx="3098700" cy="80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7" name="Google Shape;47;p3"/>
          <p:cNvSpPr txBox="1">
            <a:spLocks noGrp="1"/>
          </p:cNvSpPr>
          <p:nvPr>
            <p:ph type="title" idx="2" hasCustomPrompt="1"/>
          </p:nvPr>
        </p:nvSpPr>
        <p:spPr>
          <a:xfrm>
            <a:off x="768800" y="1538838"/>
            <a:ext cx="1217100" cy="743400"/>
          </a:xfrm>
          <a:prstGeom prst="rect">
            <a:avLst/>
          </a:prstGeom>
        </p:spPr>
        <p:txBody>
          <a:bodyPr spcFirstLastPara="1" wrap="square" lIns="91425" tIns="0" rIns="91425" bIns="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48" name="Google Shape;48;p3"/>
          <p:cNvSpPr txBox="1">
            <a:spLocks noGrp="1"/>
          </p:cNvSpPr>
          <p:nvPr>
            <p:ph type="subTitle" idx="1"/>
          </p:nvPr>
        </p:nvSpPr>
        <p:spPr>
          <a:xfrm>
            <a:off x="768800" y="3086250"/>
            <a:ext cx="3069900" cy="518400"/>
          </a:xfrm>
          <a:prstGeom prst="rect">
            <a:avLst/>
          </a:prstGeom>
        </p:spPr>
        <p:txBody>
          <a:bodyPr spcFirstLastPara="1" wrap="square" lIns="91425" tIns="0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Signika Light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9" name="Google Shape;49;p3"/>
          <p:cNvSpPr/>
          <p:nvPr/>
        </p:nvSpPr>
        <p:spPr>
          <a:xfrm flipH="1">
            <a:off x="5452145" y="4462630"/>
            <a:ext cx="101318" cy="2814"/>
          </a:xfrm>
          <a:custGeom>
            <a:avLst/>
            <a:gdLst/>
            <a:ahLst/>
            <a:cxnLst/>
            <a:rect l="l" t="t" r="r" b="b"/>
            <a:pathLst>
              <a:path w="3637" h="101" extrusionOk="0">
                <a:moveTo>
                  <a:pt x="1" y="0"/>
                </a:moveTo>
                <a:lnTo>
                  <a:pt x="1" y="100"/>
                </a:lnTo>
                <a:lnTo>
                  <a:pt x="3637" y="100"/>
                </a:lnTo>
                <a:lnTo>
                  <a:pt x="363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3"/>
          <p:cNvSpPr/>
          <p:nvPr/>
        </p:nvSpPr>
        <p:spPr>
          <a:xfrm flipH="1">
            <a:off x="6753153" y="671328"/>
            <a:ext cx="105970" cy="101095"/>
          </a:xfrm>
          <a:custGeom>
            <a:avLst/>
            <a:gdLst/>
            <a:ahLst/>
            <a:cxnLst/>
            <a:rect l="l" t="t" r="r" b="b"/>
            <a:pathLst>
              <a:path w="3804" h="3629" extrusionOk="0">
                <a:moveTo>
                  <a:pt x="1910" y="0"/>
                </a:moveTo>
                <a:cubicBezTo>
                  <a:pt x="1818" y="0"/>
                  <a:pt x="1709" y="62"/>
                  <a:pt x="1635" y="160"/>
                </a:cubicBezTo>
                <a:lnTo>
                  <a:pt x="1302" y="860"/>
                </a:lnTo>
                <a:cubicBezTo>
                  <a:pt x="1268" y="960"/>
                  <a:pt x="1168" y="1027"/>
                  <a:pt x="1102" y="1027"/>
                </a:cubicBezTo>
                <a:lnTo>
                  <a:pt x="301" y="1160"/>
                </a:lnTo>
                <a:cubicBezTo>
                  <a:pt x="234" y="1160"/>
                  <a:pt x="168" y="1194"/>
                  <a:pt x="134" y="1261"/>
                </a:cubicBezTo>
                <a:cubicBezTo>
                  <a:pt x="1" y="1361"/>
                  <a:pt x="1" y="1527"/>
                  <a:pt x="134" y="1661"/>
                </a:cubicBezTo>
                <a:lnTo>
                  <a:pt x="735" y="2195"/>
                </a:lnTo>
                <a:cubicBezTo>
                  <a:pt x="801" y="2295"/>
                  <a:pt x="801" y="2361"/>
                  <a:pt x="801" y="2461"/>
                </a:cubicBezTo>
                <a:lnTo>
                  <a:pt x="668" y="3262"/>
                </a:lnTo>
                <a:cubicBezTo>
                  <a:pt x="668" y="3329"/>
                  <a:pt x="668" y="3429"/>
                  <a:pt x="735" y="3462"/>
                </a:cubicBezTo>
                <a:cubicBezTo>
                  <a:pt x="780" y="3576"/>
                  <a:pt x="873" y="3628"/>
                  <a:pt x="969" y="3628"/>
                </a:cubicBezTo>
                <a:cubicBezTo>
                  <a:pt x="1014" y="3628"/>
                  <a:pt x="1059" y="3617"/>
                  <a:pt x="1102" y="3596"/>
                </a:cubicBezTo>
                <a:lnTo>
                  <a:pt x="1802" y="3195"/>
                </a:lnTo>
                <a:cubicBezTo>
                  <a:pt x="1852" y="3179"/>
                  <a:pt x="1894" y="3170"/>
                  <a:pt x="1936" y="3170"/>
                </a:cubicBezTo>
                <a:cubicBezTo>
                  <a:pt x="1977" y="3170"/>
                  <a:pt x="2019" y="3179"/>
                  <a:pt x="2069" y="3195"/>
                </a:cubicBezTo>
                <a:lnTo>
                  <a:pt x="2770" y="3596"/>
                </a:lnTo>
                <a:cubicBezTo>
                  <a:pt x="2836" y="3629"/>
                  <a:pt x="2903" y="3629"/>
                  <a:pt x="2970" y="3629"/>
                </a:cubicBezTo>
                <a:cubicBezTo>
                  <a:pt x="3103" y="3596"/>
                  <a:pt x="3237" y="3462"/>
                  <a:pt x="3170" y="3295"/>
                </a:cubicBezTo>
                <a:lnTo>
                  <a:pt x="3070" y="2495"/>
                </a:lnTo>
                <a:cubicBezTo>
                  <a:pt x="3070" y="2428"/>
                  <a:pt x="3070" y="2328"/>
                  <a:pt x="3136" y="2261"/>
                </a:cubicBezTo>
                <a:lnTo>
                  <a:pt x="3737" y="1694"/>
                </a:lnTo>
                <a:cubicBezTo>
                  <a:pt x="3770" y="1661"/>
                  <a:pt x="3804" y="1561"/>
                  <a:pt x="3804" y="1527"/>
                </a:cubicBezTo>
                <a:cubicBezTo>
                  <a:pt x="3804" y="1361"/>
                  <a:pt x="3737" y="1261"/>
                  <a:pt x="3570" y="1194"/>
                </a:cubicBezTo>
                <a:lnTo>
                  <a:pt x="2770" y="1094"/>
                </a:lnTo>
                <a:cubicBezTo>
                  <a:pt x="2669" y="1027"/>
                  <a:pt x="2603" y="994"/>
                  <a:pt x="2569" y="927"/>
                </a:cubicBezTo>
                <a:lnTo>
                  <a:pt x="2236" y="193"/>
                </a:lnTo>
                <a:cubicBezTo>
                  <a:pt x="2169" y="160"/>
                  <a:pt x="2136" y="126"/>
                  <a:pt x="2002" y="26"/>
                </a:cubicBezTo>
                <a:cubicBezTo>
                  <a:pt x="1976" y="8"/>
                  <a:pt x="1944" y="0"/>
                  <a:pt x="191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3"/>
          <p:cNvSpPr/>
          <p:nvPr/>
        </p:nvSpPr>
        <p:spPr>
          <a:xfrm flipH="1">
            <a:off x="8199139" y="2308310"/>
            <a:ext cx="105942" cy="100593"/>
          </a:xfrm>
          <a:custGeom>
            <a:avLst/>
            <a:gdLst/>
            <a:ahLst/>
            <a:cxnLst/>
            <a:rect l="l" t="t" r="r" b="b"/>
            <a:pathLst>
              <a:path w="3803" h="3611" extrusionOk="0">
                <a:moveTo>
                  <a:pt x="1879" y="0"/>
                </a:moveTo>
                <a:cubicBezTo>
                  <a:pt x="1779" y="0"/>
                  <a:pt x="1682" y="71"/>
                  <a:pt x="1635" y="142"/>
                </a:cubicBezTo>
                <a:lnTo>
                  <a:pt x="1301" y="876"/>
                </a:lnTo>
                <a:cubicBezTo>
                  <a:pt x="1268" y="942"/>
                  <a:pt x="1168" y="1042"/>
                  <a:pt x="1068" y="1042"/>
                </a:cubicBezTo>
                <a:lnTo>
                  <a:pt x="300" y="1143"/>
                </a:lnTo>
                <a:cubicBezTo>
                  <a:pt x="200" y="1143"/>
                  <a:pt x="167" y="1209"/>
                  <a:pt x="134" y="1243"/>
                </a:cubicBezTo>
                <a:cubicBezTo>
                  <a:pt x="0" y="1376"/>
                  <a:pt x="0" y="1543"/>
                  <a:pt x="134" y="1643"/>
                </a:cubicBezTo>
                <a:lnTo>
                  <a:pt x="701" y="2210"/>
                </a:lnTo>
                <a:cubicBezTo>
                  <a:pt x="801" y="2277"/>
                  <a:pt x="801" y="2377"/>
                  <a:pt x="801" y="2443"/>
                </a:cubicBezTo>
                <a:lnTo>
                  <a:pt x="667" y="3244"/>
                </a:lnTo>
                <a:cubicBezTo>
                  <a:pt x="667" y="3311"/>
                  <a:pt x="667" y="3411"/>
                  <a:pt x="701" y="3444"/>
                </a:cubicBezTo>
                <a:cubicBezTo>
                  <a:pt x="769" y="3558"/>
                  <a:pt x="869" y="3610"/>
                  <a:pt x="957" y="3610"/>
                </a:cubicBezTo>
                <a:cubicBezTo>
                  <a:pt x="998" y="3610"/>
                  <a:pt x="1036" y="3599"/>
                  <a:pt x="1068" y="3578"/>
                </a:cubicBezTo>
                <a:lnTo>
                  <a:pt x="1801" y="3211"/>
                </a:lnTo>
                <a:cubicBezTo>
                  <a:pt x="1835" y="3177"/>
                  <a:pt x="1876" y="3161"/>
                  <a:pt x="1918" y="3161"/>
                </a:cubicBezTo>
                <a:cubicBezTo>
                  <a:pt x="1960" y="3161"/>
                  <a:pt x="2002" y="3177"/>
                  <a:pt x="2035" y="3211"/>
                </a:cubicBezTo>
                <a:lnTo>
                  <a:pt x="2735" y="3578"/>
                </a:lnTo>
                <a:cubicBezTo>
                  <a:pt x="2836" y="3611"/>
                  <a:pt x="2869" y="3611"/>
                  <a:pt x="2969" y="3611"/>
                </a:cubicBezTo>
                <a:cubicBezTo>
                  <a:pt x="3069" y="3578"/>
                  <a:pt x="3202" y="3444"/>
                  <a:pt x="3169" y="3277"/>
                </a:cubicBezTo>
                <a:lnTo>
                  <a:pt x="3036" y="2477"/>
                </a:lnTo>
                <a:cubicBezTo>
                  <a:pt x="3036" y="2410"/>
                  <a:pt x="3036" y="2310"/>
                  <a:pt x="3136" y="2243"/>
                </a:cubicBezTo>
                <a:lnTo>
                  <a:pt x="3703" y="1710"/>
                </a:lnTo>
                <a:cubicBezTo>
                  <a:pt x="3770" y="1643"/>
                  <a:pt x="3803" y="1576"/>
                  <a:pt x="3803" y="1543"/>
                </a:cubicBezTo>
                <a:cubicBezTo>
                  <a:pt x="3803" y="1376"/>
                  <a:pt x="3703" y="1243"/>
                  <a:pt x="3536" y="1209"/>
                </a:cubicBezTo>
                <a:lnTo>
                  <a:pt x="2769" y="1076"/>
                </a:lnTo>
                <a:cubicBezTo>
                  <a:pt x="2669" y="1042"/>
                  <a:pt x="2602" y="976"/>
                  <a:pt x="2535" y="909"/>
                </a:cubicBezTo>
                <a:lnTo>
                  <a:pt x="2202" y="209"/>
                </a:lnTo>
                <a:cubicBezTo>
                  <a:pt x="2168" y="108"/>
                  <a:pt x="2135" y="75"/>
                  <a:pt x="2002" y="42"/>
                </a:cubicBezTo>
                <a:cubicBezTo>
                  <a:pt x="1963" y="12"/>
                  <a:pt x="1921" y="0"/>
                  <a:pt x="187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3"/>
          <p:cNvSpPr/>
          <p:nvPr/>
        </p:nvSpPr>
        <p:spPr>
          <a:xfrm flipH="1">
            <a:off x="1059005" y="4408712"/>
            <a:ext cx="105942" cy="101123"/>
          </a:xfrm>
          <a:custGeom>
            <a:avLst/>
            <a:gdLst/>
            <a:ahLst/>
            <a:cxnLst/>
            <a:rect l="l" t="t" r="r" b="b"/>
            <a:pathLst>
              <a:path w="3803" h="3630" extrusionOk="0">
                <a:moveTo>
                  <a:pt x="1889" y="0"/>
                </a:moveTo>
                <a:cubicBezTo>
                  <a:pt x="1784" y="0"/>
                  <a:pt x="1675" y="62"/>
                  <a:pt x="1601" y="160"/>
                </a:cubicBezTo>
                <a:lnTo>
                  <a:pt x="1268" y="860"/>
                </a:lnTo>
                <a:cubicBezTo>
                  <a:pt x="1234" y="961"/>
                  <a:pt x="1168" y="1027"/>
                  <a:pt x="1068" y="1027"/>
                </a:cubicBezTo>
                <a:lnTo>
                  <a:pt x="267" y="1161"/>
                </a:lnTo>
                <a:cubicBezTo>
                  <a:pt x="200" y="1161"/>
                  <a:pt x="167" y="1194"/>
                  <a:pt x="100" y="1261"/>
                </a:cubicBezTo>
                <a:cubicBezTo>
                  <a:pt x="0" y="1361"/>
                  <a:pt x="0" y="1528"/>
                  <a:pt x="100" y="1661"/>
                </a:cubicBezTo>
                <a:lnTo>
                  <a:pt x="701" y="2195"/>
                </a:lnTo>
                <a:cubicBezTo>
                  <a:pt x="767" y="2295"/>
                  <a:pt x="767" y="2362"/>
                  <a:pt x="767" y="2462"/>
                </a:cubicBezTo>
                <a:lnTo>
                  <a:pt x="667" y="3262"/>
                </a:lnTo>
                <a:cubicBezTo>
                  <a:pt x="667" y="3329"/>
                  <a:pt x="667" y="3429"/>
                  <a:pt x="701" y="3462"/>
                </a:cubicBezTo>
                <a:cubicBezTo>
                  <a:pt x="746" y="3576"/>
                  <a:pt x="839" y="3628"/>
                  <a:pt x="935" y="3628"/>
                </a:cubicBezTo>
                <a:cubicBezTo>
                  <a:pt x="980" y="3628"/>
                  <a:pt x="1025" y="3617"/>
                  <a:pt x="1068" y="3596"/>
                </a:cubicBezTo>
                <a:lnTo>
                  <a:pt x="1768" y="3195"/>
                </a:lnTo>
                <a:cubicBezTo>
                  <a:pt x="1818" y="3179"/>
                  <a:pt x="1860" y="3170"/>
                  <a:pt x="1902" y="3170"/>
                </a:cubicBezTo>
                <a:cubicBezTo>
                  <a:pt x="1943" y="3170"/>
                  <a:pt x="1985" y="3179"/>
                  <a:pt x="2035" y="3195"/>
                </a:cubicBezTo>
                <a:lnTo>
                  <a:pt x="2735" y="3596"/>
                </a:lnTo>
                <a:cubicBezTo>
                  <a:pt x="2836" y="3629"/>
                  <a:pt x="2869" y="3629"/>
                  <a:pt x="2936" y="3629"/>
                </a:cubicBezTo>
                <a:cubicBezTo>
                  <a:pt x="3069" y="3562"/>
                  <a:pt x="3202" y="3462"/>
                  <a:pt x="3169" y="3296"/>
                </a:cubicBezTo>
                <a:lnTo>
                  <a:pt x="3036" y="2495"/>
                </a:lnTo>
                <a:cubicBezTo>
                  <a:pt x="3036" y="2428"/>
                  <a:pt x="3036" y="2328"/>
                  <a:pt x="3102" y="2261"/>
                </a:cubicBezTo>
                <a:lnTo>
                  <a:pt x="3703" y="1694"/>
                </a:lnTo>
                <a:cubicBezTo>
                  <a:pt x="3736" y="1661"/>
                  <a:pt x="3803" y="1594"/>
                  <a:pt x="3803" y="1528"/>
                </a:cubicBezTo>
                <a:cubicBezTo>
                  <a:pt x="3803" y="1361"/>
                  <a:pt x="3703" y="1261"/>
                  <a:pt x="3536" y="1194"/>
                </a:cubicBezTo>
                <a:lnTo>
                  <a:pt x="2735" y="1094"/>
                </a:lnTo>
                <a:cubicBezTo>
                  <a:pt x="2669" y="1027"/>
                  <a:pt x="2569" y="994"/>
                  <a:pt x="2535" y="927"/>
                </a:cubicBezTo>
                <a:lnTo>
                  <a:pt x="2202" y="193"/>
                </a:lnTo>
                <a:cubicBezTo>
                  <a:pt x="2168" y="127"/>
                  <a:pt x="2135" y="93"/>
                  <a:pt x="2002" y="27"/>
                </a:cubicBezTo>
                <a:cubicBezTo>
                  <a:pt x="1966" y="9"/>
                  <a:pt x="1928" y="0"/>
                  <a:pt x="188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3"/>
          <p:cNvSpPr/>
          <p:nvPr/>
        </p:nvSpPr>
        <p:spPr>
          <a:xfrm flipH="1">
            <a:off x="4226410" y="693977"/>
            <a:ext cx="62289" cy="59281"/>
          </a:xfrm>
          <a:custGeom>
            <a:avLst/>
            <a:gdLst/>
            <a:ahLst/>
            <a:cxnLst/>
            <a:rect l="l" t="t" r="r" b="b"/>
            <a:pathLst>
              <a:path w="2236" h="2128" extrusionOk="0">
                <a:moveTo>
                  <a:pt x="1218" y="0"/>
                </a:moveTo>
                <a:cubicBezTo>
                  <a:pt x="1205" y="0"/>
                  <a:pt x="1188" y="4"/>
                  <a:pt x="1168" y="14"/>
                </a:cubicBezTo>
                <a:cubicBezTo>
                  <a:pt x="1152" y="6"/>
                  <a:pt x="1133" y="1"/>
                  <a:pt x="1114" y="1"/>
                </a:cubicBezTo>
                <a:cubicBezTo>
                  <a:pt x="1056" y="1"/>
                  <a:pt x="993" y="39"/>
                  <a:pt x="968" y="114"/>
                </a:cubicBezTo>
                <a:lnTo>
                  <a:pt x="768" y="514"/>
                </a:lnTo>
                <a:cubicBezTo>
                  <a:pt x="768" y="548"/>
                  <a:pt x="668" y="614"/>
                  <a:pt x="635" y="614"/>
                </a:cubicBezTo>
                <a:lnTo>
                  <a:pt x="168" y="681"/>
                </a:lnTo>
                <a:cubicBezTo>
                  <a:pt x="134" y="681"/>
                  <a:pt x="134" y="681"/>
                  <a:pt x="101" y="714"/>
                </a:cubicBezTo>
                <a:cubicBezTo>
                  <a:pt x="1" y="814"/>
                  <a:pt x="1" y="881"/>
                  <a:pt x="101" y="981"/>
                </a:cubicBezTo>
                <a:lnTo>
                  <a:pt x="434" y="1315"/>
                </a:lnTo>
                <a:cubicBezTo>
                  <a:pt x="468" y="1348"/>
                  <a:pt x="468" y="1448"/>
                  <a:pt x="468" y="1482"/>
                </a:cubicBezTo>
                <a:lnTo>
                  <a:pt x="401" y="1949"/>
                </a:lnTo>
                <a:cubicBezTo>
                  <a:pt x="334" y="1949"/>
                  <a:pt x="401" y="1982"/>
                  <a:pt x="401" y="2015"/>
                </a:cubicBezTo>
                <a:cubicBezTo>
                  <a:pt x="451" y="2090"/>
                  <a:pt x="520" y="2128"/>
                  <a:pt x="579" y="2128"/>
                </a:cubicBezTo>
                <a:cubicBezTo>
                  <a:pt x="599" y="2128"/>
                  <a:pt x="618" y="2124"/>
                  <a:pt x="635" y="2115"/>
                </a:cubicBezTo>
                <a:lnTo>
                  <a:pt x="1068" y="1882"/>
                </a:lnTo>
                <a:cubicBezTo>
                  <a:pt x="1085" y="1865"/>
                  <a:pt x="1110" y="1857"/>
                  <a:pt x="1139" y="1857"/>
                </a:cubicBezTo>
                <a:cubicBezTo>
                  <a:pt x="1168" y="1857"/>
                  <a:pt x="1202" y="1865"/>
                  <a:pt x="1235" y="1882"/>
                </a:cubicBezTo>
                <a:lnTo>
                  <a:pt x="1635" y="2115"/>
                </a:lnTo>
                <a:lnTo>
                  <a:pt x="1769" y="2115"/>
                </a:lnTo>
                <a:cubicBezTo>
                  <a:pt x="1835" y="2049"/>
                  <a:pt x="1902" y="1982"/>
                  <a:pt x="1902" y="1882"/>
                </a:cubicBezTo>
                <a:lnTo>
                  <a:pt x="1802" y="1448"/>
                </a:lnTo>
                <a:cubicBezTo>
                  <a:pt x="1802" y="1348"/>
                  <a:pt x="1802" y="1315"/>
                  <a:pt x="1835" y="1281"/>
                </a:cubicBezTo>
                <a:lnTo>
                  <a:pt x="2202" y="948"/>
                </a:lnTo>
                <a:cubicBezTo>
                  <a:pt x="2202" y="948"/>
                  <a:pt x="2236" y="881"/>
                  <a:pt x="2236" y="848"/>
                </a:cubicBezTo>
                <a:cubicBezTo>
                  <a:pt x="2236" y="714"/>
                  <a:pt x="2136" y="648"/>
                  <a:pt x="2069" y="648"/>
                </a:cubicBezTo>
                <a:lnTo>
                  <a:pt x="1602" y="548"/>
                </a:lnTo>
                <a:cubicBezTo>
                  <a:pt x="1569" y="548"/>
                  <a:pt x="1535" y="514"/>
                  <a:pt x="1468" y="481"/>
                </a:cubicBezTo>
                <a:lnTo>
                  <a:pt x="1268" y="47"/>
                </a:lnTo>
                <a:cubicBezTo>
                  <a:pt x="1268" y="24"/>
                  <a:pt x="1252" y="0"/>
                  <a:pt x="121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3"/>
          <p:cNvSpPr/>
          <p:nvPr/>
        </p:nvSpPr>
        <p:spPr>
          <a:xfrm flipH="1">
            <a:off x="2556133" y="3972937"/>
            <a:ext cx="108756" cy="103184"/>
          </a:xfrm>
          <a:custGeom>
            <a:avLst/>
            <a:gdLst/>
            <a:ahLst/>
            <a:cxnLst/>
            <a:rect l="l" t="t" r="r" b="b"/>
            <a:pathLst>
              <a:path w="3904" h="3704" extrusionOk="0">
                <a:moveTo>
                  <a:pt x="2003" y="0"/>
                </a:moveTo>
                <a:cubicBezTo>
                  <a:pt x="1884" y="0"/>
                  <a:pt x="1775" y="62"/>
                  <a:pt x="1702" y="160"/>
                </a:cubicBezTo>
                <a:lnTo>
                  <a:pt x="1335" y="927"/>
                </a:lnTo>
                <a:cubicBezTo>
                  <a:pt x="1302" y="994"/>
                  <a:pt x="1202" y="1094"/>
                  <a:pt x="1135" y="1094"/>
                </a:cubicBezTo>
                <a:lnTo>
                  <a:pt x="301" y="1194"/>
                </a:lnTo>
                <a:cubicBezTo>
                  <a:pt x="201" y="1194"/>
                  <a:pt x="168" y="1261"/>
                  <a:pt x="134" y="1294"/>
                </a:cubicBezTo>
                <a:cubicBezTo>
                  <a:pt x="1" y="1428"/>
                  <a:pt x="1" y="1594"/>
                  <a:pt x="134" y="1694"/>
                </a:cubicBezTo>
                <a:lnTo>
                  <a:pt x="701" y="2295"/>
                </a:lnTo>
                <a:cubicBezTo>
                  <a:pt x="801" y="2328"/>
                  <a:pt x="801" y="2462"/>
                  <a:pt x="801" y="2528"/>
                </a:cubicBezTo>
                <a:lnTo>
                  <a:pt x="668" y="3362"/>
                </a:lnTo>
                <a:cubicBezTo>
                  <a:pt x="668" y="3396"/>
                  <a:pt x="668" y="3496"/>
                  <a:pt x="701" y="3529"/>
                </a:cubicBezTo>
                <a:cubicBezTo>
                  <a:pt x="749" y="3625"/>
                  <a:pt x="865" y="3703"/>
                  <a:pt x="977" y="3703"/>
                </a:cubicBezTo>
                <a:cubicBezTo>
                  <a:pt x="1021" y="3703"/>
                  <a:pt x="1064" y="3691"/>
                  <a:pt x="1102" y="3662"/>
                </a:cubicBezTo>
                <a:lnTo>
                  <a:pt x="1769" y="3296"/>
                </a:lnTo>
                <a:cubicBezTo>
                  <a:pt x="1802" y="3279"/>
                  <a:pt x="1852" y="3271"/>
                  <a:pt x="1902" y="3271"/>
                </a:cubicBezTo>
                <a:cubicBezTo>
                  <a:pt x="1952" y="3271"/>
                  <a:pt x="2002" y="3279"/>
                  <a:pt x="2036" y="3296"/>
                </a:cubicBezTo>
                <a:lnTo>
                  <a:pt x="2803" y="3662"/>
                </a:lnTo>
                <a:cubicBezTo>
                  <a:pt x="2836" y="3696"/>
                  <a:pt x="2936" y="3696"/>
                  <a:pt x="2970" y="3696"/>
                </a:cubicBezTo>
                <a:cubicBezTo>
                  <a:pt x="3136" y="3662"/>
                  <a:pt x="3270" y="3529"/>
                  <a:pt x="3203" y="3362"/>
                </a:cubicBezTo>
                <a:lnTo>
                  <a:pt x="3103" y="2528"/>
                </a:lnTo>
                <a:cubicBezTo>
                  <a:pt x="3103" y="2462"/>
                  <a:pt x="3103" y="2362"/>
                  <a:pt x="3170" y="2295"/>
                </a:cubicBezTo>
                <a:lnTo>
                  <a:pt x="3804" y="1694"/>
                </a:lnTo>
                <a:cubicBezTo>
                  <a:pt x="3837" y="1661"/>
                  <a:pt x="3870" y="1628"/>
                  <a:pt x="3870" y="1528"/>
                </a:cubicBezTo>
                <a:cubicBezTo>
                  <a:pt x="3904" y="1361"/>
                  <a:pt x="3804" y="1261"/>
                  <a:pt x="3637" y="1194"/>
                </a:cubicBezTo>
                <a:lnTo>
                  <a:pt x="2803" y="1094"/>
                </a:lnTo>
                <a:cubicBezTo>
                  <a:pt x="2703" y="1094"/>
                  <a:pt x="2636" y="994"/>
                  <a:pt x="2603" y="927"/>
                </a:cubicBezTo>
                <a:lnTo>
                  <a:pt x="2202" y="160"/>
                </a:lnTo>
                <a:cubicBezTo>
                  <a:pt x="2169" y="127"/>
                  <a:pt x="2169" y="60"/>
                  <a:pt x="2136" y="27"/>
                </a:cubicBezTo>
                <a:cubicBezTo>
                  <a:pt x="2091" y="9"/>
                  <a:pt x="2046" y="0"/>
                  <a:pt x="200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3"/>
          <p:cNvSpPr/>
          <p:nvPr/>
        </p:nvSpPr>
        <p:spPr>
          <a:xfrm flipH="1">
            <a:off x="5154776" y="3942144"/>
            <a:ext cx="29752" cy="30783"/>
          </a:xfrm>
          <a:custGeom>
            <a:avLst/>
            <a:gdLst/>
            <a:ahLst/>
            <a:cxnLst/>
            <a:rect l="l" t="t" r="r" b="b"/>
            <a:pathLst>
              <a:path w="1068" h="1105" extrusionOk="0">
                <a:moveTo>
                  <a:pt x="591" y="0"/>
                </a:moveTo>
                <a:cubicBezTo>
                  <a:pt x="572" y="0"/>
                  <a:pt x="553" y="1"/>
                  <a:pt x="534" y="3"/>
                </a:cubicBezTo>
                <a:cubicBezTo>
                  <a:pt x="234" y="3"/>
                  <a:pt x="0" y="270"/>
                  <a:pt x="0" y="537"/>
                </a:cubicBezTo>
                <a:cubicBezTo>
                  <a:pt x="0" y="837"/>
                  <a:pt x="234" y="1104"/>
                  <a:pt x="534" y="1104"/>
                </a:cubicBezTo>
                <a:cubicBezTo>
                  <a:pt x="834" y="1104"/>
                  <a:pt x="1068" y="837"/>
                  <a:pt x="1068" y="537"/>
                </a:cubicBezTo>
                <a:cubicBezTo>
                  <a:pt x="1068" y="225"/>
                  <a:pt x="863" y="0"/>
                  <a:pt x="59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3"/>
          <p:cNvSpPr/>
          <p:nvPr/>
        </p:nvSpPr>
        <p:spPr>
          <a:xfrm flipH="1">
            <a:off x="1197122" y="657157"/>
            <a:ext cx="131961" cy="132908"/>
          </a:xfrm>
          <a:custGeom>
            <a:avLst/>
            <a:gdLst/>
            <a:ahLst/>
            <a:cxnLst/>
            <a:rect l="l" t="t" r="r" b="b"/>
            <a:pathLst>
              <a:path w="4737" h="4771" extrusionOk="0">
                <a:moveTo>
                  <a:pt x="2369" y="0"/>
                </a:moveTo>
                <a:cubicBezTo>
                  <a:pt x="1034" y="0"/>
                  <a:pt x="0" y="1101"/>
                  <a:pt x="0" y="2369"/>
                </a:cubicBezTo>
                <a:cubicBezTo>
                  <a:pt x="0" y="3703"/>
                  <a:pt x="1068" y="4771"/>
                  <a:pt x="2369" y="4771"/>
                </a:cubicBezTo>
                <a:cubicBezTo>
                  <a:pt x="3703" y="4771"/>
                  <a:pt x="4737" y="3670"/>
                  <a:pt x="4737" y="2369"/>
                </a:cubicBezTo>
                <a:cubicBezTo>
                  <a:pt x="4737" y="1101"/>
                  <a:pt x="3703" y="0"/>
                  <a:pt x="236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3"/>
          <p:cNvSpPr/>
          <p:nvPr/>
        </p:nvSpPr>
        <p:spPr>
          <a:xfrm flipH="1">
            <a:off x="6977119" y="984990"/>
            <a:ext cx="273226" cy="136864"/>
          </a:xfrm>
          <a:custGeom>
            <a:avLst/>
            <a:gdLst/>
            <a:ahLst/>
            <a:cxnLst/>
            <a:rect l="l" t="t" r="r" b="b"/>
            <a:pathLst>
              <a:path w="9808" h="4913" extrusionOk="0">
                <a:moveTo>
                  <a:pt x="4708" y="1"/>
                </a:moveTo>
                <a:cubicBezTo>
                  <a:pt x="2683" y="1"/>
                  <a:pt x="770" y="1218"/>
                  <a:pt x="1" y="3244"/>
                </a:cubicBezTo>
                <a:cubicBezTo>
                  <a:pt x="328" y="3231"/>
                  <a:pt x="655" y="3225"/>
                  <a:pt x="982" y="3225"/>
                </a:cubicBezTo>
                <a:cubicBezTo>
                  <a:pt x="2323" y="3225"/>
                  <a:pt x="3663" y="3337"/>
                  <a:pt x="5004" y="3578"/>
                </a:cubicBezTo>
                <a:cubicBezTo>
                  <a:pt x="6639" y="3845"/>
                  <a:pt x="8273" y="4278"/>
                  <a:pt x="9808" y="4912"/>
                </a:cubicBezTo>
                <a:cubicBezTo>
                  <a:pt x="9774" y="2877"/>
                  <a:pt x="8473" y="1076"/>
                  <a:pt x="6539" y="342"/>
                </a:cubicBezTo>
                <a:cubicBezTo>
                  <a:pt x="5937" y="111"/>
                  <a:pt x="5318" y="1"/>
                  <a:pt x="470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3"/>
          <p:cNvSpPr/>
          <p:nvPr/>
        </p:nvSpPr>
        <p:spPr>
          <a:xfrm flipH="1">
            <a:off x="6894414" y="1063886"/>
            <a:ext cx="447001" cy="121765"/>
          </a:xfrm>
          <a:custGeom>
            <a:avLst/>
            <a:gdLst/>
            <a:ahLst/>
            <a:cxnLst/>
            <a:rect l="l" t="t" r="r" b="b"/>
            <a:pathLst>
              <a:path w="16046" h="4371" extrusionOk="0">
                <a:moveTo>
                  <a:pt x="3507" y="0"/>
                </a:moveTo>
                <a:cubicBezTo>
                  <a:pt x="1568" y="0"/>
                  <a:pt x="266" y="296"/>
                  <a:pt x="167" y="846"/>
                </a:cubicBezTo>
                <a:cubicBezTo>
                  <a:pt x="1" y="1813"/>
                  <a:pt x="3403" y="3181"/>
                  <a:pt x="7739" y="3915"/>
                </a:cubicBezTo>
                <a:cubicBezTo>
                  <a:pt x="9548" y="4221"/>
                  <a:pt x="11235" y="4370"/>
                  <a:pt x="12599" y="4370"/>
                </a:cubicBezTo>
                <a:cubicBezTo>
                  <a:pt x="14505" y="4370"/>
                  <a:pt x="15781" y="4079"/>
                  <a:pt x="15879" y="3515"/>
                </a:cubicBezTo>
                <a:cubicBezTo>
                  <a:pt x="16045" y="2547"/>
                  <a:pt x="12643" y="1180"/>
                  <a:pt x="8306" y="446"/>
                </a:cubicBezTo>
                <a:cubicBezTo>
                  <a:pt x="6524" y="144"/>
                  <a:pt x="4861" y="0"/>
                  <a:pt x="350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3"/>
          <p:cNvSpPr/>
          <p:nvPr/>
        </p:nvSpPr>
        <p:spPr>
          <a:xfrm flipH="1">
            <a:off x="7520066" y="1714276"/>
            <a:ext cx="61348" cy="58534"/>
          </a:xfrm>
          <a:custGeom>
            <a:avLst/>
            <a:gdLst/>
            <a:ahLst/>
            <a:cxnLst/>
            <a:rect l="l" t="t" r="r" b="b"/>
            <a:pathLst>
              <a:path w="2202" h="2101" extrusionOk="0">
                <a:moveTo>
                  <a:pt x="1093" y="0"/>
                </a:moveTo>
                <a:cubicBezTo>
                  <a:pt x="1032" y="0"/>
                  <a:pt x="977" y="43"/>
                  <a:pt x="934" y="85"/>
                </a:cubicBezTo>
                <a:lnTo>
                  <a:pt x="734" y="519"/>
                </a:lnTo>
                <a:cubicBezTo>
                  <a:pt x="701" y="552"/>
                  <a:pt x="668" y="585"/>
                  <a:pt x="601" y="585"/>
                </a:cubicBezTo>
                <a:lnTo>
                  <a:pt x="167" y="652"/>
                </a:lnTo>
                <a:cubicBezTo>
                  <a:pt x="100" y="652"/>
                  <a:pt x="100" y="652"/>
                  <a:pt x="67" y="719"/>
                </a:cubicBezTo>
                <a:cubicBezTo>
                  <a:pt x="0" y="785"/>
                  <a:pt x="0" y="885"/>
                  <a:pt x="67" y="952"/>
                </a:cubicBezTo>
                <a:lnTo>
                  <a:pt x="401" y="1286"/>
                </a:lnTo>
                <a:cubicBezTo>
                  <a:pt x="434" y="1319"/>
                  <a:pt x="434" y="1419"/>
                  <a:pt x="434" y="1453"/>
                </a:cubicBezTo>
                <a:lnTo>
                  <a:pt x="367" y="1920"/>
                </a:lnTo>
                <a:cubicBezTo>
                  <a:pt x="334" y="1953"/>
                  <a:pt x="367" y="1986"/>
                  <a:pt x="367" y="2053"/>
                </a:cubicBezTo>
                <a:cubicBezTo>
                  <a:pt x="391" y="2077"/>
                  <a:pt x="448" y="2100"/>
                  <a:pt x="503" y="2100"/>
                </a:cubicBezTo>
                <a:cubicBezTo>
                  <a:pt x="526" y="2100"/>
                  <a:pt x="548" y="2096"/>
                  <a:pt x="567" y="2086"/>
                </a:cubicBezTo>
                <a:lnTo>
                  <a:pt x="1001" y="1886"/>
                </a:lnTo>
                <a:cubicBezTo>
                  <a:pt x="1018" y="1853"/>
                  <a:pt x="1051" y="1836"/>
                  <a:pt x="1084" y="1836"/>
                </a:cubicBezTo>
                <a:cubicBezTo>
                  <a:pt x="1118" y="1836"/>
                  <a:pt x="1151" y="1853"/>
                  <a:pt x="1168" y="1886"/>
                </a:cubicBezTo>
                <a:lnTo>
                  <a:pt x="1568" y="2086"/>
                </a:lnTo>
                <a:lnTo>
                  <a:pt x="1702" y="2086"/>
                </a:lnTo>
                <a:cubicBezTo>
                  <a:pt x="1802" y="2053"/>
                  <a:pt x="1835" y="1953"/>
                  <a:pt x="1835" y="1886"/>
                </a:cubicBezTo>
                <a:lnTo>
                  <a:pt x="1735" y="1419"/>
                </a:lnTo>
                <a:cubicBezTo>
                  <a:pt x="1735" y="1319"/>
                  <a:pt x="1735" y="1286"/>
                  <a:pt x="1802" y="1252"/>
                </a:cubicBezTo>
                <a:lnTo>
                  <a:pt x="2135" y="919"/>
                </a:lnTo>
                <a:cubicBezTo>
                  <a:pt x="2135" y="919"/>
                  <a:pt x="2169" y="885"/>
                  <a:pt x="2169" y="819"/>
                </a:cubicBezTo>
                <a:cubicBezTo>
                  <a:pt x="2202" y="719"/>
                  <a:pt x="2135" y="619"/>
                  <a:pt x="2035" y="619"/>
                </a:cubicBezTo>
                <a:lnTo>
                  <a:pt x="1568" y="552"/>
                </a:lnTo>
                <a:cubicBezTo>
                  <a:pt x="1535" y="552"/>
                  <a:pt x="1501" y="519"/>
                  <a:pt x="1468" y="452"/>
                </a:cubicBezTo>
                <a:lnTo>
                  <a:pt x="1235" y="52"/>
                </a:lnTo>
                <a:cubicBezTo>
                  <a:pt x="1235" y="35"/>
                  <a:pt x="1226" y="26"/>
                  <a:pt x="1218" y="26"/>
                </a:cubicBezTo>
                <a:cubicBezTo>
                  <a:pt x="1210" y="26"/>
                  <a:pt x="1201" y="35"/>
                  <a:pt x="1201" y="52"/>
                </a:cubicBezTo>
                <a:cubicBezTo>
                  <a:pt x="1164" y="15"/>
                  <a:pt x="1128" y="0"/>
                  <a:pt x="109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3"/>
          <p:cNvSpPr/>
          <p:nvPr/>
        </p:nvSpPr>
        <p:spPr>
          <a:xfrm flipH="1">
            <a:off x="7875055" y="3235971"/>
            <a:ext cx="62295" cy="58506"/>
          </a:xfrm>
          <a:custGeom>
            <a:avLst/>
            <a:gdLst/>
            <a:ahLst/>
            <a:cxnLst/>
            <a:rect l="l" t="t" r="r" b="b"/>
            <a:pathLst>
              <a:path w="2236" h="2100" extrusionOk="0">
                <a:moveTo>
                  <a:pt x="1113" y="1"/>
                </a:moveTo>
                <a:cubicBezTo>
                  <a:pt x="1047" y="1"/>
                  <a:pt x="989" y="29"/>
                  <a:pt x="968" y="71"/>
                </a:cubicBezTo>
                <a:lnTo>
                  <a:pt x="768" y="504"/>
                </a:lnTo>
                <a:cubicBezTo>
                  <a:pt x="768" y="538"/>
                  <a:pt x="668" y="571"/>
                  <a:pt x="634" y="571"/>
                </a:cubicBezTo>
                <a:lnTo>
                  <a:pt x="167" y="671"/>
                </a:lnTo>
                <a:cubicBezTo>
                  <a:pt x="134" y="671"/>
                  <a:pt x="134" y="671"/>
                  <a:pt x="101" y="704"/>
                </a:cubicBezTo>
                <a:cubicBezTo>
                  <a:pt x="1" y="804"/>
                  <a:pt x="1" y="871"/>
                  <a:pt x="101" y="971"/>
                </a:cubicBezTo>
                <a:lnTo>
                  <a:pt x="434" y="1305"/>
                </a:lnTo>
                <a:cubicBezTo>
                  <a:pt x="468" y="1338"/>
                  <a:pt x="468" y="1405"/>
                  <a:pt x="468" y="1472"/>
                </a:cubicBezTo>
                <a:lnTo>
                  <a:pt x="401" y="1939"/>
                </a:lnTo>
                <a:cubicBezTo>
                  <a:pt x="334" y="1939"/>
                  <a:pt x="401" y="1972"/>
                  <a:pt x="401" y="2005"/>
                </a:cubicBezTo>
                <a:cubicBezTo>
                  <a:pt x="448" y="2053"/>
                  <a:pt x="512" y="2100"/>
                  <a:pt x="569" y="2100"/>
                </a:cubicBezTo>
                <a:cubicBezTo>
                  <a:pt x="592" y="2100"/>
                  <a:pt x="615" y="2092"/>
                  <a:pt x="634" y="2072"/>
                </a:cubicBezTo>
                <a:lnTo>
                  <a:pt x="1068" y="1872"/>
                </a:lnTo>
                <a:cubicBezTo>
                  <a:pt x="1085" y="1855"/>
                  <a:pt x="1110" y="1847"/>
                  <a:pt x="1139" y="1847"/>
                </a:cubicBezTo>
                <a:cubicBezTo>
                  <a:pt x="1168" y="1847"/>
                  <a:pt x="1201" y="1855"/>
                  <a:pt x="1235" y="1872"/>
                </a:cubicBezTo>
                <a:lnTo>
                  <a:pt x="1635" y="2072"/>
                </a:lnTo>
                <a:lnTo>
                  <a:pt x="1769" y="2072"/>
                </a:lnTo>
                <a:cubicBezTo>
                  <a:pt x="1835" y="2039"/>
                  <a:pt x="1902" y="1972"/>
                  <a:pt x="1902" y="1872"/>
                </a:cubicBezTo>
                <a:lnTo>
                  <a:pt x="1802" y="1405"/>
                </a:lnTo>
                <a:cubicBezTo>
                  <a:pt x="1802" y="1338"/>
                  <a:pt x="1802" y="1305"/>
                  <a:pt x="1835" y="1238"/>
                </a:cubicBezTo>
                <a:lnTo>
                  <a:pt x="2169" y="905"/>
                </a:lnTo>
                <a:cubicBezTo>
                  <a:pt x="2169" y="905"/>
                  <a:pt x="2236" y="871"/>
                  <a:pt x="2236" y="838"/>
                </a:cubicBezTo>
                <a:cubicBezTo>
                  <a:pt x="2236" y="704"/>
                  <a:pt x="2135" y="638"/>
                  <a:pt x="2035" y="638"/>
                </a:cubicBezTo>
                <a:lnTo>
                  <a:pt x="1602" y="538"/>
                </a:lnTo>
                <a:cubicBezTo>
                  <a:pt x="1568" y="538"/>
                  <a:pt x="1502" y="504"/>
                  <a:pt x="1468" y="471"/>
                </a:cubicBezTo>
                <a:lnTo>
                  <a:pt x="1268" y="37"/>
                </a:lnTo>
                <a:cubicBezTo>
                  <a:pt x="1251" y="21"/>
                  <a:pt x="1243" y="12"/>
                  <a:pt x="1239" y="12"/>
                </a:cubicBezTo>
                <a:cubicBezTo>
                  <a:pt x="1235" y="12"/>
                  <a:pt x="1235" y="21"/>
                  <a:pt x="1235" y="37"/>
                </a:cubicBezTo>
                <a:cubicBezTo>
                  <a:pt x="1197" y="12"/>
                  <a:pt x="1153" y="1"/>
                  <a:pt x="111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3"/>
          <p:cNvSpPr/>
          <p:nvPr/>
        </p:nvSpPr>
        <p:spPr>
          <a:xfrm flipH="1">
            <a:off x="5598218" y="948080"/>
            <a:ext cx="30702" cy="29754"/>
          </a:xfrm>
          <a:custGeom>
            <a:avLst/>
            <a:gdLst/>
            <a:ahLst/>
            <a:cxnLst/>
            <a:rect l="l" t="t" r="r" b="b"/>
            <a:pathLst>
              <a:path w="1102" h="1068" extrusionOk="0">
                <a:moveTo>
                  <a:pt x="534" y="0"/>
                </a:moveTo>
                <a:cubicBezTo>
                  <a:pt x="268" y="0"/>
                  <a:pt x="1" y="234"/>
                  <a:pt x="1" y="534"/>
                </a:cubicBezTo>
                <a:cubicBezTo>
                  <a:pt x="1" y="834"/>
                  <a:pt x="268" y="1068"/>
                  <a:pt x="534" y="1068"/>
                </a:cubicBezTo>
                <a:cubicBezTo>
                  <a:pt x="835" y="1068"/>
                  <a:pt x="1102" y="834"/>
                  <a:pt x="1102" y="534"/>
                </a:cubicBezTo>
                <a:cubicBezTo>
                  <a:pt x="1102" y="234"/>
                  <a:pt x="835" y="0"/>
                  <a:pt x="534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3"/>
          <p:cNvSpPr/>
          <p:nvPr/>
        </p:nvSpPr>
        <p:spPr>
          <a:xfrm flipH="1">
            <a:off x="7010789" y="1176696"/>
            <a:ext cx="238872" cy="89904"/>
          </a:xfrm>
          <a:custGeom>
            <a:avLst/>
            <a:gdLst/>
            <a:ahLst/>
            <a:cxnLst/>
            <a:rect l="l" t="t" r="r" b="b"/>
            <a:pathLst>
              <a:path w="8574" h="3227" extrusionOk="0">
                <a:moveTo>
                  <a:pt x="1" y="0"/>
                </a:moveTo>
                <a:lnTo>
                  <a:pt x="1" y="0"/>
                </a:lnTo>
                <a:cubicBezTo>
                  <a:pt x="301" y="734"/>
                  <a:pt x="801" y="1468"/>
                  <a:pt x="1435" y="2002"/>
                </a:cubicBezTo>
                <a:cubicBezTo>
                  <a:pt x="2394" y="2826"/>
                  <a:pt x="3563" y="3226"/>
                  <a:pt x="4724" y="3226"/>
                </a:cubicBezTo>
                <a:cubicBezTo>
                  <a:pt x="6148" y="3226"/>
                  <a:pt x="7563" y="2625"/>
                  <a:pt x="8574" y="1468"/>
                </a:cubicBezTo>
                <a:cubicBezTo>
                  <a:pt x="7106" y="1468"/>
                  <a:pt x="5638" y="1335"/>
                  <a:pt x="4237" y="1068"/>
                </a:cubicBezTo>
                <a:cubicBezTo>
                  <a:pt x="2770" y="834"/>
                  <a:pt x="1335" y="501"/>
                  <a:pt x="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 1">
  <p:cSld name="SECTION_TITLE_AND_DESCRIPTION_1"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25"/>
          <p:cNvSpPr txBox="1">
            <a:spLocks noGrp="1"/>
          </p:cNvSpPr>
          <p:nvPr>
            <p:ph type="subTitle" idx="1"/>
          </p:nvPr>
        </p:nvSpPr>
        <p:spPr>
          <a:xfrm>
            <a:off x="713225" y="2092400"/>
            <a:ext cx="3837000" cy="49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swald Medium"/>
              <a:buNone/>
              <a:defRPr sz="21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38" name="Google Shape;438;p25"/>
          <p:cNvSpPr txBox="1">
            <a:spLocks noGrp="1"/>
          </p:cNvSpPr>
          <p:nvPr>
            <p:ph type="title"/>
          </p:nvPr>
        </p:nvSpPr>
        <p:spPr>
          <a:xfrm>
            <a:off x="713225" y="377725"/>
            <a:ext cx="7743600" cy="56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39" name="Google Shape;439;p25"/>
          <p:cNvSpPr txBox="1">
            <a:spLocks noGrp="1"/>
          </p:cNvSpPr>
          <p:nvPr>
            <p:ph type="subTitle" idx="2"/>
          </p:nvPr>
        </p:nvSpPr>
        <p:spPr>
          <a:xfrm>
            <a:off x="713225" y="1530100"/>
            <a:ext cx="3837000" cy="56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swald Medium"/>
              <a:buNone/>
              <a:defRPr sz="21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40" name="Google Shape;440;p25"/>
          <p:cNvSpPr txBox="1">
            <a:spLocks noGrp="1"/>
          </p:cNvSpPr>
          <p:nvPr>
            <p:ph type="subTitle" idx="3"/>
          </p:nvPr>
        </p:nvSpPr>
        <p:spPr>
          <a:xfrm>
            <a:off x="713225" y="2889250"/>
            <a:ext cx="4152600" cy="151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41" name="Google Shape;441;p25"/>
          <p:cNvSpPr/>
          <p:nvPr/>
        </p:nvSpPr>
        <p:spPr>
          <a:xfrm flipH="1">
            <a:off x="5789062" y="2518681"/>
            <a:ext cx="74049" cy="80488"/>
          </a:xfrm>
          <a:custGeom>
            <a:avLst/>
            <a:gdLst/>
            <a:ahLst/>
            <a:cxnLst/>
            <a:rect l="l" t="t" r="r" b="b"/>
            <a:pathLst>
              <a:path w="2783" h="3025" extrusionOk="0">
                <a:moveTo>
                  <a:pt x="1412" y="0"/>
                </a:moveTo>
                <a:lnTo>
                  <a:pt x="1129" y="847"/>
                </a:lnTo>
                <a:lnTo>
                  <a:pt x="0" y="847"/>
                </a:lnTo>
                <a:lnTo>
                  <a:pt x="887" y="1613"/>
                </a:lnTo>
                <a:lnTo>
                  <a:pt x="484" y="3024"/>
                </a:lnTo>
                <a:lnTo>
                  <a:pt x="1412" y="2057"/>
                </a:lnTo>
                <a:lnTo>
                  <a:pt x="2380" y="3024"/>
                </a:lnTo>
                <a:lnTo>
                  <a:pt x="1936" y="1613"/>
                </a:lnTo>
                <a:lnTo>
                  <a:pt x="2783" y="847"/>
                </a:lnTo>
                <a:lnTo>
                  <a:pt x="1694" y="847"/>
                </a:lnTo>
                <a:lnTo>
                  <a:pt x="141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2" name="Google Shape;442;p25"/>
          <p:cNvSpPr/>
          <p:nvPr/>
        </p:nvSpPr>
        <p:spPr>
          <a:xfrm flipH="1">
            <a:off x="8034758" y="501150"/>
            <a:ext cx="53667" cy="57951"/>
          </a:xfrm>
          <a:custGeom>
            <a:avLst/>
            <a:gdLst/>
            <a:ahLst/>
            <a:cxnLst/>
            <a:rect l="l" t="t" r="r" b="b"/>
            <a:pathLst>
              <a:path w="2017" h="2178" extrusionOk="0">
                <a:moveTo>
                  <a:pt x="1049" y="0"/>
                </a:moveTo>
                <a:lnTo>
                  <a:pt x="847" y="646"/>
                </a:lnTo>
                <a:lnTo>
                  <a:pt x="0" y="646"/>
                </a:lnTo>
                <a:lnTo>
                  <a:pt x="645" y="1210"/>
                </a:lnTo>
                <a:lnTo>
                  <a:pt x="363" y="2178"/>
                </a:lnTo>
                <a:lnTo>
                  <a:pt x="363" y="2178"/>
                </a:lnTo>
                <a:lnTo>
                  <a:pt x="1049" y="1533"/>
                </a:lnTo>
                <a:lnTo>
                  <a:pt x="1734" y="2178"/>
                </a:lnTo>
                <a:lnTo>
                  <a:pt x="1412" y="1170"/>
                </a:lnTo>
                <a:lnTo>
                  <a:pt x="2017" y="646"/>
                </a:lnTo>
                <a:lnTo>
                  <a:pt x="1210" y="646"/>
                </a:lnTo>
                <a:lnTo>
                  <a:pt x="104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3" name="Google Shape;443;p25"/>
          <p:cNvSpPr/>
          <p:nvPr/>
        </p:nvSpPr>
        <p:spPr>
          <a:xfrm flipH="1">
            <a:off x="7371719" y="1952118"/>
            <a:ext cx="52603" cy="57978"/>
          </a:xfrm>
          <a:custGeom>
            <a:avLst/>
            <a:gdLst/>
            <a:ahLst/>
            <a:cxnLst/>
            <a:rect l="l" t="t" r="r" b="b"/>
            <a:pathLst>
              <a:path w="1977" h="2179" extrusionOk="0">
                <a:moveTo>
                  <a:pt x="1009" y="1"/>
                </a:moveTo>
                <a:lnTo>
                  <a:pt x="807" y="606"/>
                </a:lnTo>
                <a:lnTo>
                  <a:pt x="1" y="606"/>
                </a:lnTo>
                <a:lnTo>
                  <a:pt x="646" y="1170"/>
                </a:lnTo>
                <a:lnTo>
                  <a:pt x="324" y="2179"/>
                </a:lnTo>
                <a:lnTo>
                  <a:pt x="1009" y="1493"/>
                </a:lnTo>
                <a:lnTo>
                  <a:pt x="1695" y="2179"/>
                </a:lnTo>
                <a:lnTo>
                  <a:pt x="1372" y="1170"/>
                </a:lnTo>
                <a:lnTo>
                  <a:pt x="1977" y="606"/>
                </a:lnTo>
                <a:lnTo>
                  <a:pt x="1211" y="606"/>
                </a:lnTo>
                <a:lnTo>
                  <a:pt x="100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4" name="Google Shape;444;p25"/>
          <p:cNvSpPr/>
          <p:nvPr/>
        </p:nvSpPr>
        <p:spPr>
          <a:xfrm flipH="1">
            <a:off x="4756706" y="785734"/>
            <a:ext cx="53667" cy="57978"/>
          </a:xfrm>
          <a:custGeom>
            <a:avLst/>
            <a:gdLst/>
            <a:ahLst/>
            <a:cxnLst/>
            <a:rect l="l" t="t" r="r" b="b"/>
            <a:pathLst>
              <a:path w="2017" h="2179" extrusionOk="0">
                <a:moveTo>
                  <a:pt x="1009" y="1"/>
                </a:moveTo>
                <a:lnTo>
                  <a:pt x="807" y="606"/>
                </a:lnTo>
                <a:lnTo>
                  <a:pt x="1" y="606"/>
                </a:lnTo>
                <a:lnTo>
                  <a:pt x="646" y="1170"/>
                </a:lnTo>
                <a:lnTo>
                  <a:pt x="364" y="2179"/>
                </a:lnTo>
                <a:lnTo>
                  <a:pt x="1009" y="1493"/>
                </a:lnTo>
                <a:lnTo>
                  <a:pt x="1694" y="2179"/>
                </a:lnTo>
                <a:lnTo>
                  <a:pt x="1372" y="1170"/>
                </a:lnTo>
                <a:lnTo>
                  <a:pt x="2017" y="606"/>
                </a:lnTo>
                <a:lnTo>
                  <a:pt x="1210" y="606"/>
                </a:lnTo>
                <a:lnTo>
                  <a:pt x="100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5" name="Google Shape;445;p25"/>
          <p:cNvSpPr/>
          <p:nvPr/>
        </p:nvSpPr>
        <p:spPr>
          <a:xfrm flipH="1">
            <a:off x="3669405" y="284788"/>
            <a:ext cx="53667" cy="57978"/>
          </a:xfrm>
          <a:custGeom>
            <a:avLst/>
            <a:gdLst/>
            <a:ahLst/>
            <a:cxnLst/>
            <a:rect l="l" t="t" r="r" b="b"/>
            <a:pathLst>
              <a:path w="2017" h="2179" extrusionOk="0">
                <a:moveTo>
                  <a:pt x="1008" y="1"/>
                </a:moveTo>
                <a:lnTo>
                  <a:pt x="807" y="606"/>
                </a:lnTo>
                <a:lnTo>
                  <a:pt x="0" y="606"/>
                </a:lnTo>
                <a:lnTo>
                  <a:pt x="645" y="1170"/>
                </a:lnTo>
                <a:lnTo>
                  <a:pt x="323" y="2178"/>
                </a:lnTo>
                <a:lnTo>
                  <a:pt x="1008" y="1493"/>
                </a:lnTo>
                <a:lnTo>
                  <a:pt x="1694" y="2178"/>
                </a:lnTo>
                <a:lnTo>
                  <a:pt x="1694" y="2178"/>
                </a:lnTo>
                <a:lnTo>
                  <a:pt x="1371" y="1170"/>
                </a:lnTo>
                <a:lnTo>
                  <a:pt x="2016" y="606"/>
                </a:lnTo>
                <a:lnTo>
                  <a:pt x="1210" y="606"/>
                </a:lnTo>
                <a:lnTo>
                  <a:pt x="100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6" name="Google Shape;446;p25"/>
          <p:cNvSpPr/>
          <p:nvPr/>
        </p:nvSpPr>
        <p:spPr>
          <a:xfrm flipH="1">
            <a:off x="5984336" y="1541186"/>
            <a:ext cx="53667" cy="57951"/>
          </a:xfrm>
          <a:custGeom>
            <a:avLst/>
            <a:gdLst/>
            <a:ahLst/>
            <a:cxnLst/>
            <a:rect l="l" t="t" r="r" b="b"/>
            <a:pathLst>
              <a:path w="2017" h="2178" extrusionOk="0">
                <a:moveTo>
                  <a:pt x="1008" y="0"/>
                </a:moveTo>
                <a:lnTo>
                  <a:pt x="847" y="645"/>
                </a:lnTo>
                <a:lnTo>
                  <a:pt x="0" y="645"/>
                </a:lnTo>
                <a:lnTo>
                  <a:pt x="645" y="1170"/>
                </a:lnTo>
                <a:lnTo>
                  <a:pt x="363" y="2178"/>
                </a:lnTo>
                <a:lnTo>
                  <a:pt x="1008" y="1492"/>
                </a:lnTo>
                <a:lnTo>
                  <a:pt x="1734" y="2178"/>
                </a:lnTo>
                <a:lnTo>
                  <a:pt x="1412" y="1170"/>
                </a:lnTo>
                <a:lnTo>
                  <a:pt x="2016" y="645"/>
                </a:lnTo>
                <a:lnTo>
                  <a:pt x="1210" y="645"/>
                </a:lnTo>
                <a:lnTo>
                  <a:pt x="1008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7" name="Google Shape;447;p25"/>
          <p:cNvSpPr/>
          <p:nvPr/>
        </p:nvSpPr>
        <p:spPr>
          <a:xfrm flipH="1">
            <a:off x="6177482" y="2558380"/>
            <a:ext cx="53667" cy="57951"/>
          </a:xfrm>
          <a:custGeom>
            <a:avLst/>
            <a:gdLst/>
            <a:ahLst/>
            <a:cxnLst/>
            <a:rect l="l" t="t" r="r" b="b"/>
            <a:pathLst>
              <a:path w="2017" h="2178" extrusionOk="0">
                <a:moveTo>
                  <a:pt x="1009" y="0"/>
                </a:moveTo>
                <a:lnTo>
                  <a:pt x="807" y="645"/>
                </a:lnTo>
                <a:lnTo>
                  <a:pt x="0" y="645"/>
                </a:lnTo>
                <a:lnTo>
                  <a:pt x="646" y="1210"/>
                </a:lnTo>
                <a:lnTo>
                  <a:pt x="323" y="2178"/>
                </a:lnTo>
                <a:lnTo>
                  <a:pt x="323" y="2178"/>
                </a:lnTo>
                <a:lnTo>
                  <a:pt x="1009" y="1492"/>
                </a:lnTo>
                <a:lnTo>
                  <a:pt x="1694" y="2178"/>
                </a:lnTo>
                <a:lnTo>
                  <a:pt x="1372" y="1170"/>
                </a:lnTo>
                <a:lnTo>
                  <a:pt x="2017" y="645"/>
                </a:lnTo>
                <a:lnTo>
                  <a:pt x="1210" y="645"/>
                </a:lnTo>
                <a:lnTo>
                  <a:pt x="1009" y="0"/>
                </a:lnTo>
                <a:close/>
                <a:moveTo>
                  <a:pt x="1694" y="2178"/>
                </a:moveTo>
                <a:lnTo>
                  <a:pt x="1694" y="2178"/>
                </a:lnTo>
                <a:lnTo>
                  <a:pt x="1694" y="217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8" name="Google Shape;448;p25"/>
          <p:cNvSpPr/>
          <p:nvPr/>
        </p:nvSpPr>
        <p:spPr>
          <a:xfrm flipH="1">
            <a:off x="1600153" y="1229388"/>
            <a:ext cx="189924" cy="114918"/>
          </a:xfrm>
          <a:custGeom>
            <a:avLst/>
            <a:gdLst/>
            <a:ahLst/>
            <a:cxnLst/>
            <a:rect l="l" t="t" r="r" b="b"/>
            <a:pathLst>
              <a:path w="7138" h="4319" extrusionOk="0">
                <a:moveTo>
                  <a:pt x="6890" y="0"/>
                </a:moveTo>
                <a:cubicBezTo>
                  <a:pt x="6849" y="0"/>
                  <a:pt x="6808" y="10"/>
                  <a:pt x="6775" y="27"/>
                </a:cubicBezTo>
                <a:lnTo>
                  <a:pt x="4638" y="712"/>
                </a:lnTo>
                <a:cubicBezTo>
                  <a:pt x="4498" y="690"/>
                  <a:pt x="4359" y="679"/>
                  <a:pt x="4220" y="679"/>
                </a:cubicBezTo>
                <a:cubicBezTo>
                  <a:pt x="3119" y="679"/>
                  <a:pt x="2093" y="1372"/>
                  <a:pt x="1734" y="2446"/>
                </a:cubicBezTo>
                <a:lnTo>
                  <a:pt x="81" y="3938"/>
                </a:lnTo>
                <a:cubicBezTo>
                  <a:pt x="0" y="4019"/>
                  <a:pt x="0" y="4180"/>
                  <a:pt x="81" y="4261"/>
                </a:cubicBezTo>
                <a:cubicBezTo>
                  <a:pt x="109" y="4290"/>
                  <a:pt x="158" y="4318"/>
                  <a:pt x="213" y="4318"/>
                </a:cubicBezTo>
                <a:cubicBezTo>
                  <a:pt x="235" y="4318"/>
                  <a:pt x="259" y="4313"/>
                  <a:pt x="283" y="4301"/>
                </a:cubicBezTo>
                <a:lnTo>
                  <a:pt x="2420" y="3656"/>
                </a:lnTo>
                <a:cubicBezTo>
                  <a:pt x="2612" y="3697"/>
                  <a:pt x="2804" y="3717"/>
                  <a:pt x="2992" y="3717"/>
                </a:cubicBezTo>
                <a:cubicBezTo>
                  <a:pt x="4105" y="3717"/>
                  <a:pt x="5099" y="3026"/>
                  <a:pt x="5444" y="1922"/>
                </a:cubicBezTo>
                <a:lnTo>
                  <a:pt x="7057" y="390"/>
                </a:lnTo>
                <a:cubicBezTo>
                  <a:pt x="7138" y="309"/>
                  <a:pt x="7138" y="148"/>
                  <a:pt x="7057" y="67"/>
                </a:cubicBezTo>
                <a:cubicBezTo>
                  <a:pt x="7010" y="20"/>
                  <a:pt x="6949" y="0"/>
                  <a:pt x="689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9" name="Google Shape;449;p25"/>
          <p:cNvSpPr/>
          <p:nvPr/>
        </p:nvSpPr>
        <p:spPr>
          <a:xfrm rot="5400000">
            <a:off x="3761097" y="4678404"/>
            <a:ext cx="172789" cy="187796"/>
          </a:xfrm>
          <a:custGeom>
            <a:avLst/>
            <a:gdLst/>
            <a:ahLst/>
            <a:cxnLst/>
            <a:rect l="l" t="t" r="r" b="b"/>
            <a:pathLst>
              <a:path w="6494" h="7058" extrusionOk="0">
                <a:moveTo>
                  <a:pt x="3267" y="0"/>
                </a:moveTo>
                <a:lnTo>
                  <a:pt x="2662" y="2057"/>
                </a:lnTo>
                <a:lnTo>
                  <a:pt x="1" y="2057"/>
                </a:lnTo>
                <a:lnTo>
                  <a:pt x="2098" y="3831"/>
                </a:lnTo>
                <a:lnTo>
                  <a:pt x="1090" y="7057"/>
                </a:lnTo>
                <a:lnTo>
                  <a:pt x="3267" y="4880"/>
                </a:lnTo>
                <a:lnTo>
                  <a:pt x="5525" y="7057"/>
                </a:lnTo>
                <a:lnTo>
                  <a:pt x="4477" y="3791"/>
                </a:lnTo>
                <a:lnTo>
                  <a:pt x="6493" y="2057"/>
                </a:lnTo>
                <a:lnTo>
                  <a:pt x="3912" y="2057"/>
                </a:lnTo>
                <a:lnTo>
                  <a:pt x="3267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0" name="Google Shape;450;p25"/>
          <p:cNvSpPr/>
          <p:nvPr/>
        </p:nvSpPr>
        <p:spPr>
          <a:xfrm rot="5400000">
            <a:off x="7844965" y="4781443"/>
            <a:ext cx="74049" cy="80488"/>
          </a:xfrm>
          <a:custGeom>
            <a:avLst/>
            <a:gdLst/>
            <a:ahLst/>
            <a:cxnLst/>
            <a:rect l="l" t="t" r="r" b="b"/>
            <a:pathLst>
              <a:path w="2783" h="3025" extrusionOk="0">
                <a:moveTo>
                  <a:pt x="1412" y="0"/>
                </a:moveTo>
                <a:lnTo>
                  <a:pt x="1129" y="847"/>
                </a:lnTo>
                <a:lnTo>
                  <a:pt x="0" y="847"/>
                </a:lnTo>
                <a:lnTo>
                  <a:pt x="887" y="1613"/>
                </a:lnTo>
                <a:lnTo>
                  <a:pt x="484" y="3024"/>
                </a:lnTo>
                <a:lnTo>
                  <a:pt x="1412" y="2057"/>
                </a:lnTo>
                <a:lnTo>
                  <a:pt x="2380" y="3024"/>
                </a:lnTo>
                <a:lnTo>
                  <a:pt x="1936" y="1613"/>
                </a:lnTo>
                <a:lnTo>
                  <a:pt x="2783" y="847"/>
                </a:lnTo>
                <a:lnTo>
                  <a:pt x="1694" y="847"/>
                </a:lnTo>
                <a:lnTo>
                  <a:pt x="141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1" name="Google Shape;451;p25"/>
          <p:cNvSpPr/>
          <p:nvPr/>
        </p:nvSpPr>
        <p:spPr>
          <a:xfrm rot="5400000">
            <a:off x="4957369" y="3957969"/>
            <a:ext cx="52576" cy="57978"/>
          </a:xfrm>
          <a:custGeom>
            <a:avLst/>
            <a:gdLst/>
            <a:ahLst/>
            <a:cxnLst/>
            <a:rect l="l" t="t" r="r" b="b"/>
            <a:pathLst>
              <a:path w="1976" h="2179" extrusionOk="0">
                <a:moveTo>
                  <a:pt x="1008" y="1"/>
                </a:moveTo>
                <a:lnTo>
                  <a:pt x="807" y="646"/>
                </a:lnTo>
                <a:lnTo>
                  <a:pt x="0" y="646"/>
                </a:lnTo>
                <a:lnTo>
                  <a:pt x="645" y="1170"/>
                </a:lnTo>
                <a:lnTo>
                  <a:pt x="323" y="2178"/>
                </a:lnTo>
                <a:lnTo>
                  <a:pt x="1008" y="1493"/>
                </a:lnTo>
                <a:lnTo>
                  <a:pt x="1694" y="2178"/>
                </a:lnTo>
                <a:lnTo>
                  <a:pt x="1371" y="1170"/>
                </a:lnTo>
                <a:lnTo>
                  <a:pt x="1976" y="646"/>
                </a:lnTo>
                <a:lnTo>
                  <a:pt x="1210" y="646"/>
                </a:lnTo>
                <a:lnTo>
                  <a:pt x="100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2" name="Google Shape;452;p25"/>
          <p:cNvSpPr/>
          <p:nvPr/>
        </p:nvSpPr>
        <p:spPr>
          <a:xfrm rot="5400000">
            <a:off x="6040146" y="4802902"/>
            <a:ext cx="53667" cy="57951"/>
          </a:xfrm>
          <a:custGeom>
            <a:avLst/>
            <a:gdLst/>
            <a:ahLst/>
            <a:cxnLst/>
            <a:rect l="l" t="t" r="r" b="b"/>
            <a:pathLst>
              <a:path w="2017" h="2178" extrusionOk="0">
                <a:moveTo>
                  <a:pt x="1009" y="0"/>
                </a:moveTo>
                <a:lnTo>
                  <a:pt x="807" y="645"/>
                </a:lnTo>
                <a:lnTo>
                  <a:pt x="0" y="645"/>
                </a:lnTo>
                <a:lnTo>
                  <a:pt x="646" y="1210"/>
                </a:lnTo>
                <a:lnTo>
                  <a:pt x="323" y="2178"/>
                </a:lnTo>
                <a:lnTo>
                  <a:pt x="323" y="2178"/>
                </a:lnTo>
                <a:lnTo>
                  <a:pt x="1009" y="1492"/>
                </a:lnTo>
                <a:lnTo>
                  <a:pt x="1694" y="2178"/>
                </a:lnTo>
                <a:lnTo>
                  <a:pt x="1372" y="1170"/>
                </a:lnTo>
                <a:lnTo>
                  <a:pt x="2017" y="645"/>
                </a:lnTo>
                <a:lnTo>
                  <a:pt x="1210" y="645"/>
                </a:lnTo>
                <a:lnTo>
                  <a:pt x="1009" y="0"/>
                </a:lnTo>
                <a:close/>
                <a:moveTo>
                  <a:pt x="1694" y="2178"/>
                </a:moveTo>
                <a:lnTo>
                  <a:pt x="1694" y="2178"/>
                </a:lnTo>
                <a:lnTo>
                  <a:pt x="1694" y="217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CUSTOM_8"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26"/>
          <p:cNvSpPr txBox="1">
            <a:spLocks noGrp="1"/>
          </p:cNvSpPr>
          <p:nvPr>
            <p:ph type="title"/>
          </p:nvPr>
        </p:nvSpPr>
        <p:spPr>
          <a:xfrm>
            <a:off x="2457300" y="1730187"/>
            <a:ext cx="2263500" cy="385200"/>
          </a:xfrm>
          <a:prstGeom prst="rect">
            <a:avLst/>
          </a:prstGeom>
        </p:spPr>
        <p:txBody>
          <a:bodyPr spcFirstLastPara="1" wrap="square" lIns="91425" tIns="91425" rIns="91425" bIns="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55" name="Google Shape;455;p26"/>
          <p:cNvSpPr txBox="1">
            <a:spLocks noGrp="1"/>
          </p:cNvSpPr>
          <p:nvPr>
            <p:ph type="subTitle" idx="1"/>
          </p:nvPr>
        </p:nvSpPr>
        <p:spPr>
          <a:xfrm>
            <a:off x="2457300" y="2115475"/>
            <a:ext cx="5896800" cy="452700"/>
          </a:xfrm>
          <a:prstGeom prst="rect">
            <a:avLst/>
          </a:prstGeom>
        </p:spPr>
        <p:txBody>
          <a:bodyPr spcFirstLastPara="1" wrap="square" lIns="91425" tIns="0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ignika"/>
              <a:buNone/>
              <a:defRPr sz="15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Signika"/>
              <a:buNone/>
              <a:defRPr sz="1600">
                <a:latin typeface="Signika"/>
                <a:ea typeface="Signika"/>
                <a:cs typeface="Signika"/>
                <a:sym typeface="Signika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Signika"/>
              <a:buNone/>
              <a:defRPr sz="1600">
                <a:latin typeface="Signika"/>
                <a:ea typeface="Signika"/>
                <a:cs typeface="Signika"/>
                <a:sym typeface="Signika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Signika"/>
              <a:buNone/>
              <a:defRPr sz="1600">
                <a:latin typeface="Signika"/>
                <a:ea typeface="Signika"/>
                <a:cs typeface="Signika"/>
                <a:sym typeface="Signika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Signika"/>
              <a:buNone/>
              <a:defRPr sz="1600">
                <a:latin typeface="Signika"/>
                <a:ea typeface="Signika"/>
                <a:cs typeface="Signika"/>
                <a:sym typeface="Signika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Signika"/>
              <a:buNone/>
              <a:defRPr sz="1600">
                <a:latin typeface="Signika"/>
                <a:ea typeface="Signika"/>
                <a:cs typeface="Signika"/>
                <a:sym typeface="Signika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Signika"/>
              <a:buNone/>
              <a:defRPr sz="1600">
                <a:latin typeface="Signika"/>
                <a:ea typeface="Signika"/>
                <a:cs typeface="Signika"/>
                <a:sym typeface="Signika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Signika"/>
              <a:buNone/>
              <a:defRPr sz="1600">
                <a:latin typeface="Signika"/>
                <a:ea typeface="Signika"/>
                <a:cs typeface="Signika"/>
                <a:sym typeface="Signika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Signika"/>
              <a:buNone/>
              <a:defRPr sz="1600">
                <a:latin typeface="Signika"/>
                <a:ea typeface="Signika"/>
                <a:cs typeface="Signika"/>
                <a:sym typeface="Signika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56" name="Google Shape;456;p26"/>
          <p:cNvSpPr txBox="1">
            <a:spLocks noGrp="1"/>
          </p:cNvSpPr>
          <p:nvPr>
            <p:ph type="title" idx="2"/>
          </p:nvPr>
        </p:nvSpPr>
        <p:spPr>
          <a:xfrm>
            <a:off x="4423200" y="3333500"/>
            <a:ext cx="2263500" cy="385200"/>
          </a:xfrm>
          <a:prstGeom prst="rect">
            <a:avLst/>
          </a:prstGeom>
        </p:spPr>
        <p:txBody>
          <a:bodyPr spcFirstLastPara="1" wrap="square" lIns="91425" tIns="91425" rIns="91425" bIns="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57" name="Google Shape;457;p26"/>
          <p:cNvSpPr txBox="1">
            <a:spLocks noGrp="1"/>
          </p:cNvSpPr>
          <p:nvPr>
            <p:ph type="subTitle" idx="3"/>
          </p:nvPr>
        </p:nvSpPr>
        <p:spPr>
          <a:xfrm>
            <a:off x="790050" y="3718800"/>
            <a:ext cx="5896800" cy="452700"/>
          </a:xfrm>
          <a:prstGeom prst="rect">
            <a:avLst/>
          </a:prstGeom>
        </p:spPr>
        <p:txBody>
          <a:bodyPr spcFirstLastPara="1" wrap="square" lIns="91425" tIns="0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ignika"/>
              <a:buNone/>
              <a:defRPr sz="15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Signika"/>
              <a:buNone/>
              <a:defRPr sz="1600">
                <a:latin typeface="Signika"/>
                <a:ea typeface="Signika"/>
                <a:cs typeface="Signika"/>
                <a:sym typeface="Signika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Signika"/>
              <a:buNone/>
              <a:defRPr sz="1600">
                <a:latin typeface="Signika"/>
                <a:ea typeface="Signika"/>
                <a:cs typeface="Signika"/>
                <a:sym typeface="Signika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Signika"/>
              <a:buNone/>
              <a:defRPr sz="1600">
                <a:latin typeface="Signika"/>
                <a:ea typeface="Signika"/>
                <a:cs typeface="Signika"/>
                <a:sym typeface="Signika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Signika"/>
              <a:buNone/>
              <a:defRPr sz="1600">
                <a:latin typeface="Signika"/>
                <a:ea typeface="Signika"/>
                <a:cs typeface="Signika"/>
                <a:sym typeface="Signika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Signika"/>
              <a:buNone/>
              <a:defRPr sz="1600">
                <a:latin typeface="Signika"/>
                <a:ea typeface="Signika"/>
                <a:cs typeface="Signika"/>
                <a:sym typeface="Signika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Signika"/>
              <a:buNone/>
              <a:defRPr sz="1600">
                <a:latin typeface="Signika"/>
                <a:ea typeface="Signika"/>
                <a:cs typeface="Signika"/>
                <a:sym typeface="Signika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Signika"/>
              <a:buNone/>
              <a:defRPr sz="1600">
                <a:latin typeface="Signika"/>
                <a:ea typeface="Signika"/>
                <a:cs typeface="Signika"/>
                <a:sym typeface="Signika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Signika"/>
              <a:buNone/>
              <a:defRPr sz="1600">
                <a:latin typeface="Signika"/>
                <a:ea typeface="Signika"/>
                <a:cs typeface="Signika"/>
                <a:sym typeface="Signika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58" name="Google Shape;458;p26"/>
          <p:cNvSpPr txBox="1">
            <a:spLocks noGrp="1"/>
          </p:cNvSpPr>
          <p:nvPr>
            <p:ph type="title" idx="4"/>
          </p:nvPr>
        </p:nvSpPr>
        <p:spPr>
          <a:xfrm>
            <a:off x="713225" y="377725"/>
            <a:ext cx="7743600" cy="56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59" name="Google Shape;459;p26"/>
          <p:cNvSpPr/>
          <p:nvPr/>
        </p:nvSpPr>
        <p:spPr>
          <a:xfrm flipH="1">
            <a:off x="468663" y="3076725"/>
            <a:ext cx="162350" cy="176450"/>
          </a:xfrm>
          <a:custGeom>
            <a:avLst/>
            <a:gdLst/>
            <a:ahLst/>
            <a:cxnLst/>
            <a:rect l="l" t="t" r="r" b="b"/>
            <a:pathLst>
              <a:path w="6494" h="7058" extrusionOk="0">
                <a:moveTo>
                  <a:pt x="3267" y="0"/>
                </a:moveTo>
                <a:lnTo>
                  <a:pt x="2662" y="2057"/>
                </a:lnTo>
                <a:lnTo>
                  <a:pt x="1" y="2057"/>
                </a:lnTo>
                <a:lnTo>
                  <a:pt x="2098" y="3831"/>
                </a:lnTo>
                <a:lnTo>
                  <a:pt x="1090" y="7057"/>
                </a:lnTo>
                <a:lnTo>
                  <a:pt x="3267" y="4880"/>
                </a:lnTo>
                <a:lnTo>
                  <a:pt x="5525" y="7057"/>
                </a:lnTo>
                <a:lnTo>
                  <a:pt x="4477" y="3791"/>
                </a:lnTo>
                <a:lnTo>
                  <a:pt x="6493" y="2057"/>
                </a:lnTo>
                <a:lnTo>
                  <a:pt x="3912" y="2057"/>
                </a:lnTo>
                <a:lnTo>
                  <a:pt x="3267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0" name="Google Shape;460;p26"/>
          <p:cNvSpPr/>
          <p:nvPr/>
        </p:nvSpPr>
        <p:spPr>
          <a:xfrm flipH="1">
            <a:off x="447525" y="1271125"/>
            <a:ext cx="69575" cy="75625"/>
          </a:xfrm>
          <a:custGeom>
            <a:avLst/>
            <a:gdLst/>
            <a:ahLst/>
            <a:cxnLst/>
            <a:rect l="l" t="t" r="r" b="b"/>
            <a:pathLst>
              <a:path w="2783" h="3025" extrusionOk="0">
                <a:moveTo>
                  <a:pt x="1412" y="0"/>
                </a:moveTo>
                <a:lnTo>
                  <a:pt x="1129" y="847"/>
                </a:lnTo>
                <a:lnTo>
                  <a:pt x="0" y="847"/>
                </a:lnTo>
                <a:lnTo>
                  <a:pt x="887" y="1613"/>
                </a:lnTo>
                <a:lnTo>
                  <a:pt x="484" y="3024"/>
                </a:lnTo>
                <a:lnTo>
                  <a:pt x="1412" y="2057"/>
                </a:lnTo>
                <a:lnTo>
                  <a:pt x="2380" y="3024"/>
                </a:lnTo>
                <a:lnTo>
                  <a:pt x="1936" y="1613"/>
                </a:lnTo>
                <a:lnTo>
                  <a:pt x="2783" y="847"/>
                </a:lnTo>
                <a:lnTo>
                  <a:pt x="1694" y="847"/>
                </a:lnTo>
                <a:lnTo>
                  <a:pt x="141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1" name="Google Shape;461;p26"/>
          <p:cNvSpPr/>
          <p:nvPr/>
        </p:nvSpPr>
        <p:spPr>
          <a:xfrm flipH="1">
            <a:off x="1263025" y="2070200"/>
            <a:ext cx="49400" cy="54475"/>
          </a:xfrm>
          <a:custGeom>
            <a:avLst/>
            <a:gdLst/>
            <a:ahLst/>
            <a:cxnLst/>
            <a:rect l="l" t="t" r="r" b="b"/>
            <a:pathLst>
              <a:path w="1976" h="2179" extrusionOk="0">
                <a:moveTo>
                  <a:pt x="1008" y="1"/>
                </a:moveTo>
                <a:lnTo>
                  <a:pt x="807" y="646"/>
                </a:lnTo>
                <a:lnTo>
                  <a:pt x="0" y="646"/>
                </a:lnTo>
                <a:lnTo>
                  <a:pt x="645" y="1170"/>
                </a:lnTo>
                <a:lnTo>
                  <a:pt x="323" y="2178"/>
                </a:lnTo>
                <a:lnTo>
                  <a:pt x="1008" y="1493"/>
                </a:lnTo>
                <a:lnTo>
                  <a:pt x="1694" y="2178"/>
                </a:lnTo>
                <a:lnTo>
                  <a:pt x="1371" y="1170"/>
                </a:lnTo>
                <a:lnTo>
                  <a:pt x="1976" y="646"/>
                </a:lnTo>
                <a:lnTo>
                  <a:pt x="1210" y="646"/>
                </a:lnTo>
                <a:lnTo>
                  <a:pt x="100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2" name="Google Shape;462;p26"/>
          <p:cNvSpPr/>
          <p:nvPr/>
        </p:nvSpPr>
        <p:spPr>
          <a:xfrm flipH="1">
            <a:off x="812475" y="1308425"/>
            <a:ext cx="50425" cy="54450"/>
          </a:xfrm>
          <a:custGeom>
            <a:avLst/>
            <a:gdLst/>
            <a:ahLst/>
            <a:cxnLst/>
            <a:rect l="l" t="t" r="r" b="b"/>
            <a:pathLst>
              <a:path w="2017" h="2178" extrusionOk="0">
                <a:moveTo>
                  <a:pt x="1009" y="0"/>
                </a:moveTo>
                <a:lnTo>
                  <a:pt x="807" y="645"/>
                </a:lnTo>
                <a:lnTo>
                  <a:pt x="0" y="645"/>
                </a:lnTo>
                <a:lnTo>
                  <a:pt x="646" y="1210"/>
                </a:lnTo>
                <a:lnTo>
                  <a:pt x="323" y="2178"/>
                </a:lnTo>
                <a:lnTo>
                  <a:pt x="323" y="2178"/>
                </a:lnTo>
                <a:lnTo>
                  <a:pt x="1009" y="1492"/>
                </a:lnTo>
                <a:lnTo>
                  <a:pt x="1694" y="2178"/>
                </a:lnTo>
                <a:lnTo>
                  <a:pt x="1372" y="1170"/>
                </a:lnTo>
                <a:lnTo>
                  <a:pt x="2017" y="645"/>
                </a:lnTo>
                <a:lnTo>
                  <a:pt x="1210" y="645"/>
                </a:lnTo>
                <a:lnTo>
                  <a:pt x="1009" y="0"/>
                </a:lnTo>
                <a:close/>
                <a:moveTo>
                  <a:pt x="1694" y="2178"/>
                </a:moveTo>
                <a:lnTo>
                  <a:pt x="1694" y="2178"/>
                </a:lnTo>
                <a:lnTo>
                  <a:pt x="1694" y="217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3" name="Google Shape;463;p26"/>
          <p:cNvSpPr/>
          <p:nvPr/>
        </p:nvSpPr>
        <p:spPr>
          <a:xfrm flipH="1">
            <a:off x="7521350" y="2270750"/>
            <a:ext cx="49400" cy="54475"/>
          </a:xfrm>
          <a:custGeom>
            <a:avLst/>
            <a:gdLst/>
            <a:ahLst/>
            <a:cxnLst/>
            <a:rect l="l" t="t" r="r" b="b"/>
            <a:pathLst>
              <a:path w="1976" h="2179" extrusionOk="0">
                <a:moveTo>
                  <a:pt x="1008" y="1"/>
                </a:moveTo>
                <a:lnTo>
                  <a:pt x="807" y="646"/>
                </a:lnTo>
                <a:lnTo>
                  <a:pt x="0" y="646"/>
                </a:lnTo>
                <a:lnTo>
                  <a:pt x="645" y="1170"/>
                </a:lnTo>
                <a:lnTo>
                  <a:pt x="323" y="2178"/>
                </a:lnTo>
                <a:lnTo>
                  <a:pt x="1008" y="1493"/>
                </a:lnTo>
                <a:lnTo>
                  <a:pt x="1694" y="2178"/>
                </a:lnTo>
                <a:lnTo>
                  <a:pt x="1371" y="1170"/>
                </a:lnTo>
                <a:lnTo>
                  <a:pt x="1976" y="646"/>
                </a:lnTo>
                <a:lnTo>
                  <a:pt x="1210" y="646"/>
                </a:lnTo>
                <a:lnTo>
                  <a:pt x="100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4" name="Google Shape;464;p26"/>
          <p:cNvSpPr/>
          <p:nvPr/>
        </p:nvSpPr>
        <p:spPr>
          <a:xfrm flipH="1">
            <a:off x="4871400" y="4444525"/>
            <a:ext cx="69575" cy="75625"/>
          </a:xfrm>
          <a:custGeom>
            <a:avLst/>
            <a:gdLst/>
            <a:ahLst/>
            <a:cxnLst/>
            <a:rect l="l" t="t" r="r" b="b"/>
            <a:pathLst>
              <a:path w="2783" h="3025" extrusionOk="0">
                <a:moveTo>
                  <a:pt x="1412" y="0"/>
                </a:moveTo>
                <a:lnTo>
                  <a:pt x="1129" y="847"/>
                </a:lnTo>
                <a:lnTo>
                  <a:pt x="0" y="847"/>
                </a:lnTo>
                <a:lnTo>
                  <a:pt x="887" y="1613"/>
                </a:lnTo>
                <a:lnTo>
                  <a:pt x="484" y="3024"/>
                </a:lnTo>
                <a:lnTo>
                  <a:pt x="1412" y="2057"/>
                </a:lnTo>
                <a:lnTo>
                  <a:pt x="2380" y="3024"/>
                </a:lnTo>
                <a:lnTo>
                  <a:pt x="1936" y="1613"/>
                </a:lnTo>
                <a:lnTo>
                  <a:pt x="2783" y="847"/>
                </a:lnTo>
                <a:lnTo>
                  <a:pt x="1694" y="847"/>
                </a:lnTo>
                <a:lnTo>
                  <a:pt x="141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5" name="Google Shape;465;p26"/>
          <p:cNvSpPr/>
          <p:nvPr/>
        </p:nvSpPr>
        <p:spPr>
          <a:xfrm flipH="1">
            <a:off x="8001088" y="900025"/>
            <a:ext cx="162350" cy="176450"/>
          </a:xfrm>
          <a:custGeom>
            <a:avLst/>
            <a:gdLst/>
            <a:ahLst/>
            <a:cxnLst/>
            <a:rect l="l" t="t" r="r" b="b"/>
            <a:pathLst>
              <a:path w="6494" h="7058" extrusionOk="0">
                <a:moveTo>
                  <a:pt x="3267" y="0"/>
                </a:moveTo>
                <a:lnTo>
                  <a:pt x="2662" y="2057"/>
                </a:lnTo>
                <a:lnTo>
                  <a:pt x="1" y="2057"/>
                </a:lnTo>
                <a:lnTo>
                  <a:pt x="2098" y="3831"/>
                </a:lnTo>
                <a:lnTo>
                  <a:pt x="1090" y="7057"/>
                </a:lnTo>
                <a:lnTo>
                  <a:pt x="3267" y="4880"/>
                </a:lnTo>
                <a:lnTo>
                  <a:pt x="5525" y="7057"/>
                </a:lnTo>
                <a:lnTo>
                  <a:pt x="4477" y="3791"/>
                </a:lnTo>
                <a:lnTo>
                  <a:pt x="6493" y="2057"/>
                </a:lnTo>
                <a:lnTo>
                  <a:pt x="3912" y="2057"/>
                </a:lnTo>
                <a:lnTo>
                  <a:pt x="3267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6" name="Google Shape;466;p26"/>
          <p:cNvSpPr/>
          <p:nvPr/>
        </p:nvSpPr>
        <p:spPr>
          <a:xfrm flipH="1">
            <a:off x="1966863" y="4580850"/>
            <a:ext cx="162350" cy="176450"/>
          </a:xfrm>
          <a:custGeom>
            <a:avLst/>
            <a:gdLst/>
            <a:ahLst/>
            <a:cxnLst/>
            <a:rect l="l" t="t" r="r" b="b"/>
            <a:pathLst>
              <a:path w="6494" h="7058" extrusionOk="0">
                <a:moveTo>
                  <a:pt x="3267" y="0"/>
                </a:moveTo>
                <a:lnTo>
                  <a:pt x="2662" y="2057"/>
                </a:lnTo>
                <a:lnTo>
                  <a:pt x="1" y="2057"/>
                </a:lnTo>
                <a:lnTo>
                  <a:pt x="2098" y="3831"/>
                </a:lnTo>
                <a:lnTo>
                  <a:pt x="1090" y="7057"/>
                </a:lnTo>
                <a:lnTo>
                  <a:pt x="3267" y="4880"/>
                </a:lnTo>
                <a:lnTo>
                  <a:pt x="5525" y="7057"/>
                </a:lnTo>
                <a:lnTo>
                  <a:pt x="4477" y="3791"/>
                </a:lnTo>
                <a:lnTo>
                  <a:pt x="6493" y="2057"/>
                </a:lnTo>
                <a:lnTo>
                  <a:pt x="3912" y="2057"/>
                </a:lnTo>
                <a:lnTo>
                  <a:pt x="3267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7" name="Google Shape;467;p26"/>
          <p:cNvSpPr/>
          <p:nvPr/>
        </p:nvSpPr>
        <p:spPr>
          <a:xfrm flipH="1">
            <a:off x="7626025" y="4505225"/>
            <a:ext cx="69575" cy="75625"/>
          </a:xfrm>
          <a:custGeom>
            <a:avLst/>
            <a:gdLst/>
            <a:ahLst/>
            <a:cxnLst/>
            <a:rect l="l" t="t" r="r" b="b"/>
            <a:pathLst>
              <a:path w="2783" h="3025" extrusionOk="0">
                <a:moveTo>
                  <a:pt x="1412" y="0"/>
                </a:moveTo>
                <a:lnTo>
                  <a:pt x="1129" y="847"/>
                </a:lnTo>
                <a:lnTo>
                  <a:pt x="0" y="847"/>
                </a:lnTo>
                <a:lnTo>
                  <a:pt x="887" y="1613"/>
                </a:lnTo>
                <a:lnTo>
                  <a:pt x="484" y="3024"/>
                </a:lnTo>
                <a:lnTo>
                  <a:pt x="1412" y="2057"/>
                </a:lnTo>
                <a:lnTo>
                  <a:pt x="2380" y="3024"/>
                </a:lnTo>
                <a:lnTo>
                  <a:pt x="1936" y="1613"/>
                </a:lnTo>
                <a:lnTo>
                  <a:pt x="2783" y="847"/>
                </a:lnTo>
                <a:lnTo>
                  <a:pt x="1694" y="847"/>
                </a:lnTo>
                <a:lnTo>
                  <a:pt x="141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BLANK_1_1_1"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27"/>
          <p:cNvSpPr/>
          <p:nvPr/>
        </p:nvSpPr>
        <p:spPr>
          <a:xfrm rot="10800000" flipH="1">
            <a:off x="4503850" y="4825538"/>
            <a:ext cx="162350" cy="176450"/>
          </a:xfrm>
          <a:custGeom>
            <a:avLst/>
            <a:gdLst/>
            <a:ahLst/>
            <a:cxnLst/>
            <a:rect l="l" t="t" r="r" b="b"/>
            <a:pathLst>
              <a:path w="6494" h="7058" extrusionOk="0">
                <a:moveTo>
                  <a:pt x="3267" y="0"/>
                </a:moveTo>
                <a:lnTo>
                  <a:pt x="2662" y="2057"/>
                </a:lnTo>
                <a:lnTo>
                  <a:pt x="1" y="2057"/>
                </a:lnTo>
                <a:lnTo>
                  <a:pt x="2098" y="3831"/>
                </a:lnTo>
                <a:lnTo>
                  <a:pt x="1090" y="7057"/>
                </a:lnTo>
                <a:lnTo>
                  <a:pt x="3267" y="4880"/>
                </a:lnTo>
                <a:lnTo>
                  <a:pt x="5525" y="7057"/>
                </a:lnTo>
                <a:lnTo>
                  <a:pt x="4477" y="3791"/>
                </a:lnTo>
                <a:lnTo>
                  <a:pt x="6493" y="2057"/>
                </a:lnTo>
                <a:lnTo>
                  <a:pt x="3912" y="2057"/>
                </a:lnTo>
                <a:lnTo>
                  <a:pt x="3267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0" name="Google Shape;470;p27"/>
          <p:cNvSpPr/>
          <p:nvPr/>
        </p:nvSpPr>
        <p:spPr>
          <a:xfrm rot="10800000" flipH="1">
            <a:off x="8456813" y="4541163"/>
            <a:ext cx="69575" cy="75625"/>
          </a:xfrm>
          <a:custGeom>
            <a:avLst/>
            <a:gdLst/>
            <a:ahLst/>
            <a:cxnLst/>
            <a:rect l="l" t="t" r="r" b="b"/>
            <a:pathLst>
              <a:path w="2783" h="3025" extrusionOk="0">
                <a:moveTo>
                  <a:pt x="1412" y="0"/>
                </a:moveTo>
                <a:lnTo>
                  <a:pt x="1129" y="847"/>
                </a:lnTo>
                <a:lnTo>
                  <a:pt x="0" y="847"/>
                </a:lnTo>
                <a:lnTo>
                  <a:pt x="887" y="1613"/>
                </a:lnTo>
                <a:lnTo>
                  <a:pt x="484" y="3024"/>
                </a:lnTo>
                <a:lnTo>
                  <a:pt x="1412" y="2057"/>
                </a:lnTo>
                <a:lnTo>
                  <a:pt x="2380" y="3024"/>
                </a:lnTo>
                <a:lnTo>
                  <a:pt x="1936" y="1613"/>
                </a:lnTo>
                <a:lnTo>
                  <a:pt x="2783" y="847"/>
                </a:lnTo>
                <a:lnTo>
                  <a:pt x="1694" y="847"/>
                </a:lnTo>
                <a:lnTo>
                  <a:pt x="141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1" name="Google Shape;471;p27"/>
          <p:cNvSpPr/>
          <p:nvPr/>
        </p:nvSpPr>
        <p:spPr>
          <a:xfrm rot="10800000" flipH="1">
            <a:off x="7514338" y="3539163"/>
            <a:ext cx="49400" cy="54475"/>
          </a:xfrm>
          <a:custGeom>
            <a:avLst/>
            <a:gdLst/>
            <a:ahLst/>
            <a:cxnLst/>
            <a:rect l="l" t="t" r="r" b="b"/>
            <a:pathLst>
              <a:path w="1976" h="2179" extrusionOk="0">
                <a:moveTo>
                  <a:pt x="1008" y="1"/>
                </a:moveTo>
                <a:lnTo>
                  <a:pt x="807" y="646"/>
                </a:lnTo>
                <a:lnTo>
                  <a:pt x="0" y="646"/>
                </a:lnTo>
                <a:lnTo>
                  <a:pt x="645" y="1170"/>
                </a:lnTo>
                <a:lnTo>
                  <a:pt x="323" y="2178"/>
                </a:lnTo>
                <a:lnTo>
                  <a:pt x="1008" y="1493"/>
                </a:lnTo>
                <a:lnTo>
                  <a:pt x="1694" y="2178"/>
                </a:lnTo>
                <a:lnTo>
                  <a:pt x="1371" y="1170"/>
                </a:lnTo>
                <a:lnTo>
                  <a:pt x="1976" y="646"/>
                </a:lnTo>
                <a:lnTo>
                  <a:pt x="1210" y="646"/>
                </a:lnTo>
                <a:lnTo>
                  <a:pt x="100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2" name="Google Shape;472;p27"/>
          <p:cNvSpPr/>
          <p:nvPr/>
        </p:nvSpPr>
        <p:spPr>
          <a:xfrm rot="10800000" flipH="1">
            <a:off x="8259238" y="3622313"/>
            <a:ext cx="50425" cy="54450"/>
          </a:xfrm>
          <a:custGeom>
            <a:avLst/>
            <a:gdLst/>
            <a:ahLst/>
            <a:cxnLst/>
            <a:rect l="l" t="t" r="r" b="b"/>
            <a:pathLst>
              <a:path w="2017" h="2178" extrusionOk="0">
                <a:moveTo>
                  <a:pt x="1009" y="0"/>
                </a:moveTo>
                <a:lnTo>
                  <a:pt x="807" y="645"/>
                </a:lnTo>
                <a:lnTo>
                  <a:pt x="0" y="645"/>
                </a:lnTo>
                <a:lnTo>
                  <a:pt x="646" y="1210"/>
                </a:lnTo>
                <a:lnTo>
                  <a:pt x="323" y="2178"/>
                </a:lnTo>
                <a:lnTo>
                  <a:pt x="323" y="2178"/>
                </a:lnTo>
                <a:lnTo>
                  <a:pt x="1009" y="1492"/>
                </a:lnTo>
                <a:lnTo>
                  <a:pt x="1694" y="2178"/>
                </a:lnTo>
                <a:lnTo>
                  <a:pt x="1372" y="1170"/>
                </a:lnTo>
                <a:lnTo>
                  <a:pt x="2017" y="645"/>
                </a:lnTo>
                <a:lnTo>
                  <a:pt x="1210" y="645"/>
                </a:lnTo>
                <a:lnTo>
                  <a:pt x="1009" y="0"/>
                </a:lnTo>
                <a:close/>
                <a:moveTo>
                  <a:pt x="1694" y="2178"/>
                </a:moveTo>
                <a:lnTo>
                  <a:pt x="1694" y="2178"/>
                </a:lnTo>
                <a:lnTo>
                  <a:pt x="1694" y="217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3" name="Google Shape;473;p27"/>
          <p:cNvSpPr/>
          <p:nvPr/>
        </p:nvSpPr>
        <p:spPr>
          <a:xfrm rot="10800000" flipH="1">
            <a:off x="1256013" y="3338613"/>
            <a:ext cx="49400" cy="54475"/>
          </a:xfrm>
          <a:custGeom>
            <a:avLst/>
            <a:gdLst/>
            <a:ahLst/>
            <a:cxnLst/>
            <a:rect l="l" t="t" r="r" b="b"/>
            <a:pathLst>
              <a:path w="1976" h="2179" extrusionOk="0">
                <a:moveTo>
                  <a:pt x="1008" y="1"/>
                </a:moveTo>
                <a:lnTo>
                  <a:pt x="807" y="646"/>
                </a:lnTo>
                <a:lnTo>
                  <a:pt x="0" y="646"/>
                </a:lnTo>
                <a:lnTo>
                  <a:pt x="645" y="1170"/>
                </a:lnTo>
                <a:lnTo>
                  <a:pt x="323" y="2178"/>
                </a:lnTo>
                <a:lnTo>
                  <a:pt x="1008" y="1493"/>
                </a:lnTo>
                <a:lnTo>
                  <a:pt x="1694" y="2178"/>
                </a:lnTo>
                <a:lnTo>
                  <a:pt x="1371" y="1170"/>
                </a:lnTo>
                <a:lnTo>
                  <a:pt x="1976" y="646"/>
                </a:lnTo>
                <a:lnTo>
                  <a:pt x="1210" y="646"/>
                </a:lnTo>
                <a:lnTo>
                  <a:pt x="100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4" name="Google Shape;474;p27"/>
          <p:cNvSpPr/>
          <p:nvPr/>
        </p:nvSpPr>
        <p:spPr>
          <a:xfrm rot="10800000" flipH="1">
            <a:off x="3885788" y="1143688"/>
            <a:ext cx="69575" cy="75625"/>
          </a:xfrm>
          <a:custGeom>
            <a:avLst/>
            <a:gdLst/>
            <a:ahLst/>
            <a:cxnLst/>
            <a:rect l="l" t="t" r="r" b="b"/>
            <a:pathLst>
              <a:path w="2783" h="3025" extrusionOk="0">
                <a:moveTo>
                  <a:pt x="1412" y="0"/>
                </a:moveTo>
                <a:lnTo>
                  <a:pt x="1129" y="847"/>
                </a:lnTo>
                <a:lnTo>
                  <a:pt x="0" y="847"/>
                </a:lnTo>
                <a:lnTo>
                  <a:pt x="887" y="1613"/>
                </a:lnTo>
                <a:lnTo>
                  <a:pt x="484" y="3024"/>
                </a:lnTo>
                <a:lnTo>
                  <a:pt x="1412" y="2057"/>
                </a:lnTo>
                <a:lnTo>
                  <a:pt x="2380" y="3024"/>
                </a:lnTo>
                <a:lnTo>
                  <a:pt x="1936" y="1613"/>
                </a:lnTo>
                <a:lnTo>
                  <a:pt x="2783" y="847"/>
                </a:lnTo>
                <a:lnTo>
                  <a:pt x="1694" y="847"/>
                </a:lnTo>
                <a:lnTo>
                  <a:pt x="141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5" name="Google Shape;475;p27"/>
          <p:cNvSpPr/>
          <p:nvPr/>
        </p:nvSpPr>
        <p:spPr>
          <a:xfrm rot="10800000" flipH="1">
            <a:off x="550875" y="4036588"/>
            <a:ext cx="162350" cy="176450"/>
          </a:xfrm>
          <a:custGeom>
            <a:avLst/>
            <a:gdLst/>
            <a:ahLst/>
            <a:cxnLst/>
            <a:rect l="l" t="t" r="r" b="b"/>
            <a:pathLst>
              <a:path w="6494" h="7058" extrusionOk="0">
                <a:moveTo>
                  <a:pt x="3267" y="0"/>
                </a:moveTo>
                <a:lnTo>
                  <a:pt x="2662" y="2057"/>
                </a:lnTo>
                <a:lnTo>
                  <a:pt x="1" y="2057"/>
                </a:lnTo>
                <a:lnTo>
                  <a:pt x="2098" y="3831"/>
                </a:lnTo>
                <a:lnTo>
                  <a:pt x="1090" y="7057"/>
                </a:lnTo>
                <a:lnTo>
                  <a:pt x="3267" y="4880"/>
                </a:lnTo>
                <a:lnTo>
                  <a:pt x="5525" y="7057"/>
                </a:lnTo>
                <a:lnTo>
                  <a:pt x="4477" y="3791"/>
                </a:lnTo>
                <a:lnTo>
                  <a:pt x="6493" y="2057"/>
                </a:lnTo>
                <a:lnTo>
                  <a:pt x="3912" y="2057"/>
                </a:lnTo>
                <a:lnTo>
                  <a:pt x="3267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6" name="Google Shape;476;p27"/>
          <p:cNvSpPr/>
          <p:nvPr/>
        </p:nvSpPr>
        <p:spPr>
          <a:xfrm rot="10800000" flipH="1">
            <a:off x="307350" y="1922738"/>
            <a:ext cx="162350" cy="176450"/>
          </a:xfrm>
          <a:custGeom>
            <a:avLst/>
            <a:gdLst/>
            <a:ahLst/>
            <a:cxnLst/>
            <a:rect l="l" t="t" r="r" b="b"/>
            <a:pathLst>
              <a:path w="6494" h="7058" extrusionOk="0">
                <a:moveTo>
                  <a:pt x="3267" y="0"/>
                </a:moveTo>
                <a:lnTo>
                  <a:pt x="2662" y="2057"/>
                </a:lnTo>
                <a:lnTo>
                  <a:pt x="1" y="2057"/>
                </a:lnTo>
                <a:lnTo>
                  <a:pt x="2098" y="3831"/>
                </a:lnTo>
                <a:lnTo>
                  <a:pt x="1090" y="7057"/>
                </a:lnTo>
                <a:lnTo>
                  <a:pt x="3267" y="4880"/>
                </a:lnTo>
                <a:lnTo>
                  <a:pt x="5525" y="7057"/>
                </a:lnTo>
                <a:lnTo>
                  <a:pt x="4477" y="3791"/>
                </a:lnTo>
                <a:lnTo>
                  <a:pt x="6493" y="2057"/>
                </a:lnTo>
                <a:lnTo>
                  <a:pt x="3912" y="2057"/>
                </a:lnTo>
                <a:lnTo>
                  <a:pt x="3267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7" name="Google Shape;477;p27"/>
          <p:cNvSpPr/>
          <p:nvPr/>
        </p:nvSpPr>
        <p:spPr>
          <a:xfrm rot="10800000" flipH="1">
            <a:off x="1131163" y="1082988"/>
            <a:ext cx="69575" cy="75625"/>
          </a:xfrm>
          <a:custGeom>
            <a:avLst/>
            <a:gdLst/>
            <a:ahLst/>
            <a:cxnLst/>
            <a:rect l="l" t="t" r="r" b="b"/>
            <a:pathLst>
              <a:path w="2783" h="3025" extrusionOk="0">
                <a:moveTo>
                  <a:pt x="1412" y="0"/>
                </a:moveTo>
                <a:lnTo>
                  <a:pt x="1129" y="847"/>
                </a:lnTo>
                <a:lnTo>
                  <a:pt x="0" y="847"/>
                </a:lnTo>
                <a:lnTo>
                  <a:pt x="887" y="1613"/>
                </a:lnTo>
                <a:lnTo>
                  <a:pt x="484" y="3024"/>
                </a:lnTo>
                <a:lnTo>
                  <a:pt x="1412" y="2057"/>
                </a:lnTo>
                <a:lnTo>
                  <a:pt x="2380" y="3024"/>
                </a:lnTo>
                <a:lnTo>
                  <a:pt x="1936" y="1613"/>
                </a:lnTo>
                <a:lnTo>
                  <a:pt x="2783" y="847"/>
                </a:lnTo>
                <a:lnTo>
                  <a:pt x="1694" y="847"/>
                </a:lnTo>
                <a:lnTo>
                  <a:pt x="141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8" name="Google Shape;478;p27"/>
          <p:cNvSpPr txBox="1">
            <a:spLocks noGrp="1"/>
          </p:cNvSpPr>
          <p:nvPr>
            <p:ph type="title"/>
          </p:nvPr>
        </p:nvSpPr>
        <p:spPr>
          <a:xfrm>
            <a:off x="1322650" y="3562925"/>
            <a:ext cx="1833300" cy="470100"/>
          </a:xfrm>
          <a:prstGeom prst="rect">
            <a:avLst/>
          </a:prstGeom>
        </p:spPr>
        <p:txBody>
          <a:bodyPr spcFirstLastPara="1" wrap="square" lIns="91425" tIns="91425" rIns="91425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79" name="Google Shape;479;p27"/>
          <p:cNvSpPr txBox="1">
            <a:spLocks noGrp="1"/>
          </p:cNvSpPr>
          <p:nvPr>
            <p:ph type="title" idx="2"/>
          </p:nvPr>
        </p:nvSpPr>
        <p:spPr>
          <a:xfrm>
            <a:off x="5988050" y="3562925"/>
            <a:ext cx="1833300" cy="470100"/>
          </a:xfrm>
          <a:prstGeom prst="rect">
            <a:avLst/>
          </a:prstGeom>
        </p:spPr>
        <p:txBody>
          <a:bodyPr spcFirstLastPara="1" wrap="square" lIns="91425" tIns="91425" rIns="91425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80" name="Google Shape;480;p27"/>
          <p:cNvSpPr txBox="1">
            <a:spLocks noGrp="1"/>
          </p:cNvSpPr>
          <p:nvPr>
            <p:ph type="subTitle" idx="1"/>
          </p:nvPr>
        </p:nvSpPr>
        <p:spPr>
          <a:xfrm>
            <a:off x="1322650" y="4033050"/>
            <a:ext cx="1833300" cy="576900"/>
          </a:xfrm>
          <a:prstGeom prst="rect">
            <a:avLst/>
          </a:prstGeom>
        </p:spPr>
        <p:txBody>
          <a:bodyPr spcFirstLastPara="1" wrap="square" lIns="91425" tIns="0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ignika"/>
              <a:buNone/>
              <a:defRPr sz="15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ignika"/>
              <a:buNone/>
              <a:defRPr sz="16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ignika"/>
              <a:buNone/>
              <a:defRPr sz="16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ignika"/>
              <a:buNone/>
              <a:defRPr sz="16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ignika"/>
              <a:buNone/>
              <a:defRPr sz="16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ignika"/>
              <a:buNone/>
              <a:defRPr sz="16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ignika"/>
              <a:buNone/>
              <a:defRPr sz="16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ignika"/>
              <a:buNone/>
              <a:defRPr sz="16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ignika"/>
              <a:buNone/>
              <a:defRPr sz="16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81" name="Google Shape;481;p27"/>
          <p:cNvSpPr txBox="1">
            <a:spLocks noGrp="1"/>
          </p:cNvSpPr>
          <p:nvPr>
            <p:ph type="subTitle" idx="3"/>
          </p:nvPr>
        </p:nvSpPr>
        <p:spPr>
          <a:xfrm>
            <a:off x="5988050" y="4033050"/>
            <a:ext cx="1833300" cy="576900"/>
          </a:xfrm>
          <a:prstGeom prst="rect">
            <a:avLst/>
          </a:prstGeom>
        </p:spPr>
        <p:txBody>
          <a:bodyPr spcFirstLastPara="1" wrap="square" lIns="91425" tIns="0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ignika"/>
              <a:buNone/>
              <a:defRPr sz="15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ignika"/>
              <a:buNone/>
              <a:defRPr sz="16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ignika"/>
              <a:buNone/>
              <a:defRPr sz="16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ignika"/>
              <a:buNone/>
              <a:defRPr sz="16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ignika"/>
              <a:buNone/>
              <a:defRPr sz="16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ignika"/>
              <a:buNone/>
              <a:defRPr sz="16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ignika"/>
              <a:buNone/>
              <a:defRPr sz="16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ignika"/>
              <a:buNone/>
              <a:defRPr sz="16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ignika"/>
              <a:buNone/>
              <a:defRPr sz="16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82" name="Google Shape;482;p27"/>
          <p:cNvSpPr txBox="1">
            <a:spLocks noGrp="1"/>
          </p:cNvSpPr>
          <p:nvPr>
            <p:ph type="title" idx="4"/>
          </p:nvPr>
        </p:nvSpPr>
        <p:spPr>
          <a:xfrm>
            <a:off x="3655350" y="3562925"/>
            <a:ext cx="1833300" cy="470100"/>
          </a:xfrm>
          <a:prstGeom prst="rect">
            <a:avLst/>
          </a:prstGeom>
        </p:spPr>
        <p:txBody>
          <a:bodyPr spcFirstLastPara="1" wrap="square" lIns="91425" tIns="91425" rIns="91425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83" name="Google Shape;483;p27"/>
          <p:cNvSpPr txBox="1">
            <a:spLocks noGrp="1"/>
          </p:cNvSpPr>
          <p:nvPr>
            <p:ph type="subTitle" idx="5"/>
          </p:nvPr>
        </p:nvSpPr>
        <p:spPr>
          <a:xfrm>
            <a:off x="3655350" y="4033050"/>
            <a:ext cx="1833300" cy="576900"/>
          </a:xfrm>
          <a:prstGeom prst="rect">
            <a:avLst/>
          </a:prstGeom>
        </p:spPr>
        <p:txBody>
          <a:bodyPr spcFirstLastPara="1" wrap="square" lIns="91425" tIns="0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ignika"/>
              <a:buNone/>
              <a:defRPr sz="15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ignika"/>
              <a:buNone/>
              <a:defRPr sz="16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ignika"/>
              <a:buNone/>
              <a:defRPr sz="16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ignika"/>
              <a:buNone/>
              <a:defRPr sz="16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ignika"/>
              <a:buNone/>
              <a:defRPr sz="16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ignika"/>
              <a:buNone/>
              <a:defRPr sz="16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ignika"/>
              <a:buNone/>
              <a:defRPr sz="16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ignika"/>
              <a:buNone/>
              <a:defRPr sz="16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ignika"/>
              <a:buNone/>
              <a:defRPr sz="16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84" name="Google Shape;484;p27"/>
          <p:cNvSpPr txBox="1">
            <a:spLocks noGrp="1"/>
          </p:cNvSpPr>
          <p:nvPr>
            <p:ph type="title" idx="6"/>
          </p:nvPr>
        </p:nvSpPr>
        <p:spPr>
          <a:xfrm>
            <a:off x="713225" y="377725"/>
            <a:ext cx="7743600" cy="56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BLANK_1_1_1_1"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p28"/>
          <p:cNvSpPr txBox="1">
            <a:spLocks noGrp="1"/>
          </p:cNvSpPr>
          <p:nvPr>
            <p:ph type="title"/>
          </p:nvPr>
        </p:nvSpPr>
        <p:spPr>
          <a:xfrm>
            <a:off x="3005575" y="1323700"/>
            <a:ext cx="1833300" cy="470100"/>
          </a:xfrm>
          <a:prstGeom prst="rect">
            <a:avLst/>
          </a:prstGeom>
        </p:spPr>
        <p:txBody>
          <a:bodyPr spcFirstLastPara="1" wrap="square" lIns="91425" tIns="91425" rIns="91425" bIns="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87" name="Google Shape;487;p28"/>
          <p:cNvSpPr txBox="1">
            <a:spLocks noGrp="1"/>
          </p:cNvSpPr>
          <p:nvPr>
            <p:ph type="title" idx="2"/>
          </p:nvPr>
        </p:nvSpPr>
        <p:spPr>
          <a:xfrm>
            <a:off x="4305125" y="2416400"/>
            <a:ext cx="1833300" cy="470100"/>
          </a:xfrm>
          <a:prstGeom prst="rect">
            <a:avLst/>
          </a:prstGeom>
        </p:spPr>
        <p:txBody>
          <a:bodyPr spcFirstLastPara="1" wrap="square" lIns="91425" tIns="91425" rIns="91425" bIns="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88" name="Google Shape;488;p28"/>
          <p:cNvSpPr txBox="1">
            <a:spLocks noGrp="1"/>
          </p:cNvSpPr>
          <p:nvPr>
            <p:ph type="subTitle" idx="1"/>
          </p:nvPr>
        </p:nvSpPr>
        <p:spPr>
          <a:xfrm>
            <a:off x="3005575" y="1793825"/>
            <a:ext cx="1833300" cy="615300"/>
          </a:xfrm>
          <a:prstGeom prst="rect">
            <a:avLst/>
          </a:prstGeom>
        </p:spPr>
        <p:txBody>
          <a:bodyPr spcFirstLastPara="1" wrap="square" lIns="91425" tIns="0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ignika"/>
              <a:buNone/>
              <a:defRPr sz="15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ignika"/>
              <a:buNone/>
              <a:defRPr sz="16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ignika"/>
              <a:buNone/>
              <a:defRPr sz="16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ignika"/>
              <a:buNone/>
              <a:defRPr sz="16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ignika"/>
              <a:buNone/>
              <a:defRPr sz="16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ignika"/>
              <a:buNone/>
              <a:defRPr sz="16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ignika"/>
              <a:buNone/>
              <a:defRPr sz="16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ignika"/>
              <a:buNone/>
              <a:defRPr sz="16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ignika"/>
              <a:buNone/>
              <a:defRPr sz="16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89" name="Google Shape;489;p28"/>
          <p:cNvSpPr txBox="1">
            <a:spLocks noGrp="1"/>
          </p:cNvSpPr>
          <p:nvPr>
            <p:ph type="subTitle" idx="3"/>
          </p:nvPr>
        </p:nvSpPr>
        <p:spPr>
          <a:xfrm>
            <a:off x="4305125" y="2886525"/>
            <a:ext cx="1833300" cy="615300"/>
          </a:xfrm>
          <a:prstGeom prst="rect">
            <a:avLst/>
          </a:prstGeom>
        </p:spPr>
        <p:txBody>
          <a:bodyPr spcFirstLastPara="1" wrap="square" lIns="91425" tIns="0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ignika"/>
              <a:buNone/>
              <a:defRPr sz="15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ignika"/>
              <a:buNone/>
              <a:defRPr sz="16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ignika"/>
              <a:buNone/>
              <a:defRPr sz="16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ignika"/>
              <a:buNone/>
              <a:defRPr sz="16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ignika"/>
              <a:buNone/>
              <a:defRPr sz="16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ignika"/>
              <a:buNone/>
              <a:defRPr sz="16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ignika"/>
              <a:buNone/>
              <a:defRPr sz="16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ignika"/>
              <a:buNone/>
              <a:defRPr sz="16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ignika"/>
              <a:buNone/>
              <a:defRPr sz="16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90" name="Google Shape;490;p28"/>
          <p:cNvSpPr txBox="1">
            <a:spLocks noGrp="1"/>
          </p:cNvSpPr>
          <p:nvPr>
            <p:ph type="title" idx="4"/>
          </p:nvPr>
        </p:nvSpPr>
        <p:spPr>
          <a:xfrm>
            <a:off x="3005575" y="3491625"/>
            <a:ext cx="1833300" cy="470100"/>
          </a:xfrm>
          <a:prstGeom prst="rect">
            <a:avLst/>
          </a:prstGeom>
        </p:spPr>
        <p:txBody>
          <a:bodyPr spcFirstLastPara="1" wrap="square" lIns="91425" tIns="91425" rIns="91425" bIns="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91" name="Google Shape;491;p28"/>
          <p:cNvSpPr txBox="1">
            <a:spLocks noGrp="1"/>
          </p:cNvSpPr>
          <p:nvPr>
            <p:ph type="subTitle" idx="5"/>
          </p:nvPr>
        </p:nvSpPr>
        <p:spPr>
          <a:xfrm>
            <a:off x="3005575" y="3961750"/>
            <a:ext cx="1833300" cy="615300"/>
          </a:xfrm>
          <a:prstGeom prst="rect">
            <a:avLst/>
          </a:prstGeom>
        </p:spPr>
        <p:txBody>
          <a:bodyPr spcFirstLastPara="1" wrap="square" lIns="91425" tIns="0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ignika"/>
              <a:buNone/>
              <a:defRPr sz="15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ignika"/>
              <a:buNone/>
              <a:defRPr sz="16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ignika"/>
              <a:buNone/>
              <a:defRPr sz="16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ignika"/>
              <a:buNone/>
              <a:defRPr sz="16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ignika"/>
              <a:buNone/>
              <a:defRPr sz="16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ignika"/>
              <a:buNone/>
              <a:defRPr sz="16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ignika"/>
              <a:buNone/>
              <a:defRPr sz="16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ignika"/>
              <a:buNone/>
              <a:defRPr sz="16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ignika"/>
              <a:buNone/>
              <a:defRPr sz="16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92" name="Google Shape;492;p28"/>
          <p:cNvSpPr txBox="1">
            <a:spLocks noGrp="1"/>
          </p:cNvSpPr>
          <p:nvPr>
            <p:ph type="title" idx="6"/>
          </p:nvPr>
        </p:nvSpPr>
        <p:spPr>
          <a:xfrm>
            <a:off x="713225" y="377725"/>
            <a:ext cx="7743600" cy="56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93" name="Google Shape;493;p28"/>
          <p:cNvSpPr/>
          <p:nvPr/>
        </p:nvSpPr>
        <p:spPr>
          <a:xfrm>
            <a:off x="3280893" y="2518681"/>
            <a:ext cx="74049" cy="80488"/>
          </a:xfrm>
          <a:custGeom>
            <a:avLst/>
            <a:gdLst/>
            <a:ahLst/>
            <a:cxnLst/>
            <a:rect l="l" t="t" r="r" b="b"/>
            <a:pathLst>
              <a:path w="2783" h="3025" extrusionOk="0">
                <a:moveTo>
                  <a:pt x="1412" y="0"/>
                </a:moveTo>
                <a:lnTo>
                  <a:pt x="1129" y="847"/>
                </a:lnTo>
                <a:lnTo>
                  <a:pt x="0" y="847"/>
                </a:lnTo>
                <a:lnTo>
                  <a:pt x="887" y="1613"/>
                </a:lnTo>
                <a:lnTo>
                  <a:pt x="484" y="3024"/>
                </a:lnTo>
                <a:lnTo>
                  <a:pt x="1412" y="2057"/>
                </a:lnTo>
                <a:lnTo>
                  <a:pt x="2380" y="3024"/>
                </a:lnTo>
                <a:lnTo>
                  <a:pt x="1936" y="1613"/>
                </a:lnTo>
                <a:lnTo>
                  <a:pt x="2783" y="847"/>
                </a:lnTo>
                <a:lnTo>
                  <a:pt x="1694" y="847"/>
                </a:lnTo>
                <a:lnTo>
                  <a:pt x="141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4" name="Google Shape;494;p28"/>
          <p:cNvSpPr/>
          <p:nvPr/>
        </p:nvSpPr>
        <p:spPr>
          <a:xfrm>
            <a:off x="1055578" y="501150"/>
            <a:ext cx="53667" cy="57951"/>
          </a:xfrm>
          <a:custGeom>
            <a:avLst/>
            <a:gdLst/>
            <a:ahLst/>
            <a:cxnLst/>
            <a:rect l="l" t="t" r="r" b="b"/>
            <a:pathLst>
              <a:path w="2017" h="2178" extrusionOk="0">
                <a:moveTo>
                  <a:pt x="1049" y="0"/>
                </a:moveTo>
                <a:lnTo>
                  <a:pt x="847" y="646"/>
                </a:lnTo>
                <a:lnTo>
                  <a:pt x="0" y="646"/>
                </a:lnTo>
                <a:lnTo>
                  <a:pt x="645" y="1210"/>
                </a:lnTo>
                <a:lnTo>
                  <a:pt x="363" y="2178"/>
                </a:lnTo>
                <a:lnTo>
                  <a:pt x="363" y="2178"/>
                </a:lnTo>
                <a:lnTo>
                  <a:pt x="1049" y="1533"/>
                </a:lnTo>
                <a:lnTo>
                  <a:pt x="1734" y="2178"/>
                </a:lnTo>
                <a:lnTo>
                  <a:pt x="1412" y="1170"/>
                </a:lnTo>
                <a:lnTo>
                  <a:pt x="2017" y="646"/>
                </a:lnTo>
                <a:lnTo>
                  <a:pt x="1210" y="646"/>
                </a:lnTo>
                <a:lnTo>
                  <a:pt x="104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5" name="Google Shape;495;p28"/>
          <p:cNvSpPr/>
          <p:nvPr/>
        </p:nvSpPr>
        <p:spPr>
          <a:xfrm>
            <a:off x="1719682" y="1952118"/>
            <a:ext cx="52603" cy="57978"/>
          </a:xfrm>
          <a:custGeom>
            <a:avLst/>
            <a:gdLst/>
            <a:ahLst/>
            <a:cxnLst/>
            <a:rect l="l" t="t" r="r" b="b"/>
            <a:pathLst>
              <a:path w="1977" h="2179" extrusionOk="0">
                <a:moveTo>
                  <a:pt x="1009" y="1"/>
                </a:moveTo>
                <a:lnTo>
                  <a:pt x="807" y="606"/>
                </a:lnTo>
                <a:lnTo>
                  <a:pt x="1" y="606"/>
                </a:lnTo>
                <a:lnTo>
                  <a:pt x="646" y="1170"/>
                </a:lnTo>
                <a:lnTo>
                  <a:pt x="324" y="2179"/>
                </a:lnTo>
                <a:lnTo>
                  <a:pt x="1009" y="1493"/>
                </a:lnTo>
                <a:lnTo>
                  <a:pt x="1695" y="2179"/>
                </a:lnTo>
                <a:lnTo>
                  <a:pt x="1372" y="1170"/>
                </a:lnTo>
                <a:lnTo>
                  <a:pt x="1977" y="606"/>
                </a:lnTo>
                <a:lnTo>
                  <a:pt x="1211" y="606"/>
                </a:lnTo>
                <a:lnTo>
                  <a:pt x="100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6" name="Google Shape;496;p28"/>
          <p:cNvSpPr/>
          <p:nvPr/>
        </p:nvSpPr>
        <p:spPr>
          <a:xfrm>
            <a:off x="4333630" y="785734"/>
            <a:ext cx="53667" cy="57978"/>
          </a:xfrm>
          <a:custGeom>
            <a:avLst/>
            <a:gdLst/>
            <a:ahLst/>
            <a:cxnLst/>
            <a:rect l="l" t="t" r="r" b="b"/>
            <a:pathLst>
              <a:path w="2017" h="2179" extrusionOk="0">
                <a:moveTo>
                  <a:pt x="1009" y="1"/>
                </a:moveTo>
                <a:lnTo>
                  <a:pt x="807" y="606"/>
                </a:lnTo>
                <a:lnTo>
                  <a:pt x="1" y="606"/>
                </a:lnTo>
                <a:lnTo>
                  <a:pt x="646" y="1170"/>
                </a:lnTo>
                <a:lnTo>
                  <a:pt x="364" y="2179"/>
                </a:lnTo>
                <a:lnTo>
                  <a:pt x="1009" y="1493"/>
                </a:lnTo>
                <a:lnTo>
                  <a:pt x="1694" y="2179"/>
                </a:lnTo>
                <a:lnTo>
                  <a:pt x="1372" y="1170"/>
                </a:lnTo>
                <a:lnTo>
                  <a:pt x="2017" y="606"/>
                </a:lnTo>
                <a:lnTo>
                  <a:pt x="1210" y="606"/>
                </a:lnTo>
                <a:lnTo>
                  <a:pt x="100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7" name="Google Shape;497;p28"/>
          <p:cNvSpPr/>
          <p:nvPr/>
        </p:nvSpPr>
        <p:spPr>
          <a:xfrm>
            <a:off x="5420931" y="284788"/>
            <a:ext cx="53667" cy="57978"/>
          </a:xfrm>
          <a:custGeom>
            <a:avLst/>
            <a:gdLst/>
            <a:ahLst/>
            <a:cxnLst/>
            <a:rect l="l" t="t" r="r" b="b"/>
            <a:pathLst>
              <a:path w="2017" h="2179" extrusionOk="0">
                <a:moveTo>
                  <a:pt x="1008" y="1"/>
                </a:moveTo>
                <a:lnTo>
                  <a:pt x="807" y="606"/>
                </a:lnTo>
                <a:lnTo>
                  <a:pt x="0" y="606"/>
                </a:lnTo>
                <a:lnTo>
                  <a:pt x="645" y="1170"/>
                </a:lnTo>
                <a:lnTo>
                  <a:pt x="323" y="2178"/>
                </a:lnTo>
                <a:lnTo>
                  <a:pt x="1008" y="1493"/>
                </a:lnTo>
                <a:lnTo>
                  <a:pt x="1694" y="2178"/>
                </a:lnTo>
                <a:lnTo>
                  <a:pt x="1694" y="2178"/>
                </a:lnTo>
                <a:lnTo>
                  <a:pt x="1371" y="1170"/>
                </a:lnTo>
                <a:lnTo>
                  <a:pt x="2016" y="606"/>
                </a:lnTo>
                <a:lnTo>
                  <a:pt x="1210" y="606"/>
                </a:lnTo>
                <a:lnTo>
                  <a:pt x="100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8" name="Google Shape;498;p28"/>
          <p:cNvSpPr/>
          <p:nvPr/>
        </p:nvSpPr>
        <p:spPr>
          <a:xfrm>
            <a:off x="3106000" y="1541186"/>
            <a:ext cx="53667" cy="57951"/>
          </a:xfrm>
          <a:custGeom>
            <a:avLst/>
            <a:gdLst/>
            <a:ahLst/>
            <a:cxnLst/>
            <a:rect l="l" t="t" r="r" b="b"/>
            <a:pathLst>
              <a:path w="2017" h="2178" extrusionOk="0">
                <a:moveTo>
                  <a:pt x="1008" y="0"/>
                </a:moveTo>
                <a:lnTo>
                  <a:pt x="847" y="645"/>
                </a:lnTo>
                <a:lnTo>
                  <a:pt x="0" y="645"/>
                </a:lnTo>
                <a:lnTo>
                  <a:pt x="645" y="1170"/>
                </a:lnTo>
                <a:lnTo>
                  <a:pt x="363" y="2178"/>
                </a:lnTo>
                <a:lnTo>
                  <a:pt x="1008" y="1492"/>
                </a:lnTo>
                <a:lnTo>
                  <a:pt x="1734" y="2178"/>
                </a:lnTo>
                <a:lnTo>
                  <a:pt x="1412" y="1170"/>
                </a:lnTo>
                <a:lnTo>
                  <a:pt x="2016" y="645"/>
                </a:lnTo>
                <a:lnTo>
                  <a:pt x="1210" y="645"/>
                </a:lnTo>
                <a:lnTo>
                  <a:pt x="1008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9" name="Google Shape;499;p28"/>
          <p:cNvSpPr/>
          <p:nvPr/>
        </p:nvSpPr>
        <p:spPr>
          <a:xfrm>
            <a:off x="2912854" y="2558380"/>
            <a:ext cx="53667" cy="57951"/>
          </a:xfrm>
          <a:custGeom>
            <a:avLst/>
            <a:gdLst/>
            <a:ahLst/>
            <a:cxnLst/>
            <a:rect l="l" t="t" r="r" b="b"/>
            <a:pathLst>
              <a:path w="2017" h="2178" extrusionOk="0">
                <a:moveTo>
                  <a:pt x="1009" y="0"/>
                </a:moveTo>
                <a:lnTo>
                  <a:pt x="807" y="645"/>
                </a:lnTo>
                <a:lnTo>
                  <a:pt x="0" y="645"/>
                </a:lnTo>
                <a:lnTo>
                  <a:pt x="646" y="1210"/>
                </a:lnTo>
                <a:lnTo>
                  <a:pt x="323" y="2178"/>
                </a:lnTo>
                <a:lnTo>
                  <a:pt x="323" y="2178"/>
                </a:lnTo>
                <a:lnTo>
                  <a:pt x="1009" y="1492"/>
                </a:lnTo>
                <a:lnTo>
                  <a:pt x="1694" y="2178"/>
                </a:lnTo>
                <a:lnTo>
                  <a:pt x="1372" y="1170"/>
                </a:lnTo>
                <a:lnTo>
                  <a:pt x="2017" y="645"/>
                </a:lnTo>
                <a:lnTo>
                  <a:pt x="1210" y="645"/>
                </a:lnTo>
                <a:lnTo>
                  <a:pt x="1009" y="0"/>
                </a:lnTo>
                <a:close/>
                <a:moveTo>
                  <a:pt x="1694" y="2178"/>
                </a:moveTo>
                <a:lnTo>
                  <a:pt x="1694" y="2178"/>
                </a:lnTo>
                <a:lnTo>
                  <a:pt x="1694" y="217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0" name="Google Shape;500;p28"/>
          <p:cNvSpPr/>
          <p:nvPr/>
        </p:nvSpPr>
        <p:spPr>
          <a:xfrm>
            <a:off x="7898501" y="501163"/>
            <a:ext cx="189924" cy="114918"/>
          </a:xfrm>
          <a:custGeom>
            <a:avLst/>
            <a:gdLst/>
            <a:ahLst/>
            <a:cxnLst/>
            <a:rect l="l" t="t" r="r" b="b"/>
            <a:pathLst>
              <a:path w="7138" h="4319" extrusionOk="0">
                <a:moveTo>
                  <a:pt x="6890" y="0"/>
                </a:moveTo>
                <a:cubicBezTo>
                  <a:pt x="6849" y="0"/>
                  <a:pt x="6808" y="10"/>
                  <a:pt x="6775" y="27"/>
                </a:cubicBezTo>
                <a:lnTo>
                  <a:pt x="4638" y="712"/>
                </a:lnTo>
                <a:cubicBezTo>
                  <a:pt x="4498" y="690"/>
                  <a:pt x="4359" y="679"/>
                  <a:pt x="4220" y="679"/>
                </a:cubicBezTo>
                <a:cubicBezTo>
                  <a:pt x="3119" y="679"/>
                  <a:pt x="2093" y="1372"/>
                  <a:pt x="1734" y="2446"/>
                </a:cubicBezTo>
                <a:lnTo>
                  <a:pt x="81" y="3938"/>
                </a:lnTo>
                <a:cubicBezTo>
                  <a:pt x="0" y="4019"/>
                  <a:pt x="0" y="4180"/>
                  <a:pt x="81" y="4261"/>
                </a:cubicBezTo>
                <a:cubicBezTo>
                  <a:pt x="109" y="4290"/>
                  <a:pt x="158" y="4318"/>
                  <a:pt x="213" y="4318"/>
                </a:cubicBezTo>
                <a:cubicBezTo>
                  <a:pt x="235" y="4318"/>
                  <a:pt x="259" y="4313"/>
                  <a:pt x="283" y="4301"/>
                </a:cubicBezTo>
                <a:lnTo>
                  <a:pt x="2420" y="3656"/>
                </a:lnTo>
                <a:cubicBezTo>
                  <a:pt x="2612" y="3697"/>
                  <a:pt x="2804" y="3717"/>
                  <a:pt x="2992" y="3717"/>
                </a:cubicBezTo>
                <a:cubicBezTo>
                  <a:pt x="4105" y="3717"/>
                  <a:pt x="5099" y="3026"/>
                  <a:pt x="5444" y="1922"/>
                </a:cubicBezTo>
                <a:lnTo>
                  <a:pt x="7057" y="390"/>
                </a:lnTo>
                <a:cubicBezTo>
                  <a:pt x="7138" y="309"/>
                  <a:pt x="7138" y="148"/>
                  <a:pt x="7057" y="67"/>
                </a:cubicBezTo>
                <a:cubicBezTo>
                  <a:pt x="7010" y="20"/>
                  <a:pt x="6949" y="0"/>
                  <a:pt x="689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1" name="Google Shape;501;p28"/>
          <p:cNvSpPr/>
          <p:nvPr/>
        </p:nvSpPr>
        <p:spPr>
          <a:xfrm rot="-5400000" flipH="1">
            <a:off x="5210117" y="4678404"/>
            <a:ext cx="172789" cy="187796"/>
          </a:xfrm>
          <a:custGeom>
            <a:avLst/>
            <a:gdLst/>
            <a:ahLst/>
            <a:cxnLst/>
            <a:rect l="l" t="t" r="r" b="b"/>
            <a:pathLst>
              <a:path w="6494" h="7058" extrusionOk="0">
                <a:moveTo>
                  <a:pt x="3267" y="0"/>
                </a:moveTo>
                <a:lnTo>
                  <a:pt x="2662" y="2057"/>
                </a:lnTo>
                <a:lnTo>
                  <a:pt x="1" y="2057"/>
                </a:lnTo>
                <a:lnTo>
                  <a:pt x="2098" y="3831"/>
                </a:lnTo>
                <a:lnTo>
                  <a:pt x="1090" y="7057"/>
                </a:lnTo>
                <a:lnTo>
                  <a:pt x="3267" y="4880"/>
                </a:lnTo>
                <a:lnTo>
                  <a:pt x="5525" y="7057"/>
                </a:lnTo>
                <a:lnTo>
                  <a:pt x="4477" y="3791"/>
                </a:lnTo>
                <a:lnTo>
                  <a:pt x="6493" y="2057"/>
                </a:lnTo>
                <a:lnTo>
                  <a:pt x="3912" y="2057"/>
                </a:lnTo>
                <a:lnTo>
                  <a:pt x="3267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2" name="Google Shape;502;p28"/>
          <p:cNvSpPr/>
          <p:nvPr/>
        </p:nvSpPr>
        <p:spPr>
          <a:xfrm rot="-5400000" flipH="1">
            <a:off x="1224990" y="4781443"/>
            <a:ext cx="74049" cy="80488"/>
          </a:xfrm>
          <a:custGeom>
            <a:avLst/>
            <a:gdLst/>
            <a:ahLst/>
            <a:cxnLst/>
            <a:rect l="l" t="t" r="r" b="b"/>
            <a:pathLst>
              <a:path w="2783" h="3025" extrusionOk="0">
                <a:moveTo>
                  <a:pt x="1412" y="0"/>
                </a:moveTo>
                <a:lnTo>
                  <a:pt x="1129" y="847"/>
                </a:lnTo>
                <a:lnTo>
                  <a:pt x="0" y="847"/>
                </a:lnTo>
                <a:lnTo>
                  <a:pt x="887" y="1613"/>
                </a:lnTo>
                <a:lnTo>
                  <a:pt x="484" y="3024"/>
                </a:lnTo>
                <a:lnTo>
                  <a:pt x="1412" y="2057"/>
                </a:lnTo>
                <a:lnTo>
                  <a:pt x="2380" y="3024"/>
                </a:lnTo>
                <a:lnTo>
                  <a:pt x="1936" y="1613"/>
                </a:lnTo>
                <a:lnTo>
                  <a:pt x="2783" y="847"/>
                </a:lnTo>
                <a:lnTo>
                  <a:pt x="1694" y="847"/>
                </a:lnTo>
                <a:lnTo>
                  <a:pt x="141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3" name="Google Shape;503;p28"/>
          <p:cNvSpPr/>
          <p:nvPr/>
        </p:nvSpPr>
        <p:spPr>
          <a:xfrm rot="-5400000" flipH="1">
            <a:off x="4134059" y="3957969"/>
            <a:ext cx="52576" cy="57978"/>
          </a:xfrm>
          <a:custGeom>
            <a:avLst/>
            <a:gdLst/>
            <a:ahLst/>
            <a:cxnLst/>
            <a:rect l="l" t="t" r="r" b="b"/>
            <a:pathLst>
              <a:path w="1976" h="2179" extrusionOk="0">
                <a:moveTo>
                  <a:pt x="1008" y="1"/>
                </a:moveTo>
                <a:lnTo>
                  <a:pt x="807" y="646"/>
                </a:lnTo>
                <a:lnTo>
                  <a:pt x="0" y="646"/>
                </a:lnTo>
                <a:lnTo>
                  <a:pt x="645" y="1170"/>
                </a:lnTo>
                <a:lnTo>
                  <a:pt x="323" y="2178"/>
                </a:lnTo>
                <a:lnTo>
                  <a:pt x="1008" y="1493"/>
                </a:lnTo>
                <a:lnTo>
                  <a:pt x="1694" y="2178"/>
                </a:lnTo>
                <a:lnTo>
                  <a:pt x="1371" y="1170"/>
                </a:lnTo>
                <a:lnTo>
                  <a:pt x="1976" y="646"/>
                </a:lnTo>
                <a:lnTo>
                  <a:pt x="1210" y="646"/>
                </a:lnTo>
                <a:lnTo>
                  <a:pt x="100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4" name="Google Shape;504;p28"/>
          <p:cNvSpPr/>
          <p:nvPr/>
        </p:nvSpPr>
        <p:spPr>
          <a:xfrm rot="-5400000" flipH="1">
            <a:off x="3050191" y="4802902"/>
            <a:ext cx="53667" cy="57951"/>
          </a:xfrm>
          <a:custGeom>
            <a:avLst/>
            <a:gdLst/>
            <a:ahLst/>
            <a:cxnLst/>
            <a:rect l="l" t="t" r="r" b="b"/>
            <a:pathLst>
              <a:path w="2017" h="2178" extrusionOk="0">
                <a:moveTo>
                  <a:pt x="1009" y="0"/>
                </a:moveTo>
                <a:lnTo>
                  <a:pt x="807" y="645"/>
                </a:lnTo>
                <a:lnTo>
                  <a:pt x="0" y="645"/>
                </a:lnTo>
                <a:lnTo>
                  <a:pt x="646" y="1210"/>
                </a:lnTo>
                <a:lnTo>
                  <a:pt x="323" y="2178"/>
                </a:lnTo>
                <a:lnTo>
                  <a:pt x="323" y="2178"/>
                </a:lnTo>
                <a:lnTo>
                  <a:pt x="1009" y="1492"/>
                </a:lnTo>
                <a:lnTo>
                  <a:pt x="1694" y="2178"/>
                </a:lnTo>
                <a:lnTo>
                  <a:pt x="1372" y="1170"/>
                </a:lnTo>
                <a:lnTo>
                  <a:pt x="2017" y="645"/>
                </a:lnTo>
                <a:lnTo>
                  <a:pt x="1210" y="645"/>
                </a:lnTo>
                <a:lnTo>
                  <a:pt x="1009" y="0"/>
                </a:lnTo>
                <a:close/>
                <a:moveTo>
                  <a:pt x="1694" y="2178"/>
                </a:moveTo>
                <a:lnTo>
                  <a:pt x="1694" y="2178"/>
                </a:lnTo>
                <a:lnTo>
                  <a:pt x="1694" y="217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3">
  <p:cSld name="BLANK_1_1_1_1_1_1"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p29"/>
          <p:cNvSpPr/>
          <p:nvPr/>
        </p:nvSpPr>
        <p:spPr>
          <a:xfrm rot="10800000" flipH="1">
            <a:off x="4503850" y="4825538"/>
            <a:ext cx="162350" cy="176450"/>
          </a:xfrm>
          <a:custGeom>
            <a:avLst/>
            <a:gdLst/>
            <a:ahLst/>
            <a:cxnLst/>
            <a:rect l="l" t="t" r="r" b="b"/>
            <a:pathLst>
              <a:path w="6494" h="7058" extrusionOk="0">
                <a:moveTo>
                  <a:pt x="3267" y="0"/>
                </a:moveTo>
                <a:lnTo>
                  <a:pt x="2662" y="2057"/>
                </a:lnTo>
                <a:lnTo>
                  <a:pt x="1" y="2057"/>
                </a:lnTo>
                <a:lnTo>
                  <a:pt x="2098" y="3831"/>
                </a:lnTo>
                <a:lnTo>
                  <a:pt x="1090" y="7057"/>
                </a:lnTo>
                <a:lnTo>
                  <a:pt x="3267" y="4880"/>
                </a:lnTo>
                <a:lnTo>
                  <a:pt x="5525" y="7057"/>
                </a:lnTo>
                <a:lnTo>
                  <a:pt x="4477" y="3791"/>
                </a:lnTo>
                <a:lnTo>
                  <a:pt x="6493" y="2057"/>
                </a:lnTo>
                <a:lnTo>
                  <a:pt x="3912" y="2057"/>
                </a:lnTo>
                <a:lnTo>
                  <a:pt x="3267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7" name="Google Shape;507;p29"/>
          <p:cNvSpPr/>
          <p:nvPr/>
        </p:nvSpPr>
        <p:spPr>
          <a:xfrm rot="10800000" flipH="1">
            <a:off x="8456813" y="4541163"/>
            <a:ext cx="69575" cy="75625"/>
          </a:xfrm>
          <a:custGeom>
            <a:avLst/>
            <a:gdLst/>
            <a:ahLst/>
            <a:cxnLst/>
            <a:rect l="l" t="t" r="r" b="b"/>
            <a:pathLst>
              <a:path w="2783" h="3025" extrusionOk="0">
                <a:moveTo>
                  <a:pt x="1412" y="0"/>
                </a:moveTo>
                <a:lnTo>
                  <a:pt x="1129" y="847"/>
                </a:lnTo>
                <a:lnTo>
                  <a:pt x="0" y="847"/>
                </a:lnTo>
                <a:lnTo>
                  <a:pt x="887" y="1613"/>
                </a:lnTo>
                <a:lnTo>
                  <a:pt x="484" y="3024"/>
                </a:lnTo>
                <a:lnTo>
                  <a:pt x="1412" y="2057"/>
                </a:lnTo>
                <a:lnTo>
                  <a:pt x="2380" y="3024"/>
                </a:lnTo>
                <a:lnTo>
                  <a:pt x="1936" y="1613"/>
                </a:lnTo>
                <a:lnTo>
                  <a:pt x="2783" y="847"/>
                </a:lnTo>
                <a:lnTo>
                  <a:pt x="1694" y="847"/>
                </a:lnTo>
                <a:lnTo>
                  <a:pt x="141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8" name="Google Shape;508;p29"/>
          <p:cNvSpPr/>
          <p:nvPr/>
        </p:nvSpPr>
        <p:spPr>
          <a:xfrm rot="10800000" flipH="1">
            <a:off x="7514338" y="3539163"/>
            <a:ext cx="49400" cy="54475"/>
          </a:xfrm>
          <a:custGeom>
            <a:avLst/>
            <a:gdLst/>
            <a:ahLst/>
            <a:cxnLst/>
            <a:rect l="l" t="t" r="r" b="b"/>
            <a:pathLst>
              <a:path w="1976" h="2179" extrusionOk="0">
                <a:moveTo>
                  <a:pt x="1008" y="1"/>
                </a:moveTo>
                <a:lnTo>
                  <a:pt x="807" y="646"/>
                </a:lnTo>
                <a:lnTo>
                  <a:pt x="0" y="646"/>
                </a:lnTo>
                <a:lnTo>
                  <a:pt x="645" y="1170"/>
                </a:lnTo>
                <a:lnTo>
                  <a:pt x="323" y="2178"/>
                </a:lnTo>
                <a:lnTo>
                  <a:pt x="1008" y="1493"/>
                </a:lnTo>
                <a:lnTo>
                  <a:pt x="1694" y="2178"/>
                </a:lnTo>
                <a:lnTo>
                  <a:pt x="1371" y="1170"/>
                </a:lnTo>
                <a:lnTo>
                  <a:pt x="1976" y="646"/>
                </a:lnTo>
                <a:lnTo>
                  <a:pt x="1210" y="646"/>
                </a:lnTo>
                <a:lnTo>
                  <a:pt x="100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9" name="Google Shape;509;p29"/>
          <p:cNvSpPr/>
          <p:nvPr/>
        </p:nvSpPr>
        <p:spPr>
          <a:xfrm rot="10800000" flipH="1">
            <a:off x="8259238" y="3622313"/>
            <a:ext cx="50425" cy="54450"/>
          </a:xfrm>
          <a:custGeom>
            <a:avLst/>
            <a:gdLst/>
            <a:ahLst/>
            <a:cxnLst/>
            <a:rect l="l" t="t" r="r" b="b"/>
            <a:pathLst>
              <a:path w="2017" h="2178" extrusionOk="0">
                <a:moveTo>
                  <a:pt x="1009" y="0"/>
                </a:moveTo>
                <a:lnTo>
                  <a:pt x="807" y="645"/>
                </a:lnTo>
                <a:lnTo>
                  <a:pt x="0" y="645"/>
                </a:lnTo>
                <a:lnTo>
                  <a:pt x="646" y="1210"/>
                </a:lnTo>
                <a:lnTo>
                  <a:pt x="323" y="2178"/>
                </a:lnTo>
                <a:lnTo>
                  <a:pt x="323" y="2178"/>
                </a:lnTo>
                <a:lnTo>
                  <a:pt x="1009" y="1492"/>
                </a:lnTo>
                <a:lnTo>
                  <a:pt x="1694" y="2178"/>
                </a:lnTo>
                <a:lnTo>
                  <a:pt x="1372" y="1170"/>
                </a:lnTo>
                <a:lnTo>
                  <a:pt x="2017" y="645"/>
                </a:lnTo>
                <a:lnTo>
                  <a:pt x="1210" y="645"/>
                </a:lnTo>
                <a:lnTo>
                  <a:pt x="1009" y="0"/>
                </a:lnTo>
                <a:close/>
                <a:moveTo>
                  <a:pt x="1694" y="2178"/>
                </a:moveTo>
                <a:lnTo>
                  <a:pt x="1694" y="2178"/>
                </a:lnTo>
                <a:lnTo>
                  <a:pt x="1694" y="217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0" name="Google Shape;510;p29"/>
          <p:cNvSpPr/>
          <p:nvPr/>
        </p:nvSpPr>
        <p:spPr>
          <a:xfrm rot="10800000" flipH="1">
            <a:off x="1256013" y="3338613"/>
            <a:ext cx="49400" cy="54475"/>
          </a:xfrm>
          <a:custGeom>
            <a:avLst/>
            <a:gdLst/>
            <a:ahLst/>
            <a:cxnLst/>
            <a:rect l="l" t="t" r="r" b="b"/>
            <a:pathLst>
              <a:path w="1976" h="2179" extrusionOk="0">
                <a:moveTo>
                  <a:pt x="1008" y="1"/>
                </a:moveTo>
                <a:lnTo>
                  <a:pt x="807" y="646"/>
                </a:lnTo>
                <a:lnTo>
                  <a:pt x="0" y="646"/>
                </a:lnTo>
                <a:lnTo>
                  <a:pt x="645" y="1170"/>
                </a:lnTo>
                <a:lnTo>
                  <a:pt x="323" y="2178"/>
                </a:lnTo>
                <a:lnTo>
                  <a:pt x="1008" y="1493"/>
                </a:lnTo>
                <a:lnTo>
                  <a:pt x="1694" y="2178"/>
                </a:lnTo>
                <a:lnTo>
                  <a:pt x="1371" y="1170"/>
                </a:lnTo>
                <a:lnTo>
                  <a:pt x="1976" y="646"/>
                </a:lnTo>
                <a:lnTo>
                  <a:pt x="1210" y="646"/>
                </a:lnTo>
                <a:lnTo>
                  <a:pt x="100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1" name="Google Shape;511;p29"/>
          <p:cNvSpPr/>
          <p:nvPr/>
        </p:nvSpPr>
        <p:spPr>
          <a:xfrm rot="10800000" flipH="1">
            <a:off x="3885788" y="1143688"/>
            <a:ext cx="69575" cy="75625"/>
          </a:xfrm>
          <a:custGeom>
            <a:avLst/>
            <a:gdLst/>
            <a:ahLst/>
            <a:cxnLst/>
            <a:rect l="l" t="t" r="r" b="b"/>
            <a:pathLst>
              <a:path w="2783" h="3025" extrusionOk="0">
                <a:moveTo>
                  <a:pt x="1412" y="0"/>
                </a:moveTo>
                <a:lnTo>
                  <a:pt x="1129" y="847"/>
                </a:lnTo>
                <a:lnTo>
                  <a:pt x="0" y="847"/>
                </a:lnTo>
                <a:lnTo>
                  <a:pt x="887" y="1613"/>
                </a:lnTo>
                <a:lnTo>
                  <a:pt x="484" y="3024"/>
                </a:lnTo>
                <a:lnTo>
                  <a:pt x="1412" y="2057"/>
                </a:lnTo>
                <a:lnTo>
                  <a:pt x="2380" y="3024"/>
                </a:lnTo>
                <a:lnTo>
                  <a:pt x="1936" y="1613"/>
                </a:lnTo>
                <a:lnTo>
                  <a:pt x="2783" y="847"/>
                </a:lnTo>
                <a:lnTo>
                  <a:pt x="1694" y="847"/>
                </a:lnTo>
                <a:lnTo>
                  <a:pt x="141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2" name="Google Shape;512;p29"/>
          <p:cNvSpPr/>
          <p:nvPr/>
        </p:nvSpPr>
        <p:spPr>
          <a:xfrm rot="10800000" flipH="1">
            <a:off x="550875" y="4036588"/>
            <a:ext cx="162350" cy="176450"/>
          </a:xfrm>
          <a:custGeom>
            <a:avLst/>
            <a:gdLst/>
            <a:ahLst/>
            <a:cxnLst/>
            <a:rect l="l" t="t" r="r" b="b"/>
            <a:pathLst>
              <a:path w="6494" h="7058" extrusionOk="0">
                <a:moveTo>
                  <a:pt x="3267" y="0"/>
                </a:moveTo>
                <a:lnTo>
                  <a:pt x="2662" y="2057"/>
                </a:lnTo>
                <a:lnTo>
                  <a:pt x="1" y="2057"/>
                </a:lnTo>
                <a:lnTo>
                  <a:pt x="2098" y="3831"/>
                </a:lnTo>
                <a:lnTo>
                  <a:pt x="1090" y="7057"/>
                </a:lnTo>
                <a:lnTo>
                  <a:pt x="3267" y="4880"/>
                </a:lnTo>
                <a:lnTo>
                  <a:pt x="5525" y="7057"/>
                </a:lnTo>
                <a:lnTo>
                  <a:pt x="4477" y="3791"/>
                </a:lnTo>
                <a:lnTo>
                  <a:pt x="6493" y="2057"/>
                </a:lnTo>
                <a:lnTo>
                  <a:pt x="3912" y="2057"/>
                </a:lnTo>
                <a:lnTo>
                  <a:pt x="3267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3" name="Google Shape;513;p29"/>
          <p:cNvSpPr/>
          <p:nvPr/>
        </p:nvSpPr>
        <p:spPr>
          <a:xfrm rot="10800000" flipH="1">
            <a:off x="307350" y="1922738"/>
            <a:ext cx="162350" cy="176450"/>
          </a:xfrm>
          <a:custGeom>
            <a:avLst/>
            <a:gdLst/>
            <a:ahLst/>
            <a:cxnLst/>
            <a:rect l="l" t="t" r="r" b="b"/>
            <a:pathLst>
              <a:path w="6494" h="7058" extrusionOk="0">
                <a:moveTo>
                  <a:pt x="3267" y="0"/>
                </a:moveTo>
                <a:lnTo>
                  <a:pt x="2662" y="2057"/>
                </a:lnTo>
                <a:lnTo>
                  <a:pt x="1" y="2057"/>
                </a:lnTo>
                <a:lnTo>
                  <a:pt x="2098" y="3831"/>
                </a:lnTo>
                <a:lnTo>
                  <a:pt x="1090" y="7057"/>
                </a:lnTo>
                <a:lnTo>
                  <a:pt x="3267" y="4880"/>
                </a:lnTo>
                <a:lnTo>
                  <a:pt x="5525" y="7057"/>
                </a:lnTo>
                <a:lnTo>
                  <a:pt x="4477" y="3791"/>
                </a:lnTo>
                <a:lnTo>
                  <a:pt x="6493" y="2057"/>
                </a:lnTo>
                <a:lnTo>
                  <a:pt x="3912" y="2057"/>
                </a:lnTo>
                <a:lnTo>
                  <a:pt x="3267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4" name="Google Shape;514;p29"/>
          <p:cNvSpPr/>
          <p:nvPr/>
        </p:nvSpPr>
        <p:spPr>
          <a:xfrm rot="10800000" flipH="1">
            <a:off x="1131163" y="1082988"/>
            <a:ext cx="69575" cy="75625"/>
          </a:xfrm>
          <a:custGeom>
            <a:avLst/>
            <a:gdLst/>
            <a:ahLst/>
            <a:cxnLst/>
            <a:rect l="l" t="t" r="r" b="b"/>
            <a:pathLst>
              <a:path w="2783" h="3025" extrusionOk="0">
                <a:moveTo>
                  <a:pt x="1412" y="0"/>
                </a:moveTo>
                <a:lnTo>
                  <a:pt x="1129" y="847"/>
                </a:lnTo>
                <a:lnTo>
                  <a:pt x="0" y="847"/>
                </a:lnTo>
                <a:lnTo>
                  <a:pt x="887" y="1613"/>
                </a:lnTo>
                <a:lnTo>
                  <a:pt x="484" y="3024"/>
                </a:lnTo>
                <a:lnTo>
                  <a:pt x="1412" y="2057"/>
                </a:lnTo>
                <a:lnTo>
                  <a:pt x="2380" y="3024"/>
                </a:lnTo>
                <a:lnTo>
                  <a:pt x="1936" y="1613"/>
                </a:lnTo>
                <a:lnTo>
                  <a:pt x="2783" y="847"/>
                </a:lnTo>
                <a:lnTo>
                  <a:pt x="1694" y="847"/>
                </a:lnTo>
                <a:lnTo>
                  <a:pt x="141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5" name="Google Shape;515;p29"/>
          <p:cNvSpPr txBox="1">
            <a:spLocks noGrp="1"/>
          </p:cNvSpPr>
          <p:nvPr>
            <p:ph type="title"/>
          </p:nvPr>
        </p:nvSpPr>
        <p:spPr>
          <a:xfrm>
            <a:off x="687300" y="3171325"/>
            <a:ext cx="2468700" cy="480900"/>
          </a:xfrm>
          <a:prstGeom prst="rect">
            <a:avLst/>
          </a:prstGeom>
        </p:spPr>
        <p:txBody>
          <a:bodyPr spcFirstLastPara="1" wrap="square" lIns="91425" tIns="91425" rIns="91425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16" name="Google Shape;516;p29"/>
          <p:cNvSpPr txBox="1">
            <a:spLocks noGrp="1"/>
          </p:cNvSpPr>
          <p:nvPr>
            <p:ph type="title" idx="2"/>
          </p:nvPr>
        </p:nvSpPr>
        <p:spPr>
          <a:xfrm>
            <a:off x="5988001" y="3171325"/>
            <a:ext cx="2468700" cy="480900"/>
          </a:xfrm>
          <a:prstGeom prst="rect">
            <a:avLst/>
          </a:prstGeom>
        </p:spPr>
        <p:txBody>
          <a:bodyPr spcFirstLastPara="1" wrap="square" lIns="91425" tIns="91425" rIns="91425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17" name="Google Shape;517;p29"/>
          <p:cNvSpPr txBox="1">
            <a:spLocks noGrp="1"/>
          </p:cNvSpPr>
          <p:nvPr>
            <p:ph type="subTitle" idx="1"/>
          </p:nvPr>
        </p:nvSpPr>
        <p:spPr>
          <a:xfrm>
            <a:off x="865200" y="3652050"/>
            <a:ext cx="2112900" cy="562200"/>
          </a:xfrm>
          <a:prstGeom prst="rect">
            <a:avLst/>
          </a:prstGeom>
        </p:spPr>
        <p:txBody>
          <a:bodyPr spcFirstLastPara="1" wrap="square" lIns="91425" tIns="0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ignika"/>
              <a:buNone/>
              <a:defRPr sz="15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ignika"/>
              <a:buNone/>
              <a:defRPr sz="16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ignika"/>
              <a:buNone/>
              <a:defRPr sz="16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ignika"/>
              <a:buNone/>
              <a:defRPr sz="16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ignika"/>
              <a:buNone/>
              <a:defRPr sz="16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ignika"/>
              <a:buNone/>
              <a:defRPr sz="16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ignika"/>
              <a:buNone/>
              <a:defRPr sz="16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ignika"/>
              <a:buNone/>
              <a:defRPr sz="16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ignika"/>
              <a:buNone/>
              <a:defRPr sz="16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518" name="Google Shape;518;p29"/>
          <p:cNvSpPr txBox="1">
            <a:spLocks noGrp="1"/>
          </p:cNvSpPr>
          <p:nvPr>
            <p:ph type="subTitle" idx="3"/>
          </p:nvPr>
        </p:nvSpPr>
        <p:spPr>
          <a:xfrm>
            <a:off x="6165904" y="3652050"/>
            <a:ext cx="2112900" cy="562200"/>
          </a:xfrm>
          <a:prstGeom prst="rect">
            <a:avLst/>
          </a:prstGeom>
        </p:spPr>
        <p:txBody>
          <a:bodyPr spcFirstLastPara="1" wrap="square" lIns="91425" tIns="0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ignika"/>
              <a:buNone/>
              <a:defRPr sz="15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ignika"/>
              <a:buNone/>
              <a:defRPr sz="16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ignika"/>
              <a:buNone/>
              <a:defRPr sz="16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ignika"/>
              <a:buNone/>
              <a:defRPr sz="16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ignika"/>
              <a:buNone/>
              <a:defRPr sz="16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ignika"/>
              <a:buNone/>
              <a:defRPr sz="16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ignika"/>
              <a:buNone/>
              <a:defRPr sz="16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ignika"/>
              <a:buNone/>
              <a:defRPr sz="16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ignika"/>
              <a:buNone/>
              <a:defRPr sz="16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519" name="Google Shape;519;p29"/>
          <p:cNvSpPr txBox="1">
            <a:spLocks noGrp="1"/>
          </p:cNvSpPr>
          <p:nvPr>
            <p:ph type="title" idx="4"/>
          </p:nvPr>
        </p:nvSpPr>
        <p:spPr>
          <a:xfrm>
            <a:off x="3337650" y="3171325"/>
            <a:ext cx="2468700" cy="480900"/>
          </a:xfrm>
          <a:prstGeom prst="rect">
            <a:avLst/>
          </a:prstGeom>
        </p:spPr>
        <p:txBody>
          <a:bodyPr spcFirstLastPara="1" wrap="square" lIns="91425" tIns="91425" rIns="91425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20" name="Google Shape;520;p29"/>
          <p:cNvSpPr txBox="1">
            <a:spLocks noGrp="1"/>
          </p:cNvSpPr>
          <p:nvPr>
            <p:ph type="subTitle" idx="5"/>
          </p:nvPr>
        </p:nvSpPr>
        <p:spPr>
          <a:xfrm>
            <a:off x="3515550" y="3652050"/>
            <a:ext cx="2112900" cy="562200"/>
          </a:xfrm>
          <a:prstGeom prst="rect">
            <a:avLst/>
          </a:prstGeom>
        </p:spPr>
        <p:txBody>
          <a:bodyPr spcFirstLastPara="1" wrap="square" lIns="91425" tIns="0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ignika"/>
              <a:buNone/>
              <a:defRPr sz="15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ignika"/>
              <a:buNone/>
              <a:defRPr sz="16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ignika"/>
              <a:buNone/>
              <a:defRPr sz="16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ignika"/>
              <a:buNone/>
              <a:defRPr sz="16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ignika"/>
              <a:buNone/>
              <a:defRPr sz="16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ignika"/>
              <a:buNone/>
              <a:defRPr sz="16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ignika"/>
              <a:buNone/>
              <a:defRPr sz="16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ignika"/>
              <a:buNone/>
              <a:defRPr sz="16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ignika"/>
              <a:buNone/>
              <a:defRPr sz="16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521" name="Google Shape;521;p29"/>
          <p:cNvSpPr txBox="1">
            <a:spLocks noGrp="1"/>
          </p:cNvSpPr>
          <p:nvPr>
            <p:ph type="title" idx="6"/>
          </p:nvPr>
        </p:nvSpPr>
        <p:spPr>
          <a:xfrm>
            <a:off x="700200" y="377725"/>
            <a:ext cx="7743600" cy="56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5">
    <p:spTree>
      <p:nvGrpSpPr>
        <p:cNvPr id="1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p30"/>
          <p:cNvSpPr/>
          <p:nvPr/>
        </p:nvSpPr>
        <p:spPr>
          <a:xfrm>
            <a:off x="8652163" y="3910387"/>
            <a:ext cx="175273" cy="190495"/>
          </a:xfrm>
          <a:custGeom>
            <a:avLst/>
            <a:gdLst/>
            <a:ahLst/>
            <a:cxnLst/>
            <a:rect l="l" t="t" r="r" b="b"/>
            <a:pathLst>
              <a:path w="6494" h="7058" extrusionOk="0">
                <a:moveTo>
                  <a:pt x="3267" y="0"/>
                </a:moveTo>
                <a:lnTo>
                  <a:pt x="2662" y="2057"/>
                </a:lnTo>
                <a:lnTo>
                  <a:pt x="1" y="2057"/>
                </a:lnTo>
                <a:lnTo>
                  <a:pt x="2098" y="3831"/>
                </a:lnTo>
                <a:lnTo>
                  <a:pt x="1090" y="7057"/>
                </a:lnTo>
                <a:lnTo>
                  <a:pt x="3267" y="4880"/>
                </a:lnTo>
                <a:lnTo>
                  <a:pt x="5525" y="7057"/>
                </a:lnTo>
                <a:lnTo>
                  <a:pt x="4477" y="3791"/>
                </a:lnTo>
                <a:lnTo>
                  <a:pt x="6493" y="2057"/>
                </a:lnTo>
                <a:lnTo>
                  <a:pt x="3912" y="2057"/>
                </a:lnTo>
                <a:lnTo>
                  <a:pt x="3267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4" name="Google Shape;524;p30"/>
          <p:cNvSpPr/>
          <p:nvPr/>
        </p:nvSpPr>
        <p:spPr>
          <a:xfrm>
            <a:off x="8702239" y="993751"/>
            <a:ext cx="75113" cy="81645"/>
          </a:xfrm>
          <a:custGeom>
            <a:avLst/>
            <a:gdLst/>
            <a:ahLst/>
            <a:cxnLst/>
            <a:rect l="l" t="t" r="r" b="b"/>
            <a:pathLst>
              <a:path w="2783" h="3025" extrusionOk="0">
                <a:moveTo>
                  <a:pt x="1412" y="0"/>
                </a:moveTo>
                <a:lnTo>
                  <a:pt x="1129" y="847"/>
                </a:lnTo>
                <a:lnTo>
                  <a:pt x="0" y="847"/>
                </a:lnTo>
                <a:lnTo>
                  <a:pt x="887" y="1613"/>
                </a:lnTo>
                <a:lnTo>
                  <a:pt x="484" y="3024"/>
                </a:lnTo>
                <a:lnTo>
                  <a:pt x="1412" y="2057"/>
                </a:lnTo>
                <a:lnTo>
                  <a:pt x="2380" y="3024"/>
                </a:lnTo>
                <a:lnTo>
                  <a:pt x="1936" y="1613"/>
                </a:lnTo>
                <a:lnTo>
                  <a:pt x="2783" y="847"/>
                </a:lnTo>
                <a:lnTo>
                  <a:pt x="1694" y="847"/>
                </a:lnTo>
                <a:lnTo>
                  <a:pt x="141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5" name="Google Shape;525;p30"/>
          <p:cNvSpPr/>
          <p:nvPr/>
        </p:nvSpPr>
        <p:spPr>
          <a:xfrm>
            <a:off x="7518835" y="4566829"/>
            <a:ext cx="53332" cy="58811"/>
          </a:xfrm>
          <a:custGeom>
            <a:avLst/>
            <a:gdLst/>
            <a:ahLst/>
            <a:cxnLst/>
            <a:rect l="l" t="t" r="r" b="b"/>
            <a:pathLst>
              <a:path w="1976" h="2179" extrusionOk="0">
                <a:moveTo>
                  <a:pt x="1008" y="1"/>
                </a:moveTo>
                <a:lnTo>
                  <a:pt x="807" y="646"/>
                </a:lnTo>
                <a:lnTo>
                  <a:pt x="0" y="646"/>
                </a:lnTo>
                <a:lnTo>
                  <a:pt x="645" y="1170"/>
                </a:lnTo>
                <a:lnTo>
                  <a:pt x="323" y="2178"/>
                </a:lnTo>
                <a:lnTo>
                  <a:pt x="1008" y="1493"/>
                </a:lnTo>
                <a:lnTo>
                  <a:pt x="1694" y="2178"/>
                </a:lnTo>
                <a:lnTo>
                  <a:pt x="1371" y="1170"/>
                </a:lnTo>
                <a:lnTo>
                  <a:pt x="1976" y="646"/>
                </a:lnTo>
                <a:lnTo>
                  <a:pt x="1210" y="646"/>
                </a:lnTo>
                <a:lnTo>
                  <a:pt x="100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6" name="Google Shape;526;p30"/>
          <p:cNvSpPr/>
          <p:nvPr/>
        </p:nvSpPr>
        <p:spPr>
          <a:xfrm>
            <a:off x="8328926" y="1034019"/>
            <a:ext cx="54439" cy="58784"/>
          </a:xfrm>
          <a:custGeom>
            <a:avLst/>
            <a:gdLst/>
            <a:ahLst/>
            <a:cxnLst/>
            <a:rect l="l" t="t" r="r" b="b"/>
            <a:pathLst>
              <a:path w="2017" h="2178" extrusionOk="0">
                <a:moveTo>
                  <a:pt x="1009" y="0"/>
                </a:moveTo>
                <a:lnTo>
                  <a:pt x="807" y="645"/>
                </a:lnTo>
                <a:lnTo>
                  <a:pt x="0" y="645"/>
                </a:lnTo>
                <a:lnTo>
                  <a:pt x="646" y="1210"/>
                </a:lnTo>
                <a:lnTo>
                  <a:pt x="323" y="2178"/>
                </a:lnTo>
                <a:lnTo>
                  <a:pt x="323" y="2178"/>
                </a:lnTo>
                <a:lnTo>
                  <a:pt x="1009" y="1492"/>
                </a:lnTo>
                <a:lnTo>
                  <a:pt x="1694" y="2178"/>
                </a:lnTo>
                <a:lnTo>
                  <a:pt x="1372" y="1170"/>
                </a:lnTo>
                <a:lnTo>
                  <a:pt x="2017" y="645"/>
                </a:lnTo>
                <a:lnTo>
                  <a:pt x="1210" y="645"/>
                </a:lnTo>
                <a:lnTo>
                  <a:pt x="1009" y="0"/>
                </a:lnTo>
                <a:close/>
                <a:moveTo>
                  <a:pt x="1694" y="2178"/>
                </a:moveTo>
                <a:lnTo>
                  <a:pt x="1694" y="2178"/>
                </a:lnTo>
                <a:lnTo>
                  <a:pt x="1694" y="217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7" name="Google Shape;527;p30"/>
          <p:cNvSpPr/>
          <p:nvPr/>
        </p:nvSpPr>
        <p:spPr>
          <a:xfrm>
            <a:off x="394194" y="3513360"/>
            <a:ext cx="53332" cy="58811"/>
          </a:xfrm>
          <a:custGeom>
            <a:avLst/>
            <a:gdLst/>
            <a:ahLst/>
            <a:cxnLst/>
            <a:rect l="l" t="t" r="r" b="b"/>
            <a:pathLst>
              <a:path w="1976" h="2179" extrusionOk="0">
                <a:moveTo>
                  <a:pt x="1008" y="1"/>
                </a:moveTo>
                <a:lnTo>
                  <a:pt x="807" y="646"/>
                </a:lnTo>
                <a:lnTo>
                  <a:pt x="0" y="646"/>
                </a:lnTo>
                <a:lnTo>
                  <a:pt x="645" y="1170"/>
                </a:lnTo>
                <a:lnTo>
                  <a:pt x="323" y="2178"/>
                </a:lnTo>
                <a:lnTo>
                  <a:pt x="1008" y="1493"/>
                </a:lnTo>
                <a:lnTo>
                  <a:pt x="1694" y="2178"/>
                </a:lnTo>
                <a:lnTo>
                  <a:pt x="1371" y="1170"/>
                </a:lnTo>
                <a:lnTo>
                  <a:pt x="1976" y="646"/>
                </a:lnTo>
                <a:lnTo>
                  <a:pt x="1210" y="646"/>
                </a:lnTo>
                <a:lnTo>
                  <a:pt x="100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8" name="Google Shape;528;p30"/>
          <p:cNvSpPr/>
          <p:nvPr/>
        </p:nvSpPr>
        <p:spPr>
          <a:xfrm>
            <a:off x="3926381" y="4419639"/>
            <a:ext cx="75113" cy="81645"/>
          </a:xfrm>
          <a:custGeom>
            <a:avLst/>
            <a:gdLst/>
            <a:ahLst/>
            <a:cxnLst/>
            <a:rect l="l" t="t" r="r" b="b"/>
            <a:pathLst>
              <a:path w="2783" h="3025" extrusionOk="0">
                <a:moveTo>
                  <a:pt x="1412" y="0"/>
                </a:moveTo>
                <a:lnTo>
                  <a:pt x="1129" y="847"/>
                </a:lnTo>
                <a:lnTo>
                  <a:pt x="0" y="847"/>
                </a:lnTo>
                <a:lnTo>
                  <a:pt x="887" y="1613"/>
                </a:lnTo>
                <a:lnTo>
                  <a:pt x="484" y="3024"/>
                </a:lnTo>
                <a:lnTo>
                  <a:pt x="1412" y="2057"/>
                </a:lnTo>
                <a:lnTo>
                  <a:pt x="2380" y="3024"/>
                </a:lnTo>
                <a:lnTo>
                  <a:pt x="1936" y="1613"/>
                </a:lnTo>
                <a:lnTo>
                  <a:pt x="2783" y="847"/>
                </a:lnTo>
                <a:lnTo>
                  <a:pt x="1694" y="847"/>
                </a:lnTo>
                <a:lnTo>
                  <a:pt x="141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9" name="Google Shape;529;p30"/>
          <p:cNvSpPr/>
          <p:nvPr/>
        </p:nvSpPr>
        <p:spPr>
          <a:xfrm>
            <a:off x="272250" y="1376900"/>
            <a:ext cx="175273" cy="190495"/>
          </a:xfrm>
          <a:custGeom>
            <a:avLst/>
            <a:gdLst/>
            <a:ahLst/>
            <a:cxnLst/>
            <a:rect l="l" t="t" r="r" b="b"/>
            <a:pathLst>
              <a:path w="6494" h="7058" extrusionOk="0">
                <a:moveTo>
                  <a:pt x="3267" y="0"/>
                </a:moveTo>
                <a:lnTo>
                  <a:pt x="2662" y="2057"/>
                </a:lnTo>
                <a:lnTo>
                  <a:pt x="1" y="2057"/>
                </a:lnTo>
                <a:lnTo>
                  <a:pt x="2098" y="3831"/>
                </a:lnTo>
                <a:lnTo>
                  <a:pt x="1090" y="7057"/>
                </a:lnTo>
                <a:lnTo>
                  <a:pt x="3267" y="4880"/>
                </a:lnTo>
                <a:lnTo>
                  <a:pt x="5525" y="7057"/>
                </a:lnTo>
                <a:lnTo>
                  <a:pt x="4477" y="3791"/>
                </a:lnTo>
                <a:lnTo>
                  <a:pt x="6493" y="2057"/>
                </a:lnTo>
                <a:lnTo>
                  <a:pt x="3912" y="2057"/>
                </a:lnTo>
                <a:lnTo>
                  <a:pt x="3267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0" name="Google Shape;530;p30"/>
          <p:cNvSpPr/>
          <p:nvPr/>
        </p:nvSpPr>
        <p:spPr>
          <a:xfrm>
            <a:off x="5987435" y="4708036"/>
            <a:ext cx="175273" cy="190495"/>
          </a:xfrm>
          <a:custGeom>
            <a:avLst/>
            <a:gdLst/>
            <a:ahLst/>
            <a:cxnLst/>
            <a:rect l="l" t="t" r="r" b="b"/>
            <a:pathLst>
              <a:path w="6494" h="7058" extrusionOk="0">
                <a:moveTo>
                  <a:pt x="3267" y="0"/>
                </a:moveTo>
                <a:lnTo>
                  <a:pt x="2662" y="2057"/>
                </a:lnTo>
                <a:lnTo>
                  <a:pt x="1" y="2057"/>
                </a:lnTo>
                <a:lnTo>
                  <a:pt x="2098" y="3831"/>
                </a:lnTo>
                <a:lnTo>
                  <a:pt x="1090" y="7057"/>
                </a:lnTo>
                <a:lnTo>
                  <a:pt x="3267" y="4880"/>
                </a:lnTo>
                <a:lnTo>
                  <a:pt x="5525" y="7057"/>
                </a:lnTo>
                <a:lnTo>
                  <a:pt x="4477" y="3791"/>
                </a:lnTo>
                <a:lnTo>
                  <a:pt x="6493" y="2057"/>
                </a:lnTo>
                <a:lnTo>
                  <a:pt x="3912" y="2057"/>
                </a:lnTo>
                <a:lnTo>
                  <a:pt x="3267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1" name="Google Shape;531;p30"/>
          <p:cNvSpPr/>
          <p:nvPr/>
        </p:nvSpPr>
        <p:spPr>
          <a:xfrm>
            <a:off x="322336" y="4762444"/>
            <a:ext cx="75113" cy="81645"/>
          </a:xfrm>
          <a:custGeom>
            <a:avLst/>
            <a:gdLst/>
            <a:ahLst/>
            <a:cxnLst/>
            <a:rect l="l" t="t" r="r" b="b"/>
            <a:pathLst>
              <a:path w="2783" h="3025" extrusionOk="0">
                <a:moveTo>
                  <a:pt x="1412" y="0"/>
                </a:moveTo>
                <a:lnTo>
                  <a:pt x="1129" y="847"/>
                </a:lnTo>
                <a:lnTo>
                  <a:pt x="0" y="847"/>
                </a:lnTo>
                <a:lnTo>
                  <a:pt x="887" y="1613"/>
                </a:lnTo>
                <a:lnTo>
                  <a:pt x="484" y="3024"/>
                </a:lnTo>
                <a:lnTo>
                  <a:pt x="1412" y="2057"/>
                </a:lnTo>
                <a:lnTo>
                  <a:pt x="2380" y="3024"/>
                </a:lnTo>
                <a:lnTo>
                  <a:pt x="1936" y="1613"/>
                </a:lnTo>
                <a:lnTo>
                  <a:pt x="2783" y="847"/>
                </a:lnTo>
                <a:lnTo>
                  <a:pt x="1694" y="847"/>
                </a:lnTo>
                <a:lnTo>
                  <a:pt x="141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2" name="Google Shape;532;p30"/>
          <p:cNvSpPr txBox="1">
            <a:spLocks noGrp="1"/>
          </p:cNvSpPr>
          <p:nvPr>
            <p:ph type="title"/>
          </p:nvPr>
        </p:nvSpPr>
        <p:spPr>
          <a:xfrm>
            <a:off x="713225" y="377725"/>
            <a:ext cx="7743600" cy="56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 2">
  <p:cSld name="CUSTOM_7"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31"/>
          <p:cNvSpPr/>
          <p:nvPr/>
        </p:nvSpPr>
        <p:spPr>
          <a:xfrm>
            <a:off x="8195750" y="3083238"/>
            <a:ext cx="162350" cy="176450"/>
          </a:xfrm>
          <a:custGeom>
            <a:avLst/>
            <a:gdLst/>
            <a:ahLst/>
            <a:cxnLst/>
            <a:rect l="l" t="t" r="r" b="b"/>
            <a:pathLst>
              <a:path w="6494" h="7058" extrusionOk="0">
                <a:moveTo>
                  <a:pt x="3267" y="0"/>
                </a:moveTo>
                <a:lnTo>
                  <a:pt x="2662" y="2057"/>
                </a:lnTo>
                <a:lnTo>
                  <a:pt x="1" y="2057"/>
                </a:lnTo>
                <a:lnTo>
                  <a:pt x="2098" y="3831"/>
                </a:lnTo>
                <a:lnTo>
                  <a:pt x="1090" y="7057"/>
                </a:lnTo>
                <a:lnTo>
                  <a:pt x="3267" y="4880"/>
                </a:lnTo>
                <a:lnTo>
                  <a:pt x="5525" y="7057"/>
                </a:lnTo>
                <a:lnTo>
                  <a:pt x="4477" y="3791"/>
                </a:lnTo>
                <a:lnTo>
                  <a:pt x="6493" y="2057"/>
                </a:lnTo>
                <a:lnTo>
                  <a:pt x="3912" y="2057"/>
                </a:lnTo>
                <a:lnTo>
                  <a:pt x="3267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5" name="Google Shape;535;p31"/>
          <p:cNvSpPr/>
          <p:nvPr/>
        </p:nvSpPr>
        <p:spPr>
          <a:xfrm>
            <a:off x="8309663" y="1277638"/>
            <a:ext cx="69575" cy="75625"/>
          </a:xfrm>
          <a:custGeom>
            <a:avLst/>
            <a:gdLst/>
            <a:ahLst/>
            <a:cxnLst/>
            <a:rect l="l" t="t" r="r" b="b"/>
            <a:pathLst>
              <a:path w="2783" h="3025" extrusionOk="0">
                <a:moveTo>
                  <a:pt x="1412" y="0"/>
                </a:moveTo>
                <a:lnTo>
                  <a:pt x="1129" y="847"/>
                </a:lnTo>
                <a:lnTo>
                  <a:pt x="0" y="847"/>
                </a:lnTo>
                <a:lnTo>
                  <a:pt x="887" y="1613"/>
                </a:lnTo>
                <a:lnTo>
                  <a:pt x="484" y="3024"/>
                </a:lnTo>
                <a:lnTo>
                  <a:pt x="1412" y="2057"/>
                </a:lnTo>
                <a:lnTo>
                  <a:pt x="2380" y="3024"/>
                </a:lnTo>
                <a:lnTo>
                  <a:pt x="1936" y="1613"/>
                </a:lnTo>
                <a:lnTo>
                  <a:pt x="2783" y="847"/>
                </a:lnTo>
                <a:lnTo>
                  <a:pt x="1694" y="847"/>
                </a:lnTo>
                <a:lnTo>
                  <a:pt x="141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6" name="Google Shape;536;p31"/>
          <p:cNvSpPr/>
          <p:nvPr/>
        </p:nvSpPr>
        <p:spPr>
          <a:xfrm>
            <a:off x="7514338" y="2076713"/>
            <a:ext cx="49400" cy="54475"/>
          </a:xfrm>
          <a:custGeom>
            <a:avLst/>
            <a:gdLst/>
            <a:ahLst/>
            <a:cxnLst/>
            <a:rect l="l" t="t" r="r" b="b"/>
            <a:pathLst>
              <a:path w="1976" h="2179" extrusionOk="0">
                <a:moveTo>
                  <a:pt x="1008" y="1"/>
                </a:moveTo>
                <a:lnTo>
                  <a:pt x="807" y="646"/>
                </a:lnTo>
                <a:lnTo>
                  <a:pt x="0" y="646"/>
                </a:lnTo>
                <a:lnTo>
                  <a:pt x="645" y="1170"/>
                </a:lnTo>
                <a:lnTo>
                  <a:pt x="323" y="2178"/>
                </a:lnTo>
                <a:lnTo>
                  <a:pt x="1008" y="1493"/>
                </a:lnTo>
                <a:lnTo>
                  <a:pt x="1694" y="2178"/>
                </a:lnTo>
                <a:lnTo>
                  <a:pt x="1371" y="1170"/>
                </a:lnTo>
                <a:lnTo>
                  <a:pt x="1976" y="646"/>
                </a:lnTo>
                <a:lnTo>
                  <a:pt x="1210" y="646"/>
                </a:lnTo>
                <a:lnTo>
                  <a:pt x="100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7" name="Google Shape;537;p31"/>
          <p:cNvSpPr/>
          <p:nvPr/>
        </p:nvSpPr>
        <p:spPr>
          <a:xfrm>
            <a:off x="7963863" y="1314938"/>
            <a:ext cx="50425" cy="54450"/>
          </a:xfrm>
          <a:custGeom>
            <a:avLst/>
            <a:gdLst/>
            <a:ahLst/>
            <a:cxnLst/>
            <a:rect l="l" t="t" r="r" b="b"/>
            <a:pathLst>
              <a:path w="2017" h="2178" extrusionOk="0">
                <a:moveTo>
                  <a:pt x="1009" y="0"/>
                </a:moveTo>
                <a:lnTo>
                  <a:pt x="807" y="645"/>
                </a:lnTo>
                <a:lnTo>
                  <a:pt x="0" y="645"/>
                </a:lnTo>
                <a:lnTo>
                  <a:pt x="646" y="1210"/>
                </a:lnTo>
                <a:lnTo>
                  <a:pt x="323" y="2178"/>
                </a:lnTo>
                <a:lnTo>
                  <a:pt x="323" y="2178"/>
                </a:lnTo>
                <a:lnTo>
                  <a:pt x="1009" y="1492"/>
                </a:lnTo>
                <a:lnTo>
                  <a:pt x="1694" y="2178"/>
                </a:lnTo>
                <a:lnTo>
                  <a:pt x="1372" y="1170"/>
                </a:lnTo>
                <a:lnTo>
                  <a:pt x="2017" y="645"/>
                </a:lnTo>
                <a:lnTo>
                  <a:pt x="1210" y="645"/>
                </a:lnTo>
                <a:lnTo>
                  <a:pt x="1009" y="0"/>
                </a:lnTo>
                <a:close/>
                <a:moveTo>
                  <a:pt x="1694" y="2178"/>
                </a:moveTo>
                <a:lnTo>
                  <a:pt x="1694" y="2178"/>
                </a:lnTo>
                <a:lnTo>
                  <a:pt x="1694" y="217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8" name="Google Shape;538;p31"/>
          <p:cNvSpPr/>
          <p:nvPr/>
        </p:nvSpPr>
        <p:spPr>
          <a:xfrm>
            <a:off x="1256013" y="2277263"/>
            <a:ext cx="49400" cy="54475"/>
          </a:xfrm>
          <a:custGeom>
            <a:avLst/>
            <a:gdLst/>
            <a:ahLst/>
            <a:cxnLst/>
            <a:rect l="l" t="t" r="r" b="b"/>
            <a:pathLst>
              <a:path w="1976" h="2179" extrusionOk="0">
                <a:moveTo>
                  <a:pt x="1008" y="1"/>
                </a:moveTo>
                <a:lnTo>
                  <a:pt x="807" y="646"/>
                </a:lnTo>
                <a:lnTo>
                  <a:pt x="0" y="646"/>
                </a:lnTo>
                <a:lnTo>
                  <a:pt x="645" y="1170"/>
                </a:lnTo>
                <a:lnTo>
                  <a:pt x="323" y="2178"/>
                </a:lnTo>
                <a:lnTo>
                  <a:pt x="1008" y="1493"/>
                </a:lnTo>
                <a:lnTo>
                  <a:pt x="1694" y="2178"/>
                </a:lnTo>
                <a:lnTo>
                  <a:pt x="1371" y="1170"/>
                </a:lnTo>
                <a:lnTo>
                  <a:pt x="1976" y="646"/>
                </a:lnTo>
                <a:lnTo>
                  <a:pt x="1210" y="646"/>
                </a:lnTo>
                <a:lnTo>
                  <a:pt x="100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9" name="Google Shape;539;p31"/>
          <p:cNvSpPr/>
          <p:nvPr/>
        </p:nvSpPr>
        <p:spPr>
          <a:xfrm>
            <a:off x="3885788" y="4451038"/>
            <a:ext cx="69575" cy="75625"/>
          </a:xfrm>
          <a:custGeom>
            <a:avLst/>
            <a:gdLst/>
            <a:ahLst/>
            <a:cxnLst/>
            <a:rect l="l" t="t" r="r" b="b"/>
            <a:pathLst>
              <a:path w="2783" h="3025" extrusionOk="0">
                <a:moveTo>
                  <a:pt x="1412" y="0"/>
                </a:moveTo>
                <a:lnTo>
                  <a:pt x="1129" y="847"/>
                </a:lnTo>
                <a:lnTo>
                  <a:pt x="0" y="847"/>
                </a:lnTo>
                <a:lnTo>
                  <a:pt x="887" y="1613"/>
                </a:lnTo>
                <a:lnTo>
                  <a:pt x="484" y="3024"/>
                </a:lnTo>
                <a:lnTo>
                  <a:pt x="1412" y="2057"/>
                </a:lnTo>
                <a:lnTo>
                  <a:pt x="2380" y="3024"/>
                </a:lnTo>
                <a:lnTo>
                  <a:pt x="1936" y="1613"/>
                </a:lnTo>
                <a:lnTo>
                  <a:pt x="2783" y="847"/>
                </a:lnTo>
                <a:lnTo>
                  <a:pt x="1694" y="847"/>
                </a:lnTo>
                <a:lnTo>
                  <a:pt x="141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0" name="Google Shape;540;p31"/>
          <p:cNvSpPr/>
          <p:nvPr/>
        </p:nvSpPr>
        <p:spPr>
          <a:xfrm>
            <a:off x="663325" y="906538"/>
            <a:ext cx="162350" cy="176450"/>
          </a:xfrm>
          <a:custGeom>
            <a:avLst/>
            <a:gdLst/>
            <a:ahLst/>
            <a:cxnLst/>
            <a:rect l="l" t="t" r="r" b="b"/>
            <a:pathLst>
              <a:path w="6494" h="7058" extrusionOk="0">
                <a:moveTo>
                  <a:pt x="3267" y="0"/>
                </a:moveTo>
                <a:lnTo>
                  <a:pt x="2662" y="2057"/>
                </a:lnTo>
                <a:lnTo>
                  <a:pt x="1" y="2057"/>
                </a:lnTo>
                <a:lnTo>
                  <a:pt x="2098" y="3831"/>
                </a:lnTo>
                <a:lnTo>
                  <a:pt x="1090" y="7057"/>
                </a:lnTo>
                <a:lnTo>
                  <a:pt x="3267" y="4880"/>
                </a:lnTo>
                <a:lnTo>
                  <a:pt x="5525" y="7057"/>
                </a:lnTo>
                <a:lnTo>
                  <a:pt x="4477" y="3791"/>
                </a:lnTo>
                <a:lnTo>
                  <a:pt x="6493" y="2057"/>
                </a:lnTo>
                <a:lnTo>
                  <a:pt x="3912" y="2057"/>
                </a:lnTo>
                <a:lnTo>
                  <a:pt x="3267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1" name="Google Shape;541;p31"/>
          <p:cNvSpPr/>
          <p:nvPr/>
        </p:nvSpPr>
        <p:spPr>
          <a:xfrm>
            <a:off x="6697550" y="4587363"/>
            <a:ext cx="162350" cy="176450"/>
          </a:xfrm>
          <a:custGeom>
            <a:avLst/>
            <a:gdLst/>
            <a:ahLst/>
            <a:cxnLst/>
            <a:rect l="l" t="t" r="r" b="b"/>
            <a:pathLst>
              <a:path w="6494" h="7058" extrusionOk="0">
                <a:moveTo>
                  <a:pt x="3267" y="0"/>
                </a:moveTo>
                <a:lnTo>
                  <a:pt x="2662" y="2057"/>
                </a:lnTo>
                <a:lnTo>
                  <a:pt x="1" y="2057"/>
                </a:lnTo>
                <a:lnTo>
                  <a:pt x="2098" y="3831"/>
                </a:lnTo>
                <a:lnTo>
                  <a:pt x="1090" y="7057"/>
                </a:lnTo>
                <a:lnTo>
                  <a:pt x="3267" y="4880"/>
                </a:lnTo>
                <a:lnTo>
                  <a:pt x="5525" y="7057"/>
                </a:lnTo>
                <a:lnTo>
                  <a:pt x="4477" y="3791"/>
                </a:lnTo>
                <a:lnTo>
                  <a:pt x="6493" y="2057"/>
                </a:lnTo>
                <a:lnTo>
                  <a:pt x="3912" y="2057"/>
                </a:lnTo>
                <a:lnTo>
                  <a:pt x="3267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2" name="Google Shape;542;p31"/>
          <p:cNvSpPr/>
          <p:nvPr/>
        </p:nvSpPr>
        <p:spPr>
          <a:xfrm>
            <a:off x="1131163" y="4511738"/>
            <a:ext cx="69575" cy="75625"/>
          </a:xfrm>
          <a:custGeom>
            <a:avLst/>
            <a:gdLst/>
            <a:ahLst/>
            <a:cxnLst/>
            <a:rect l="l" t="t" r="r" b="b"/>
            <a:pathLst>
              <a:path w="2783" h="3025" extrusionOk="0">
                <a:moveTo>
                  <a:pt x="1412" y="0"/>
                </a:moveTo>
                <a:lnTo>
                  <a:pt x="1129" y="847"/>
                </a:lnTo>
                <a:lnTo>
                  <a:pt x="0" y="847"/>
                </a:lnTo>
                <a:lnTo>
                  <a:pt x="887" y="1613"/>
                </a:lnTo>
                <a:lnTo>
                  <a:pt x="484" y="3024"/>
                </a:lnTo>
                <a:lnTo>
                  <a:pt x="1412" y="2057"/>
                </a:lnTo>
                <a:lnTo>
                  <a:pt x="2380" y="3024"/>
                </a:lnTo>
                <a:lnTo>
                  <a:pt x="1936" y="1613"/>
                </a:lnTo>
                <a:lnTo>
                  <a:pt x="2783" y="847"/>
                </a:lnTo>
                <a:lnTo>
                  <a:pt x="1694" y="847"/>
                </a:lnTo>
                <a:lnTo>
                  <a:pt x="141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3" name="Google Shape;543;p31"/>
          <p:cNvSpPr txBox="1">
            <a:spLocks noGrp="1"/>
          </p:cNvSpPr>
          <p:nvPr>
            <p:ph type="subTitle" idx="1"/>
          </p:nvPr>
        </p:nvSpPr>
        <p:spPr>
          <a:xfrm>
            <a:off x="1151733" y="2646075"/>
            <a:ext cx="3047100" cy="35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Oswald Medium"/>
              <a:buNone/>
              <a:defRPr b="1">
                <a:latin typeface="Quicksand"/>
                <a:ea typeface="Quicksand"/>
                <a:cs typeface="Quicksand"/>
                <a:sym typeface="Quicksa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544" name="Google Shape;544;p31"/>
          <p:cNvSpPr txBox="1">
            <a:spLocks noGrp="1"/>
          </p:cNvSpPr>
          <p:nvPr>
            <p:ph type="title"/>
          </p:nvPr>
        </p:nvSpPr>
        <p:spPr>
          <a:xfrm>
            <a:off x="713225" y="377725"/>
            <a:ext cx="7743600" cy="56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45" name="Google Shape;545;p31"/>
          <p:cNvSpPr txBox="1">
            <a:spLocks noGrp="1"/>
          </p:cNvSpPr>
          <p:nvPr>
            <p:ph type="subTitle" idx="2"/>
          </p:nvPr>
        </p:nvSpPr>
        <p:spPr>
          <a:xfrm>
            <a:off x="1796575" y="3005775"/>
            <a:ext cx="1757400" cy="42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Oswald Medium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546" name="Google Shape;546;p31"/>
          <p:cNvSpPr txBox="1">
            <a:spLocks noGrp="1"/>
          </p:cNvSpPr>
          <p:nvPr>
            <p:ph type="subTitle" idx="3"/>
          </p:nvPr>
        </p:nvSpPr>
        <p:spPr>
          <a:xfrm>
            <a:off x="4702750" y="2073550"/>
            <a:ext cx="3267300" cy="170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●"/>
              <a:defRPr sz="1500"/>
            </a:lvl1pPr>
            <a:lvl2pPr lvl="1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 3">
  <p:cSld name="CUSTOM_7_1">
    <p:spTree>
      <p:nvGrpSpPr>
        <p:cNvPr id="1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p32"/>
          <p:cNvSpPr txBox="1">
            <a:spLocks noGrp="1"/>
          </p:cNvSpPr>
          <p:nvPr>
            <p:ph type="subTitle" idx="1"/>
          </p:nvPr>
        </p:nvSpPr>
        <p:spPr>
          <a:xfrm>
            <a:off x="1762950" y="2847000"/>
            <a:ext cx="5618100" cy="94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 sz="15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549" name="Google Shape;549;p32"/>
          <p:cNvSpPr/>
          <p:nvPr/>
        </p:nvSpPr>
        <p:spPr>
          <a:xfrm>
            <a:off x="5843075" y="4140513"/>
            <a:ext cx="162350" cy="176450"/>
          </a:xfrm>
          <a:custGeom>
            <a:avLst/>
            <a:gdLst/>
            <a:ahLst/>
            <a:cxnLst/>
            <a:rect l="l" t="t" r="r" b="b"/>
            <a:pathLst>
              <a:path w="6494" h="7058" extrusionOk="0">
                <a:moveTo>
                  <a:pt x="3267" y="0"/>
                </a:moveTo>
                <a:lnTo>
                  <a:pt x="2662" y="2057"/>
                </a:lnTo>
                <a:lnTo>
                  <a:pt x="1" y="2057"/>
                </a:lnTo>
                <a:lnTo>
                  <a:pt x="2098" y="3831"/>
                </a:lnTo>
                <a:lnTo>
                  <a:pt x="1090" y="7057"/>
                </a:lnTo>
                <a:lnTo>
                  <a:pt x="3267" y="4880"/>
                </a:lnTo>
                <a:lnTo>
                  <a:pt x="5525" y="7057"/>
                </a:lnTo>
                <a:lnTo>
                  <a:pt x="4477" y="3791"/>
                </a:lnTo>
                <a:lnTo>
                  <a:pt x="6493" y="2057"/>
                </a:lnTo>
                <a:lnTo>
                  <a:pt x="3912" y="2057"/>
                </a:lnTo>
                <a:lnTo>
                  <a:pt x="3267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0" name="Google Shape;550;p32"/>
          <p:cNvSpPr/>
          <p:nvPr/>
        </p:nvSpPr>
        <p:spPr>
          <a:xfrm>
            <a:off x="8309663" y="1277638"/>
            <a:ext cx="69575" cy="75625"/>
          </a:xfrm>
          <a:custGeom>
            <a:avLst/>
            <a:gdLst/>
            <a:ahLst/>
            <a:cxnLst/>
            <a:rect l="l" t="t" r="r" b="b"/>
            <a:pathLst>
              <a:path w="2783" h="3025" extrusionOk="0">
                <a:moveTo>
                  <a:pt x="1412" y="0"/>
                </a:moveTo>
                <a:lnTo>
                  <a:pt x="1129" y="847"/>
                </a:lnTo>
                <a:lnTo>
                  <a:pt x="0" y="847"/>
                </a:lnTo>
                <a:lnTo>
                  <a:pt x="887" y="1613"/>
                </a:lnTo>
                <a:lnTo>
                  <a:pt x="484" y="3024"/>
                </a:lnTo>
                <a:lnTo>
                  <a:pt x="1412" y="2057"/>
                </a:lnTo>
                <a:lnTo>
                  <a:pt x="2380" y="3024"/>
                </a:lnTo>
                <a:lnTo>
                  <a:pt x="1936" y="1613"/>
                </a:lnTo>
                <a:lnTo>
                  <a:pt x="2783" y="847"/>
                </a:lnTo>
                <a:lnTo>
                  <a:pt x="1694" y="847"/>
                </a:lnTo>
                <a:lnTo>
                  <a:pt x="141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1" name="Google Shape;551;p32"/>
          <p:cNvSpPr/>
          <p:nvPr/>
        </p:nvSpPr>
        <p:spPr>
          <a:xfrm>
            <a:off x="7514338" y="2076713"/>
            <a:ext cx="49400" cy="54475"/>
          </a:xfrm>
          <a:custGeom>
            <a:avLst/>
            <a:gdLst/>
            <a:ahLst/>
            <a:cxnLst/>
            <a:rect l="l" t="t" r="r" b="b"/>
            <a:pathLst>
              <a:path w="1976" h="2179" extrusionOk="0">
                <a:moveTo>
                  <a:pt x="1008" y="1"/>
                </a:moveTo>
                <a:lnTo>
                  <a:pt x="807" y="646"/>
                </a:lnTo>
                <a:lnTo>
                  <a:pt x="0" y="646"/>
                </a:lnTo>
                <a:lnTo>
                  <a:pt x="645" y="1170"/>
                </a:lnTo>
                <a:lnTo>
                  <a:pt x="323" y="2178"/>
                </a:lnTo>
                <a:lnTo>
                  <a:pt x="1008" y="1493"/>
                </a:lnTo>
                <a:lnTo>
                  <a:pt x="1694" y="2178"/>
                </a:lnTo>
                <a:lnTo>
                  <a:pt x="1371" y="1170"/>
                </a:lnTo>
                <a:lnTo>
                  <a:pt x="1976" y="646"/>
                </a:lnTo>
                <a:lnTo>
                  <a:pt x="1210" y="646"/>
                </a:lnTo>
                <a:lnTo>
                  <a:pt x="100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2" name="Google Shape;552;p32"/>
          <p:cNvSpPr/>
          <p:nvPr/>
        </p:nvSpPr>
        <p:spPr>
          <a:xfrm>
            <a:off x="7963863" y="1314938"/>
            <a:ext cx="50425" cy="54450"/>
          </a:xfrm>
          <a:custGeom>
            <a:avLst/>
            <a:gdLst/>
            <a:ahLst/>
            <a:cxnLst/>
            <a:rect l="l" t="t" r="r" b="b"/>
            <a:pathLst>
              <a:path w="2017" h="2178" extrusionOk="0">
                <a:moveTo>
                  <a:pt x="1009" y="0"/>
                </a:moveTo>
                <a:lnTo>
                  <a:pt x="807" y="645"/>
                </a:lnTo>
                <a:lnTo>
                  <a:pt x="0" y="645"/>
                </a:lnTo>
                <a:lnTo>
                  <a:pt x="646" y="1210"/>
                </a:lnTo>
                <a:lnTo>
                  <a:pt x="323" y="2178"/>
                </a:lnTo>
                <a:lnTo>
                  <a:pt x="323" y="2178"/>
                </a:lnTo>
                <a:lnTo>
                  <a:pt x="1009" y="1492"/>
                </a:lnTo>
                <a:lnTo>
                  <a:pt x="1694" y="2178"/>
                </a:lnTo>
                <a:lnTo>
                  <a:pt x="1372" y="1170"/>
                </a:lnTo>
                <a:lnTo>
                  <a:pt x="2017" y="645"/>
                </a:lnTo>
                <a:lnTo>
                  <a:pt x="1210" y="645"/>
                </a:lnTo>
                <a:lnTo>
                  <a:pt x="1009" y="0"/>
                </a:lnTo>
                <a:close/>
                <a:moveTo>
                  <a:pt x="1694" y="2178"/>
                </a:moveTo>
                <a:lnTo>
                  <a:pt x="1694" y="2178"/>
                </a:lnTo>
                <a:lnTo>
                  <a:pt x="1694" y="217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3" name="Google Shape;553;p32"/>
          <p:cNvSpPr/>
          <p:nvPr/>
        </p:nvSpPr>
        <p:spPr>
          <a:xfrm>
            <a:off x="1256013" y="2277263"/>
            <a:ext cx="49400" cy="54475"/>
          </a:xfrm>
          <a:custGeom>
            <a:avLst/>
            <a:gdLst/>
            <a:ahLst/>
            <a:cxnLst/>
            <a:rect l="l" t="t" r="r" b="b"/>
            <a:pathLst>
              <a:path w="1976" h="2179" extrusionOk="0">
                <a:moveTo>
                  <a:pt x="1008" y="1"/>
                </a:moveTo>
                <a:lnTo>
                  <a:pt x="807" y="646"/>
                </a:lnTo>
                <a:lnTo>
                  <a:pt x="0" y="646"/>
                </a:lnTo>
                <a:lnTo>
                  <a:pt x="645" y="1170"/>
                </a:lnTo>
                <a:lnTo>
                  <a:pt x="323" y="2178"/>
                </a:lnTo>
                <a:lnTo>
                  <a:pt x="1008" y="1493"/>
                </a:lnTo>
                <a:lnTo>
                  <a:pt x="1694" y="2178"/>
                </a:lnTo>
                <a:lnTo>
                  <a:pt x="1371" y="1170"/>
                </a:lnTo>
                <a:lnTo>
                  <a:pt x="1976" y="646"/>
                </a:lnTo>
                <a:lnTo>
                  <a:pt x="1210" y="646"/>
                </a:lnTo>
                <a:lnTo>
                  <a:pt x="100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4" name="Google Shape;554;p32"/>
          <p:cNvSpPr/>
          <p:nvPr/>
        </p:nvSpPr>
        <p:spPr>
          <a:xfrm>
            <a:off x="3885788" y="4451038"/>
            <a:ext cx="69575" cy="75625"/>
          </a:xfrm>
          <a:custGeom>
            <a:avLst/>
            <a:gdLst/>
            <a:ahLst/>
            <a:cxnLst/>
            <a:rect l="l" t="t" r="r" b="b"/>
            <a:pathLst>
              <a:path w="2783" h="3025" extrusionOk="0">
                <a:moveTo>
                  <a:pt x="1412" y="0"/>
                </a:moveTo>
                <a:lnTo>
                  <a:pt x="1129" y="847"/>
                </a:lnTo>
                <a:lnTo>
                  <a:pt x="0" y="847"/>
                </a:lnTo>
                <a:lnTo>
                  <a:pt x="887" y="1613"/>
                </a:lnTo>
                <a:lnTo>
                  <a:pt x="484" y="3024"/>
                </a:lnTo>
                <a:lnTo>
                  <a:pt x="1412" y="2057"/>
                </a:lnTo>
                <a:lnTo>
                  <a:pt x="2380" y="3024"/>
                </a:lnTo>
                <a:lnTo>
                  <a:pt x="1936" y="1613"/>
                </a:lnTo>
                <a:lnTo>
                  <a:pt x="2783" y="847"/>
                </a:lnTo>
                <a:lnTo>
                  <a:pt x="1694" y="847"/>
                </a:lnTo>
                <a:lnTo>
                  <a:pt x="141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5" name="Google Shape;555;p32"/>
          <p:cNvSpPr/>
          <p:nvPr/>
        </p:nvSpPr>
        <p:spPr>
          <a:xfrm>
            <a:off x="517675" y="1253938"/>
            <a:ext cx="162350" cy="176450"/>
          </a:xfrm>
          <a:custGeom>
            <a:avLst/>
            <a:gdLst/>
            <a:ahLst/>
            <a:cxnLst/>
            <a:rect l="l" t="t" r="r" b="b"/>
            <a:pathLst>
              <a:path w="6494" h="7058" extrusionOk="0">
                <a:moveTo>
                  <a:pt x="3267" y="0"/>
                </a:moveTo>
                <a:lnTo>
                  <a:pt x="2662" y="2057"/>
                </a:lnTo>
                <a:lnTo>
                  <a:pt x="1" y="2057"/>
                </a:lnTo>
                <a:lnTo>
                  <a:pt x="2098" y="3831"/>
                </a:lnTo>
                <a:lnTo>
                  <a:pt x="1090" y="7057"/>
                </a:lnTo>
                <a:lnTo>
                  <a:pt x="3267" y="4880"/>
                </a:lnTo>
                <a:lnTo>
                  <a:pt x="5525" y="7057"/>
                </a:lnTo>
                <a:lnTo>
                  <a:pt x="4477" y="3791"/>
                </a:lnTo>
                <a:lnTo>
                  <a:pt x="6493" y="2057"/>
                </a:lnTo>
                <a:lnTo>
                  <a:pt x="3912" y="2057"/>
                </a:lnTo>
                <a:lnTo>
                  <a:pt x="3267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6" name="Google Shape;556;p32"/>
          <p:cNvSpPr/>
          <p:nvPr/>
        </p:nvSpPr>
        <p:spPr>
          <a:xfrm>
            <a:off x="8216900" y="4140519"/>
            <a:ext cx="69567" cy="75609"/>
          </a:xfrm>
          <a:custGeom>
            <a:avLst/>
            <a:gdLst/>
            <a:ahLst/>
            <a:cxnLst/>
            <a:rect l="l" t="t" r="r" b="b"/>
            <a:pathLst>
              <a:path w="6494" h="7058" extrusionOk="0">
                <a:moveTo>
                  <a:pt x="3267" y="0"/>
                </a:moveTo>
                <a:lnTo>
                  <a:pt x="2662" y="2057"/>
                </a:lnTo>
                <a:lnTo>
                  <a:pt x="1" y="2057"/>
                </a:lnTo>
                <a:lnTo>
                  <a:pt x="2098" y="3831"/>
                </a:lnTo>
                <a:lnTo>
                  <a:pt x="1090" y="7057"/>
                </a:lnTo>
                <a:lnTo>
                  <a:pt x="3267" y="4880"/>
                </a:lnTo>
                <a:lnTo>
                  <a:pt x="5525" y="7057"/>
                </a:lnTo>
                <a:lnTo>
                  <a:pt x="4477" y="3791"/>
                </a:lnTo>
                <a:lnTo>
                  <a:pt x="6493" y="2057"/>
                </a:lnTo>
                <a:lnTo>
                  <a:pt x="3912" y="2057"/>
                </a:lnTo>
                <a:lnTo>
                  <a:pt x="3267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7" name="Google Shape;557;p32"/>
          <p:cNvSpPr/>
          <p:nvPr/>
        </p:nvSpPr>
        <p:spPr>
          <a:xfrm>
            <a:off x="1131163" y="4511738"/>
            <a:ext cx="69575" cy="75625"/>
          </a:xfrm>
          <a:custGeom>
            <a:avLst/>
            <a:gdLst/>
            <a:ahLst/>
            <a:cxnLst/>
            <a:rect l="l" t="t" r="r" b="b"/>
            <a:pathLst>
              <a:path w="2783" h="3025" extrusionOk="0">
                <a:moveTo>
                  <a:pt x="1412" y="0"/>
                </a:moveTo>
                <a:lnTo>
                  <a:pt x="1129" y="847"/>
                </a:lnTo>
                <a:lnTo>
                  <a:pt x="0" y="847"/>
                </a:lnTo>
                <a:lnTo>
                  <a:pt x="887" y="1613"/>
                </a:lnTo>
                <a:lnTo>
                  <a:pt x="484" y="3024"/>
                </a:lnTo>
                <a:lnTo>
                  <a:pt x="1412" y="2057"/>
                </a:lnTo>
                <a:lnTo>
                  <a:pt x="2380" y="3024"/>
                </a:lnTo>
                <a:lnTo>
                  <a:pt x="1936" y="1613"/>
                </a:lnTo>
                <a:lnTo>
                  <a:pt x="2783" y="847"/>
                </a:lnTo>
                <a:lnTo>
                  <a:pt x="1694" y="847"/>
                </a:lnTo>
                <a:lnTo>
                  <a:pt x="141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8" name="Google Shape;558;p32"/>
          <p:cNvSpPr txBox="1">
            <a:spLocks noGrp="1"/>
          </p:cNvSpPr>
          <p:nvPr>
            <p:ph type="subTitle" idx="2"/>
          </p:nvPr>
        </p:nvSpPr>
        <p:spPr>
          <a:xfrm>
            <a:off x="1368443" y="1796074"/>
            <a:ext cx="3047100" cy="35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Oswald Medium"/>
              <a:buNone/>
              <a:defRPr>
                <a:latin typeface="Patua One"/>
                <a:ea typeface="Patua One"/>
                <a:cs typeface="Patua One"/>
                <a:sym typeface="Patu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559" name="Google Shape;559;p32"/>
          <p:cNvSpPr txBox="1">
            <a:spLocks noGrp="1"/>
          </p:cNvSpPr>
          <p:nvPr>
            <p:ph type="title"/>
          </p:nvPr>
        </p:nvSpPr>
        <p:spPr>
          <a:xfrm>
            <a:off x="713225" y="377725"/>
            <a:ext cx="7743600" cy="56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60" name="Google Shape;560;p32"/>
          <p:cNvSpPr txBox="1">
            <a:spLocks noGrp="1"/>
          </p:cNvSpPr>
          <p:nvPr>
            <p:ph type="subTitle" idx="3"/>
          </p:nvPr>
        </p:nvSpPr>
        <p:spPr>
          <a:xfrm>
            <a:off x="1368445" y="2170017"/>
            <a:ext cx="3047100" cy="27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Oswald Medium"/>
              <a:buNone/>
              <a:defRPr>
                <a:latin typeface="Patua One"/>
                <a:ea typeface="Patua One"/>
                <a:cs typeface="Patua One"/>
                <a:sym typeface="Patu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561" name="Google Shape;561;p32"/>
          <p:cNvSpPr/>
          <p:nvPr/>
        </p:nvSpPr>
        <p:spPr>
          <a:xfrm>
            <a:off x="1256013" y="3325013"/>
            <a:ext cx="49400" cy="54475"/>
          </a:xfrm>
          <a:custGeom>
            <a:avLst/>
            <a:gdLst/>
            <a:ahLst/>
            <a:cxnLst/>
            <a:rect l="l" t="t" r="r" b="b"/>
            <a:pathLst>
              <a:path w="1976" h="2179" extrusionOk="0">
                <a:moveTo>
                  <a:pt x="1008" y="1"/>
                </a:moveTo>
                <a:lnTo>
                  <a:pt x="807" y="646"/>
                </a:lnTo>
                <a:lnTo>
                  <a:pt x="0" y="646"/>
                </a:lnTo>
                <a:lnTo>
                  <a:pt x="645" y="1170"/>
                </a:lnTo>
                <a:lnTo>
                  <a:pt x="323" y="2178"/>
                </a:lnTo>
                <a:lnTo>
                  <a:pt x="1008" y="1493"/>
                </a:lnTo>
                <a:lnTo>
                  <a:pt x="1694" y="2178"/>
                </a:lnTo>
                <a:lnTo>
                  <a:pt x="1371" y="1170"/>
                </a:lnTo>
                <a:lnTo>
                  <a:pt x="1976" y="646"/>
                </a:lnTo>
                <a:lnTo>
                  <a:pt x="1210" y="646"/>
                </a:lnTo>
                <a:lnTo>
                  <a:pt x="100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2" name="Google Shape;562;p32"/>
          <p:cNvSpPr txBox="1">
            <a:spLocks noGrp="1"/>
          </p:cNvSpPr>
          <p:nvPr>
            <p:ph type="subTitle" idx="4"/>
          </p:nvPr>
        </p:nvSpPr>
        <p:spPr>
          <a:xfrm>
            <a:off x="5273670" y="1796074"/>
            <a:ext cx="3047100" cy="35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Oswald Medium"/>
              <a:buNone/>
              <a:defRPr>
                <a:latin typeface="Patua One"/>
                <a:ea typeface="Patua One"/>
                <a:cs typeface="Patua One"/>
                <a:sym typeface="Patu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563" name="Google Shape;563;p32"/>
          <p:cNvSpPr txBox="1">
            <a:spLocks noGrp="1"/>
          </p:cNvSpPr>
          <p:nvPr>
            <p:ph type="subTitle" idx="5"/>
          </p:nvPr>
        </p:nvSpPr>
        <p:spPr>
          <a:xfrm>
            <a:off x="5273668" y="2170017"/>
            <a:ext cx="3047100" cy="27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Oswald Medium"/>
              <a:buNone/>
              <a:defRPr>
                <a:latin typeface="Patua One"/>
                <a:ea typeface="Patua One"/>
                <a:cs typeface="Patua One"/>
                <a:sym typeface="Patu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 4">
  <p:cSld name="CUSTOM_7_1_1">
    <p:spTree>
      <p:nvGrpSpPr>
        <p:cNvPr id="1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p33"/>
          <p:cNvSpPr txBox="1">
            <a:spLocks noGrp="1"/>
          </p:cNvSpPr>
          <p:nvPr>
            <p:ph type="subTitle" idx="1"/>
          </p:nvPr>
        </p:nvSpPr>
        <p:spPr>
          <a:xfrm>
            <a:off x="3061483" y="1627575"/>
            <a:ext cx="3047100" cy="35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Oswald Medium"/>
              <a:buNone/>
              <a:defRPr b="1">
                <a:latin typeface="Quicksand"/>
                <a:ea typeface="Quicksand"/>
                <a:cs typeface="Quicksand"/>
                <a:sym typeface="Quicksa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566" name="Google Shape;566;p33"/>
          <p:cNvSpPr txBox="1">
            <a:spLocks noGrp="1"/>
          </p:cNvSpPr>
          <p:nvPr>
            <p:ph type="title"/>
          </p:nvPr>
        </p:nvSpPr>
        <p:spPr>
          <a:xfrm>
            <a:off x="713225" y="377725"/>
            <a:ext cx="7743600" cy="56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67" name="Google Shape;567;p33"/>
          <p:cNvSpPr txBox="1">
            <a:spLocks noGrp="1"/>
          </p:cNvSpPr>
          <p:nvPr>
            <p:ph type="subTitle" idx="2"/>
          </p:nvPr>
        </p:nvSpPr>
        <p:spPr>
          <a:xfrm>
            <a:off x="3706325" y="1987275"/>
            <a:ext cx="1757400" cy="42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Oswald Medium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568" name="Google Shape;568;p33"/>
          <p:cNvSpPr txBox="1">
            <a:spLocks noGrp="1"/>
          </p:cNvSpPr>
          <p:nvPr>
            <p:ph type="subTitle" idx="3"/>
          </p:nvPr>
        </p:nvSpPr>
        <p:spPr>
          <a:xfrm>
            <a:off x="4572000" y="2741950"/>
            <a:ext cx="3267300" cy="170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 sz="16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569" name="Google Shape;569;p33"/>
          <p:cNvSpPr txBox="1">
            <a:spLocks noGrp="1"/>
          </p:cNvSpPr>
          <p:nvPr>
            <p:ph type="subTitle" idx="4"/>
          </p:nvPr>
        </p:nvSpPr>
        <p:spPr>
          <a:xfrm>
            <a:off x="1304700" y="2741950"/>
            <a:ext cx="3267300" cy="170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 sz="16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570" name="Google Shape;570;p33"/>
          <p:cNvSpPr/>
          <p:nvPr/>
        </p:nvSpPr>
        <p:spPr>
          <a:xfrm>
            <a:off x="579212" y="798780"/>
            <a:ext cx="326198" cy="122779"/>
          </a:xfrm>
          <a:custGeom>
            <a:avLst/>
            <a:gdLst/>
            <a:ahLst/>
            <a:cxnLst/>
            <a:rect l="l" t="t" r="r" b="b"/>
            <a:pathLst>
              <a:path w="8574" h="3227" extrusionOk="0">
                <a:moveTo>
                  <a:pt x="1" y="0"/>
                </a:moveTo>
                <a:lnTo>
                  <a:pt x="1" y="0"/>
                </a:lnTo>
                <a:cubicBezTo>
                  <a:pt x="301" y="734"/>
                  <a:pt x="801" y="1468"/>
                  <a:pt x="1435" y="2002"/>
                </a:cubicBezTo>
                <a:cubicBezTo>
                  <a:pt x="2394" y="2826"/>
                  <a:pt x="3563" y="3226"/>
                  <a:pt x="4724" y="3226"/>
                </a:cubicBezTo>
                <a:cubicBezTo>
                  <a:pt x="6148" y="3226"/>
                  <a:pt x="7563" y="2625"/>
                  <a:pt x="8574" y="1468"/>
                </a:cubicBezTo>
                <a:cubicBezTo>
                  <a:pt x="7106" y="1468"/>
                  <a:pt x="5638" y="1335"/>
                  <a:pt x="4237" y="1068"/>
                </a:cubicBezTo>
                <a:cubicBezTo>
                  <a:pt x="2770" y="834"/>
                  <a:pt x="1335" y="501"/>
                  <a:pt x="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1" name="Google Shape;571;p33"/>
          <p:cNvSpPr/>
          <p:nvPr/>
        </p:nvSpPr>
        <p:spPr>
          <a:xfrm>
            <a:off x="577957" y="537025"/>
            <a:ext cx="373145" cy="186927"/>
          </a:xfrm>
          <a:custGeom>
            <a:avLst/>
            <a:gdLst/>
            <a:ahLst/>
            <a:cxnLst/>
            <a:rect l="l" t="t" r="r" b="b"/>
            <a:pathLst>
              <a:path w="9808" h="4913" extrusionOk="0">
                <a:moveTo>
                  <a:pt x="4708" y="1"/>
                </a:moveTo>
                <a:cubicBezTo>
                  <a:pt x="2683" y="1"/>
                  <a:pt x="770" y="1218"/>
                  <a:pt x="1" y="3244"/>
                </a:cubicBezTo>
                <a:cubicBezTo>
                  <a:pt x="328" y="3231"/>
                  <a:pt x="655" y="3225"/>
                  <a:pt x="982" y="3225"/>
                </a:cubicBezTo>
                <a:cubicBezTo>
                  <a:pt x="2323" y="3225"/>
                  <a:pt x="3663" y="3337"/>
                  <a:pt x="5004" y="3578"/>
                </a:cubicBezTo>
                <a:cubicBezTo>
                  <a:pt x="6639" y="3845"/>
                  <a:pt x="8273" y="4278"/>
                  <a:pt x="9808" y="4912"/>
                </a:cubicBezTo>
                <a:cubicBezTo>
                  <a:pt x="9774" y="2877"/>
                  <a:pt x="8473" y="1076"/>
                  <a:pt x="6539" y="342"/>
                </a:cubicBezTo>
                <a:cubicBezTo>
                  <a:pt x="5937" y="111"/>
                  <a:pt x="5318" y="1"/>
                  <a:pt x="470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2" name="Google Shape;572;p33"/>
          <p:cNvSpPr/>
          <p:nvPr/>
        </p:nvSpPr>
        <p:spPr>
          <a:xfrm>
            <a:off x="453588" y="644771"/>
            <a:ext cx="610470" cy="166306"/>
          </a:xfrm>
          <a:custGeom>
            <a:avLst/>
            <a:gdLst/>
            <a:ahLst/>
            <a:cxnLst/>
            <a:rect l="l" t="t" r="r" b="b"/>
            <a:pathLst>
              <a:path w="16046" h="4371" extrusionOk="0">
                <a:moveTo>
                  <a:pt x="3507" y="0"/>
                </a:moveTo>
                <a:cubicBezTo>
                  <a:pt x="1568" y="0"/>
                  <a:pt x="266" y="296"/>
                  <a:pt x="167" y="846"/>
                </a:cubicBezTo>
                <a:cubicBezTo>
                  <a:pt x="1" y="1813"/>
                  <a:pt x="3403" y="3181"/>
                  <a:pt x="7739" y="3915"/>
                </a:cubicBezTo>
                <a:cubicBezTo>
                  <a:pt x="9548" y="4221"/>
                  <a:pt x="11235" y="4370"/>
                  <a:pt x="12599" y="4370"/>
                </a:cubicBezTo>
                <a:cubicBezTo>
                  <a:pt x="14505" y="4370"/>
                  <a:pt x="15781" y="4079"/>
                  <a:pt x="15879" y="3515"/>
                </a:cubicBezTo>
                <a:cubicBezTo>
                  <a:pt x="16045" y="2547"/>
                  <a:pt x="12643" y="1180"/>
                  <a:pt x="8306" y="446"/>
                </a:cubicBezTo>
                <a:cubicBezTo>
                  <a:pt x="6524" y="144"/>
                  <a:pt x="4861" y="0"/>
                  <a:pt x="350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3" name="Google Shape;573;p33"/>
          <p:cNvSpPr/>
          <p:nvPr/>
        </p:nvSpPr>
        <p:spPr>
          <a:xfrm>
            <a:off x="977737" y="4359264"/>
            <a:ext cx="54933" cy="59318"/>
          </a:xfrm>
          <a:custGeom>
            <a:avLst/>
            <a:gdLst/>
            <a:ahLst/>
            <a:cxnLst/>
            <a:rect l="l" t="t" r="r" b="b"/>
            <a:pathLst>
              <a:path w="2017" h="2178" extrusionOk="0">
                <a:moveTo>
                  <a:pt x="1049" y="0"/>
                </a:moveTo>
                <a:lnTo>
                  <a:pt x="847" y="646"/>
                </a:lnTo>
                <a:lnTo>
                  <a:pt x="0" y="646"/>
                </a:lnTo>
                <a:lnTo>
                  <a:pt x="645" y="1210"/>
                </a:lnTo>
                <a:lnTo>
                  <a:pt x="363" y="2178"/>
                </a:lnTo>
                <a:lnTo>
                  <a:pt x="363" y="2178"/>
                </a:lnTo>
                <a:lnTo>
                  <a:pt x="1049" y="1533"/>
                </a:lnTo>
                <a:lnTo>
                  <a:pt x="1734" y="2178"/>
                </a:lnTo>
                <a:lnTo>
                  <a:pt x="1412" y="1170"/>
                </a:lnTo>
                <a:lnTo>
                  <a:pt x="2017" y="646"/>
                </a:lnTo>
                <a:lnTo>
                  <a:pt x="1210" y="646"/>
                </a:lnTo>
                <a:lnTo>
                  <a:pt x="104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4" name="Google Shape;574;p33"/>
          <p:cNvSpPr/>
          <p:nvPr/>
        </p:nvSpPr>
        <p:spPr>
          <a:xfrm>
            <a:off x="4333053" y="4650555"/>
            <a:ext cx="54933" cy="59345"/>
          </a:xfrm>
          <a:custGeom>
            <a:avLst/>
            <a:gdLst/>
            <a:ahLst/>
            <a:cxnLst/>
            <a:rect l="l" t="t" r="r" b="b"/>
            <a:pathLst>
              <a:path w="2017" h="2179" extrusionOk="0">
                <a:moveTo>
                  <a:pt x="1009" y="1"/>
                </a:moveTo>
                <a:lnTo>
                  <a:pt x="807" y="606"/>
                </a:lnTo>
                <a:lnTo>
                  <a:pt x="1" y="606"/>
                </a:lnTo>
                <a:lnTo>
                  <a:pt x="646" y="1170"/>
                </a:lnTo>
                <a:lnTo>
                  <a:pt x="364" y="2179"/>
                </a:lnTo>
                <a:lnTo>
                  <a:pt x="1009" y="1493"/>
                </a:lnTo>
                <a:lnTo>
                  <a:pt x="1694" y="2179"/>
                </a:lnTo>
                <a:lnTo>
                  <a:pt x="1372" y="1170"/>
                </a:lnTo>
                <a:lnTo>
                  <a:pt x="2017" y="606"/>
                </a:lnTo>
                <a:lnTo>
                  <a:pt x="1210" y="606"/>
                </a:lnTo>
                <a:lnTo>
                  <a:pt x="100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5" name="Google Shape;575;p33"/>
          <p:cNvSpPr/>
          <p:nvPr/>
        </p:nvSpPr>
        <p:spPr>
          <a:xfrm>
            <a:off x="5445981" y="4137804"/>
            <a:ext cx="54933" cy="59345"/>
          </a:xfrm>
          <a:custGeom>
            <a:avLst/>
            <a:gdLst/>
            <a:ahLst/>
            <a:cxnLst/>
            <a:rect l="l" t="t" r="r" b="b"/>
            <a:pathLst>
              <a:path w="2017" h="2179" extrusionOk="0">
                <a:moveTo>
                  <a:pt x="1008" y="1"/>
                </a:moveTo>
                <a:lnTo>
                  <a:pt x="807" y="606"/>
                </a:lnTo>
                <a:lnTo>
                  <a:pt x="0" y="606"/>
                </a:lnTo>
                <a:lnTo>
                  <a:pt x="645" y="1170"/>
                </a:lnTo>
                <a:lnTo>
                  <a:pt x="323" y="2178"/>
                </a:lnTo>
                <a:lnTo>
                  <a:pt x="1008" y="1493"/>
                </a:lnTo>
                <a:lnTo>
                  <a:pt x="1694" y="2178"/>
                </a:lnTo>
                <a:lnTo>
                  <a:pt x="1694" y="2178"/>
                </a:lnTo>
                <a:lnTo>
                  <a:pt x="1371" y="1170"/>
                </a:lnTo>
                <a:lnTo>
                  <a:pt x="2016" y="606"/>
                </a:lnTo>
                <a:lnTo>
                  <a:pt x="1210" y="606"/>
                </a:lnTo>
                <a:lnTo>
                  <a:pt x="100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6" name="Google Shape;576;p33"/>
          <p:cNvSpPr/>
          <p:nvPr/>
        </p:nvSpPr>
        <p:spPr>
          <a:xfrm>
            <a:off x="8276218" y="4197163"/>
            <a:ext cx="414200" cy="250621"/>
          </a:xfrm>
          <a:custGeom>
            <a:avLst/>
            <a:gdLst/>
            <a:ahLst/>
            <a:cxnLst/>
            <a:rect l="l" t="t" r="r" b="b"/>
            <a:pathLst>
              <a:path w="7138" h="4319" extrusionOk="0">
                <a:moveTo>
                  <a:pt x="6890" y="0"/>
                </a:moveTo>
                <a:cubicBezTo>
                  <a:pt x="6849" y="0"/>
                  <a:pt x="6808" y="10"/>
                  <a:pt x="6775" y="27"/>
                </a:cubicBezTo>
                <a:lnTo>
                  <a:pt x="4638" y="712"/>
                </a:lnTo>
                <a:cubicBezTo>
                  <a:pt x="4498" y="690"/>
                  <a:pt x="4359" y="679"/>
                  <a:pt x="4220" y="679"/>
                </a:cubicBezTo>
                <a:cubicBezTo>
                  <a:pt x="3119" y="679"/>
                  <a:pt x="2093" y="1372"/>
                  <a:pt x="1734" y="2446"/>
                </a:cubicBezTo>
                <a:lnTo>
                  <a:pt x="81" y="3938"/>
                </a:lnTo>
                <a:cubicBezTo>
                  <a:pt x="0" y="4019"/>
                  <a:pt x="0" y="4180"/>
                  <a:pt x="81" y="4261"/>
                </a:cubicBezTo>
                <a:cubicBezTo>
                  <a:pt x="109" y="4290"/>
                  <a:pt x="158" y="4318"/>
                  <a:pt x="213" y="4318"/>
                </a:cubicBezTo>
                <a:cubicBezTo>
                  <a:pt x="235" y="4318"/>
                  <a:pt x="259" y="4313"/>
                  <a:pt x="283" y="4301"/>
                </a:cubicBezTo>
                <a:lnTo>
                  <a:pt x="2420" y="3656"/>
                </a:lnTo>
                <a:cubicBezTo>
                  <a:pt x="2612" y="3697"/>
                  <a:pt x="2804" y="3717"/>
                  <a:pt x="2992" y="3717"/>
                </a:cubicBezTo>
                <a:cubicBezTo>
                  <a:pt x="4105" y="3717"/>
                  <a:pt x="5099" y="3026"/>
                  <a:pt x="5444" y="1922"/>
                </a:cubicBezTo>
                <a:lnTo>
                  <a:pt x="7057" y="390"/>
                </a:lnTo>
                <a:cubicBezTo>
                  <a:pt x="7138" y="309"/>
                  <a:pt x="7138" y="148"/>
                  <a:pt x="7057" y="67"/>
                </a:cubicBezTo>
                <a:cubicBezTo>
                  <a:pt x="7010" y="20"/>
                  <a:pt x="6949" y="0"/>
                  <a:pt x="689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7" name="Google Shape;577;p33"/>
          <p:cNvSpPr/>
          <p:nvPr/>
        </p:nvSpPr>
        <p:spPr>
          <a:xfrm>
            <a:off x="585772" y="1178502"/>
            <a:ext cx="54933" cy="59318"/>
          </a:xfrm>
          <a:custGeom>
            <a:avLst/>
            <a:gdLst/>
            <a:ahLst/>
            <a:cxnLst/>
            <a:rect l="l" t="t" r="r" b="b"/>
            <a:pathLst>
              <a:path w="2017" h="2178" extrusionOk="0">
                <a:moveTo>
                  <a:pt x="1049" y="0"/>
                </a:moveTo>
                <a:lnTo>
                  <a:pt x="847" y="646"/>
                </a:lnTo>
                <a:lnTo>
                  <a:pt x="0" y="646"/>
                </a:lnTo>
                <a:lnTo>
                  <a:pt x="645" y="1210"/>
                </a:lnTo>
                <a:lnTo>
                  <a:pt x="363" y="2178"/>
                </a:lnTo>
                <a:lnTo>
                  <a:pt x="363" y="2178"/>
                </a:lnTo>
                <a:lnTo>
                  <a:pt x="1049" y="1533"/>
                </a:lnTo>
                <a:lnTo>
                  <a:pt x="1734" y="2178"/>
                </a:lnTo>
                <a:lnTo>
                  <a:pt x="1412" y="1170"/>
                </a:lnTo>
                <a:lnTo>
                  <a:pt x="2017" y="646"/>
                </a:lnTo>
                <a:lnTo>
                  <a:pt x="1210" y="646"/>
                </a:lnTo>
                <a:lnTo>
                  <a:pt x="104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8" name="Google Shape;578;p33"/>
          <p:cNvSpPr/>
          <p:nvPr/>
        </p:nvSpPr>
        <p:spPr>
          <a:xfrm>
            <a:off x="8117863" y="1237833"/>
            <a:ext cx="54933" cy="59345"/>
          </a:xfrm>
          <a:custGeom>
            <a:avLst/>
            <a:gdLst/>
            <a:ahLst/>
            <a:cxnLst/>
            <a:rect l="l" t="t" r="r" b="b"/>
            <a:pathLst>
              <a:path w="2017" h="2179" extrusionOk="0">
                <a:moveTo>
                  <a:pt x="1009" y="1"/>
                </a:moveTo>
                <a:lnTo>
                  <a:pt x="807" y="606"/>
                </a:lnTo>
                <a:lnTo>
                  <a:pt x="1" y="606"/>
                </a:lnTo>
                <a:lnTo>
                  <a:pt x="646" y="1170"/>
                </a:lnTo>
                <a:lnTo>
                  <a:pt x="364" y="2179"/>
                </a:lnTo>
                <a:lnTo>
                  <a:pt x="1009" y="1493"/>
                </a:lnTo>
                <a:lnTo>
                  <a:pt x="1694" y="2179"/>
                </a:lnTo>
                <a:lnTo>
                  <a:pt x="1372" y="1170"/>
                </a:lnTo>
                <a:lnTo>
                  <a:pt x="2017" y="606"/>
                </a:lnTo>
                <a:lnTo>
                  <a:pt x="1210" y="606"/>
                </a:lnTo>
                <a:lnTo>
                  <a:pt x="100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9" name="Google Shape;579;p33"/>
          <p:cNvSpPr/>
          <p:nvPr/>
        </p:nvSpPr>
        <p:spPr>
          <a:xfrm>
            <a:off x="2824238" y="699999"/>
            <a:ext cx="54933" cy="59345"/>
          </a:xfrm>
          <a:custGeom>
            <a:avLst/>
            <a:gdLst/>
            <a:ahLst/>
            <a:cxnLst/>
            <a:rect l="l" t="t" r="r" b="b"/>
            <a:pathLst>
              <a:path w="2017" h="2179" extrusionOk="0">
                <a:moveTo>
                  <a:pt x="1008" y="1"/>
                </a:moveTo>
                <a:lnTo>
                  <a:pt x="807" y="606"/>
                </a:lnTo>
                <a:lnTo>
                  <a:pt x="0" y="606"/>
                </a:lnTo>
                <a:lnTo>
                  <a:pt x="645" y="1170"/>
                </a:lnTo>
                <a:lnTo>
                  <a:pt x="323" y="2178"/>
                </a:lnTo>
                <a:lnTo>
                  <a:pt x="1008" y="1493"/>
                </a:lnTo>
                <a:lnTo>
                  <a:pt x="1694" y="2178"/>
                </a:lnTo>
                <a:lnTo>
                  <a:pt x="1694" y="2178"/>
                </a:lnTo>
                <a:lnTo>
                  <a:pt x="1371" y="1170"/>
                </a:lnTo>
                <a:lnTo>
                  <a:pt x="2016" y="606"/>
                </a:lnTo>
                <a:lnTo>
                  <a:pt x="1210" y="606"/>
                </a:lnTo>
                <a:lnTo>
                  <a:pt x="100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0" name="Google Shape;580;p33"/>
          <p:cNvSpPr/>
          <p:nvPr/>
        </p:nvSpPr>
        <p:spPr>
          <a:xfrm>
            <a:off x="3645480" y="4270792"/>
            <a:ext cx="54933" cy="59345"/>
          </a:xfrm>
          <a:custGeom>
            <a:avLst/>
            <a:gdLst/>
            <a:ahLst/>
            <a:cxnLst/>
            <a:rect l="l" t="t" r="r" b="b"/>
            <a:pathLst>
              <a:path w="2017" h="2179" extrusionOk="0">
                <a:moveTo>
                  <a:pt x="1009" y="1"/>
                </a:moveTo>
                <a:lnTo>
                  <a:pt x="807" y="606"/>
                </a:lnTo>
                <a:lnTo>
                  <a:pt x="1" y="606"/>
                </a:lnTo>
                <a:lnTo>
                  <a:pt x="646" y="1170"/>
                </a:lnTo>
                <a:lnTo>
                  <a:pt x="364" y="2179"/>
                </a:lnTo>
                <a:lnTo>
                  <a:pt x="1009" y="1493"/>
                </a:lnTo>
                <a:lnTo>
                  <a:pt x="1694" y="2179"/>
                </a:lnTo>
                <a:lnTo>
                  <a:pt x="1372" y="1170"/>
                </a:lnTo>
                <a:lnTo>
                  <a:pt x="2017" y="606"/>
                </a:lnTo>
                <a:lnTo>
                  <a:pt x="1210" y="606"/>
                </a:lnTo>
                <a:lnTo>
                  <a:pt x="100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1">
    <p:spTree>
      <p:nvGrpSpPr>
        <p:cNvPr id="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p34"/>
          <p:cNvSpPr/>
          <p:nvPr/>
        </p:nvSpPr>
        <p:spPr>
          <a:xfrm>
            <a:off x="8383605" y="3172571"/>
            <a:ext cx="171052" cy="185908"/>
          </a:xfrm>
          <a:custGeom>
            <a:avLst/>
            <a:gdLst/>
            <a:ahLst/>
            <a:cxnLst/>
            <a:rect l="l" t="t" r="r" b="b"/>
            <a:pathLst>
              <a:path w="6494" h="7058" extrusionOk="0">
                <a:moveTo>
                  <a:pt x="3267" y="0"/>
                </a:moveTo>
                <a:lnTo>
                  <a:pt x="2662" y="2057"/>
                </a:lnTo>
                <a:lnTo>
                  <a:pt x="1" y="2057"/>
                </a:lnTo>
                <a:lnTo>
                  <a:pt x="2098" y="3831"/>
                </a:lnTo>
                <a:lnTo>
                  <a:pt x="1090" y="7057"/>
                </a:lnTo>
                <a:lnTo>
                  <a:pt x="3267" y="4880"/>
                </a:lnTo>
                <a:lnTo>
                  <a:pt x="5525" y="7057"/>
                </a:lnTo>
                <a:lnTo>
                  <a:pt x="4477" y="3791"/>
                </a:lnTo>
                <a:lnTo>
                  <a:pt x="6493" y="2057"/>
                </a:lnTo>
                <a:lnTo>
                  <a:pt x="3912" y="2057"/>
                </a:lnTo>
                <a:lnTo>
                  <a:pt x="3267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3" name="Google Shape;583;p34"/>
          <p:cNvSpPr/>
          <p:nvPr/>
        </p:nvSpPr>
        <p:spPr>
          <a:xfrm>
            <a:off x="8503622" y="1270212"/>
            <a:ext cx="73304" cy="79678"/>
          </a:xfrm>
          <a:custGeom>
            <a:avLst/>
            <a:gdLst/>
            <a:ahLst/>
            <a:cxnLst/>
            <a:rect l="l" t="t" r="r" b="b"/>
            <a:pathLst>
              <a:path w="2783" h="3025" extrusionOk="0">
                <a:moveTo>
                  <a:pt x="1412" y="0"/>
                </a:moveTo>
                <a:lnTo>
                  <a:pt x="1129" y="847"/>
                </a:lnTo>
                <a:lnTo>
                  <a:pt x="0" y="847"/>
                </a:lnTo>
                <a:lnTo>
                  <a:pt x="887" y="1613"/>
                </a:lnTo>
                <a:lnTo>
                  <a:pt x="484" y="3024"/>
                </a:lnTo>
                <a:lnTo>
                  <a:pt x="1412" y="2057"/>
                </a:lnTo>
                <a:lnTo>
                  <a:pt x="2380" y="3024"/>
                </a:lnTo>
                <a:lnTo>
                  <a:pt x="1936" y="1613"/>
                </a:lnTo>
                <a:lnTo>
                  <a:pt x="2783" y="847"/>
                </a:lnTo>
                <a:lnTo>
                  <a:pt x="1694" y="847"/>
                </a:lnTo>
                <a:lnTo>
                  <a:pt x="141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4" name="Google Shape;584;p34"/>
          <p:cNvSpPr/>
          <p:nvPr/>
        </p:nvSpPr>
        <p:spPr>
          <a:xfrm>
            <a:off x="7665676" y="2112108"/>
            <a:ext cx="52048" cy="57395"/>
          </a:xfrm>
          <a:custGeom>
            <a:avLst/>
            <a:gdLst/>
            <a:ahLst/>
            <a:cxnLst/>
            <a:rect l="l" t="t" r="r" b="b"/>
            <a:pathLst>
              <a:path w="1976" h="2179" extrusionOk="0">
                <a:moveTo>
                  <a:pt x="1008" y="1"/>
                </a:moveTo>
                <a:lnTo>
                  <a:pt x="807" y="646"/>
                </a:lnTo>
                <a:lnTo>
                  <a:pt x="0" y="646"/>
                </a:lnTo>
                <a:lnTo>
                  <a:pt x="645" y="1170"/>
                </a:lnTo>
                <a:lnTo>
                  <a:pt x="323" y="2178"/>
                </a:lnTo>
                <a:lnTo>
                  <a:pt x="1008" y="1493"/>
                </a:lnTo>
                <a:lnTo>
                  <a:pt x="1694" y="2178"/>
                </a:lnTo>
                <a:lnTo>
                  <a:pt x="1371" y="1170"/>
                </a:lnTo>
                <a:lnTo>
                  <a:pt x="1976" y="646"/>
                </a:lnTo>
                <a:lnTo>
                  <a:pt x="1210" y="646"/>
                </a:lnTo>
                <a:lnTo>
                  <a:pt x="100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5" name="Google Shape;585;p34"/>
          <p:cNvSpPr/>
          <p:nvPr/>
        </p:nvSpPr>
        <p:spPr>
          <a:xfrm>
            <a:off x="8139290" y="1309511"/>
            <a:ext cx="53128" cy="57369"/>
          </a:xfrm>
          <a:custGeom>
            <a:avLst/>
            <a:gdLst/>
            <a:ahLst/>
            <a:cxnLst/>
            <a:rect l="l" t="t" r="r" b="b"/>
            <a:pathLst>
              <a:path w="2017" h="2178" extrusionOk="0">
                <a:moveTo>
                  <a:pt x="1009" y="0"/>
                </a:moveTo>
                <a:lnTo>
                  <a:pt x="807" y="645"/>
                </a:lnTo>
                <a:lnTo>
                  <a:pt x="0" y="645"/>
                </a:lnTo>
                <a:lnTo>
                  <a:pt x="646" y="1210"/>
                </a:lnTo>
                <a:lnTo>
                  <a:pt x="323" y="2178"/>
                </a:lnTo>
                <a:lnTo>
                  <a:pt x="323" y="2178"/>
                </a:lnTo>
                <a:lnTo>
                  <a:pt x="1009" y="1492"/>
                </a:lnTo>
                <a:lnTo>
                  <a:pt x="1694" y="2178"/>
                </a:lnTo>
                <a:lnTo>
                  <a:pt x="1372" y="1170"/>
                </a:lnTo>
                <a:lnTo>
                  <a:pt x="2017" y="645"/>
                </a:lnTo>
                <a:lnTo>
                  <a:pt x="1210" y="645"/>
                </a:lnTo>
                <a:lnTo>
                  <a:pt x="1009" y="0"/>
                </a:lnTo>
                <a:close/>
                <a:moveTo>
                  <a:pt x="1694" y="2178"/>
                </a:moveTo>
                <a:lnTo>
                  <a:pt x="1694" y="2178"/>
                </a:lnTo>
                <a:lnTo>
                  <a:pt x="1694" y="217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6" name="Google Shape;586;p34"/>
          <p:cNvSpPr/>
          <p:nvPr/>
        </p:nvSpPr>
        <p:spPr>
          <a:xfrm>
            <a:off x="1071974" y="2323405"/>
            <a:ext cx="52048" cy="57395"/>
          </a:xfrm>
          <a:custGeom>
            <a:avLst/>
            <a:gdLst/>
            <a:ahLst/>
            <a:cxnLst/>
            <a:rect l="l" t="t" r="r" b="b"/>
            <a:pathLst>
              <a:path w="1976" h="2179" extrusionOk="0">
                <a:moveTo>
                  <a:pt x="1008" y="1"/>
                </a:moveTo>
                <a:lnTo>
                  <a:pt x="807" y="646"/>
                </a:lnTo>
                <a:lnTo>
                  <a:pt x="0" y="646"/>
                </a:lnTo>
                <a:lnTo>
                  <a:pt x="645" y="1170"/>
                </a:lnTo>
                <a:lnTo>
                  <a:pt x="323" y="2178"/>
                </a:lnTo>
                <a:lnTo>
                  <a:pt x="1008" y="1493"/>
                </a:lnTo>
                <a:lnTo>
                  <a:pt x="1694" y="2178"/>
                </a:lnTo>
                <a:lnTo>
                  <a:pt x="1371" y="1170"/>
                </a:lnTo>
                <a:lnTo>
                  <a:pt x="1976" y="646"/>
                </a:lnTo>
                <a:lnTo>
                  <a:pt x="1210" y="646"/>
                </a:lnTo>
                <a:lnTo>
                  <a:pt x="100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7" name="Google Shape;587;p34"/>
          <p:cNvSpPr/>
          <p:nvPr/>
        </p:nvSpPr>
        <p:spPr>
          <a:xfrm>
            <a:off x="3842676" y="4613670"/>
            <a:ext cx="73304" cy="79679"/>
          </a:xfrm>
          <a:custGeom>
            <a:avLst/>
            <a:gdLst/>
            <a:ahLst/>
            <a:cxnLst/>
            <a:rect l="l" t="t" r="r" b="b"/>
            <a:pathLst>
              <a:path w="2783" h="3025" extrusionOk="0">
                <a:moveTo>
                  <a:pt x="1412" y="0"/>
                </a:moveTo>
                <a:lnTo>
                  <a:pt x="1129" y="847"/>
                </a:lnTo>
                <a:lnTo>
                  <a:pt x="0" y="847"/>
                </a:lnTo>
                <a:lnTo>
                  <a:pt x="887" y="1613"/>
                </a:lnTo>
                <a:lnTo>
                  <a:pt x="484" y="3024"/>
                </a:lnTo>
                <a:lnTo>
                  <a:pt x="1412" y="2057"/>
                </a:lnTo>
                <a:lnTo>
                  <a:pt x="2380" y="3024"/>
                </a:lnTo>
                <a:lnTo>
                  <a:pt x="1936" y="1613"/>
                </a:lnTo>
                <a:lnTo>
                  <a:pt x="2783" y="847"/>
                </a:lnTo>
                <a:lnTo>
                  <a:pt x="1694" y="847"/>
                </a:lnTo>
                <a:lnTo>
                  <a:pt x="141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8" name="Google Shape;588;p34"/>
          <p:cNvSpPr/>
          <p:nvPr/>
        </p:nvSpPr>
        <p:spPr>
          <a:xfrm>
            <a:off x="447525" y="879225"/>
            <a:ext cx="171052" cy="185908"/>
          </a:xfrm>
          <a:custGeom>
            <a:avLst/>
            <a:gdLst/>
            <a:ahLst/>
            <a:cxnLst/>
            <a:rect l="l" t="t" r="r" b="b"/>
            <a:pathLst>
              <a:path w="6494" h="7058" extrusionOk="0">
                <a:moveTo>
                  <a:pt x="3267" y="0"/>
                </a:moveTo>
                <a:lnTo>
                  <a:pt x="2662" y="2057"/>
                </a:lnTo>
                <a:lnTo>
                  <a:pt x="1" y="2057"/>
                </a:lnTo>
                <a:lnTo>
                  <a:pt x="2098" y="3831"/>
                </a:lnTo>
                <a:lnTo>
                  <a:pt x="1090" y="7057"/>
                </a:lnTo>
                <a:lnTo>
                  <a:pt x="3267" y="4880"/>
                </a:lnTo>
                <a:lnTo>
                  <a:pt x="5525" y="7057"/>
                </a:lnTo>
                <a:lnTo>
                  <a:pt x="4477" y="3791"/>
                </a:lnTo>
                <a:lnTo>
                  <a:pt x="6493" y="2057"/>
                </a:lnTo>
                <a:lnTo>
                  <a:pt x="3912" y="2057"/>
                </a:lnTo>
                <a:lnTo>
                  <a:pt x="3267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9" name="Google Shape;589;p34"/>
          <p:cNvSpPr/>
          <p:nvPr/>
        </p:nvSpPr>
        <p:spPr>
          <a:xfrm>
            <a:off x="940433" y="4677622"/>
            <a:ext cx="73304" cy="79679"/>
          </a:xfrm>
          <a:custGeom>
            <a:avLst/>
            <a:gdLst/>
            <a:ahLst/>
            <a:cxnLst/>
            <a:rect l="l" t="t" r="r" b="b"/>
            <a:pathLst>
              <a:path w="2783" h="3025" extrusionOk="0">
                <a:moveTo>
                  <a:pt x="1412" y="0"/>
                </a:moveTo>
                <a:lnTo>
                  <a:pt x="1129" y="847"/>
                </a:lnTo>
                <a:lnTo>
                  <a:pt x="0" y="847"/>
                </a:lnTo>
                <a:lnTo>
                  <a:pt x="887" y="1613"/>
                </a:lnTo>
                <a:lnTo>
                  <a:pt x="484" y="3024"/>
                </a:lnTo>
                <a:lnTo>
                  <a:pt x="1412" y="2057"/>
                </a:lnTo>
                <a:lnTo>
                  <a:pt x="2380" y="3024"/>
                </a:lnTo>
                <a:lnTo>
                  <a:pt x="1936" y="1613"/>
                </a:lnTo>
                <a:lnTo>
                  <a:pt x="2783" y="847"/>
                </a:lnTo>
                <a:lnTo>
                  <a:pt x="1694" y="847"/>
                </a:lnTo>
                <a:lnTo>
                  <a:pt x="141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0" name="Google Shape;590;p34"/>
          <p:cNvSpPr txBox="1">
            <a:spLocks noGrp="1"/>
          </p:cNvSpPr>
          <p:nvPr>
            <p:ph type="title"/>
          </p:nvPr>
        </p:nvSpPr>
        <p:spPr>
          <a:xfrm>
            <a:off x="798625" y="3126025"/>
            <a:ext cx="1713000" cy="365100"/>
          </a:xfrm>
          <a:prstGeom prst="rect">
            <a:avLst/>
          </a:prstGeom>
        </p:spPr>
        <p:txBody>
          <a:bodyPr spcFirstLastPara="1" wrap="square" lIns="91425" tIns="0" rIns="91425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91" name="Google Shape;591;p34"/>
          <p:cNvSpPr txBox="1">
            <a:spLocks noGrp="1"/>
          </p:cNvSpPr>
          <p:nvPr>
            <p:ph type="subTitle" idx="1"/>
          </p:nvPr>
        </p:nvSpPr>
        <p:spPr>
          <a:xfrm>
            <a:off x="798625" y="3491275"/>
            <a:ext cx="1713000" cy="715500"/>
          </a:xfrm>
          <a:prstGeom prst="rect">
            <a:avLst/>
          </a:prstGeom>
        </p:spPr>
        <p:txBody>
          <a:bodyPr spcFirstLastPara="1" wrap="square" lIns="91425" tIns="0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ignika"/>
              <a:buNone/>
              <a:defRPr sz="15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ignika"/>
              <a:buNone/>
              <a:defRPr sz="16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ignika"/>
              <a:buNone/>
              <a:defRPr sz="16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ignika"/>
              <a:buNone/>
              <a:defRPr sz="16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ignika"/>
              <a:buNone/>
              <a:defRPr sz="16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ignika"/>
              <a:buNone/>
              <a:defRPr sz="16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ignika"/>
              <a:buNone/>
              <a:defRPr sz="16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ignika"/>
              <a:buNone/>
              <a:defRPr sz="16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ignika"/>
              <a:buNone/>
              <a:defRPr sz="16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592" name="Google Shape;592;p34"/>
          <p:cNvSpPr txBox="1">
            <a:spLocks noGrp="1"/>
          </p:cNvSpPr>
          <p:nvPr>
            <p:ph type="title" idx="2"/>
          </p:nvPr>
        </p:nvSpPr>
        <p:spPr>
          <a:xfrm>
            <a:off x="2743208" y="3126025"/>
            <a:ext cx="1713000" cy="365100"/>
          </a:xfrm>
          <a:prstGeom prst="rect">
            <a:avLst/>
          </a:prstGeom>
        </p:spPr>
        <p:txBody>
          <a:bodyPr spcFirstLastPara="1" wrap="square" lIns="91425" tIns="0" rIns="91425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93" name="Google Shape;593;p34"/>
          <p:cNvSpPr txBox="1">
            <a:spLocks noGrp="1"/>
          </p:cNvSpPr>
          <p:nvPr>
            <p:ph type="subTitle" idx="3"/>
          </p:nvPr>
        </p:nvSpPr>
        <p:spPr>
          <a:xfrm>
            <a:off x="2743208" y="3491275"/>
            <a:ext cx="1713000" cy="715500"/>
          </a:xfrm>
          <a:prstGeom prst="rect">
            <a:avLst/>
          </a:prstGeom>
        </p:spPr>
        <p:txBody>
          <a:bodyPr spcFirstLastPara="1" wrap="square" lIns="91425" tIns="0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ignika"/>
              <a:buNone/>
              <a:defRPr sz="15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ignika"/>
              <a:buNone/>
              <a:defRPr sz="16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ignika"/>
              <a:buNone/>
              <a:defRPr sz="16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ignika"/>
              <a:buNone/>
              <a:defRPr sz="16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ignika"/>
              <a:buNone/>
              <a:defRPr sz="16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ignika"/>
              <a:buNone/>
              <a:defRPr sz="16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ignika"/>
              <a:buNone/>
              <a:defRPr sz="16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ignika"/>
              <a:buNone/>
              <a:defRPr sz="16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ignika"/>
              <a:buNone/>
              <a:defRPr sz="16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594" name="Google Shape;594;p34"/>
          <p:cNvSpPr txBox="1">
            <a:spLocks noGrp="1"/>
          </p:cNvSpPr>
          <p:nvPr>
            <p:ph type="title" idx="4"/>
          </p:nvPr>
        </p:nvSpPr>
        <p:spPr>
          <a:xfrm>
            <a:off x="4687791" y="3126025"/>
            <a:ext cx="1713000" cy="365100"/>
          </a:xfrm>
          <a:prstGeom prst="rect">
            <a:avLst/>
          </a:prstGeom>
        </p:spPr>
        <p:txBody>
          <a:bodyPr spcFirstLastPara="1" wrap="square" lIns="91425" tIns="0" rIns="91425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95" name="Google Shape;595;p34"/>
          <p:cNvSpPr txBox="1">
            <a:spLocks noGrp="1"/>
          </p:cNvSpPr>
          <p:nvPr>
            <p:ph type="subTitle" idx="5"/>
          </p:nvPr>
        </p:nvSpPr>
        <p:spPr>
          <a:xfrm>
            <a:off x="4687792" y="3491275"/>
            <a:ext cx="1713000" cy="715500"/>
          </a:xfrm>
          <a:prstGeom prst="rect">
            <a:avLst/>
          </a:prstGeom>
        </p:spPr>
        <p:txBody>
          <a:bodyPr spcFirstLastPara="1" wrap="square" lIns="91425" tIns="0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ignika"/>
              <a:buNone/>
              <a:defRPr sz="15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ignika"/>
              <a:buNone/>
              <a:defRPr sz="16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ignika"/>
              <a:buNone/>
              <a:defRPr sz="16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ignika"/>
              <a:buNone/>
              <a:defRPr sz="16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ignika"/>
              <a:buNone/>
              <a:defRPr sz="16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ignika"/>
              <a:buNone/>
              <a:defRPr sz="16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ignika"/>
              <a:buNone/>
              <a:defRPr sz="16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ignika"/>
              <a:buNone/>
              <a:defRPr sz="16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ignika"/>
              <a:buNone/>
              <a:defRPr sz="16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596" name="Google Shape;596;p34"/>
          <p:cNvSpPr txBox="1">
            <a:spLocks noGrp="1"/>
          </p:cNvSpPr>
          <p:nvPr>
            <p:ph type="title" idx="6"/>
          </p:nvPr>
        </p:nvSpPr>
        <p:spPr>
          <a:xfrm>
            <a:off x="6632375" y="3126025"/>
            <a:ext cx="1713000" cy="365100"/>
          </a:xfrm>
          <a:prstGeom prst="rect">
            <a:avLst/>
          </a:prstGeom>
        </p:spPr>
        <p:txBody>
          <a:bodyPr spcFirstLastPara="1" wrap="square" lIns="91425" tIns="0" rIns="91425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97" name="Google Shape;597;p34"/>
          <p:cNvSpPr txBox="1">
            <a:spLocks noGrp="1"/>
          </p:cNvSpPr>
          <p:nvPr>
            <p:ph type="subTitle" idx="7"/>
          </p:nvPr>
        </p:nvSpPr>
        <p:spPr>
          <a:xfrm>
            <a:off x="6632375" y="3491275"/>
            <a:ext cx="1713000" cy="715500"/>
          </a:xfrm>
          <a:prstGeom prst="rect">
            <a:avLst/>
          </a:prstGeom>
        </p:spPr>
        <p:txBody>
          <a:bodyPr spcFirstLastPara="1" wrap="square" lIns="91425" tIns="0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ignika"/>
              <a:buNone/>
              <a:defRPr sz="15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ignika"/>
              <a:buNone/>
              <a:defRPr sz="16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ignika"/>
              <a:buNone/>
              <a:defRPr sz="16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ignika"/>
              <a:buNone/>
              <a:defRPr sz="16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ignika"/>
              <a:buNone/>
              <a:defRPr sz="16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ignika"/>
              <a:buNone/>
              <a:defRPr sz="16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ignika"/>
              <a:buNone/>
              <a:defRPr sz="16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ignika"/>
              <a:buNone/>
              <a:defRPr sz="16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ignika"/>
              <a:buNone/>
              <a:defRPr sz="16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598" name="Google Shape;598;p34"/>
          <p:cNvSpPr txBox="1">
            <a:spLocks noGrp="1"/>
          </p:cNvSpPr>
          <p:nvPr>
            <p:ph type="title" idx="8"/>
          </p:nvPr>
        </p:nvSpPr>
        <p:spPr>
          <a:xfrm>
            <a:off x="713225" y="377725"/>
            <a:ext cx="7743600" cy="56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5"/>
          <p:cNvSpPr txBox="1">
            <a:spLocks noGrp="1"/>
          </p:cNvSpPr>
          <p:nvPr>
            <p:ph type="title"/>
          </p:nvPr>
        </p:nvSpPr>
        <p:spPr>
          <a:xfrm>
            <a:off x="1820450" y="3006200"/>
            <a:ext cx="2263500" cy="385200"/>
          </a:xfrm>
          <a:prstGeom prst="rect">
            <a:avLst/>
          </a:prstGeom>
        </p:spPr>
        <p:txBody>
          <a:bodyPr spcFirstLastPara="1" wrap="square" lIns="91425" tIns="91425" rIns="91425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8" name="Google Shape;68;p5"/>
          <p:cNvSpPr txBox="1">
            <a:spLocks noGrp="1"/>
          </p:cNvSpPr>
          <p:nvPr>
            <p:ph type="subTitle" idx="1"/>
          </p:nvPr>
        </p:nvSpPr>
        <p:spPr>
          <a:xfrm>
            <a:off x="1820450" y="3391491"/>
            <a:ext cx="2263500" cy="677700"/>
          </a:xfrm>
          <a:prstGeom prst="rect">
            <a:avLst/>
          </a:prstGeom>
        </p:spPr>
        <p:txBody>
          <a:bodyPr spcFirstLastPara="1" wrap="square" lIns="91425" tIns="0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ignika"/>
              <a:buNone/>
              <a:defRPr sz="15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Signika"/>
              <a:buNone/>
              <a:defRPr sz="1600">
                <a:latin typeface="Signika"/>
                <a:ea typeface="Signika"/>
                <a:cs typeface="Signika"/>
                <a:sym typeface="Signika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Signika"/>
              <a:buNone/>
              <a:defRPr sz="1600">
                <a:latin typeface="Signika"/>
                <a:ea typeface="Signika"/>
                <a:cs typeface="Signika"/>
                <a:sym typeface="Signika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Signika"/>
              <a:buNone/>
              <a:defRPr sz="1600">
                <a:latin typeface="Signika"/>
                <a:ea typeface="Signika"/>
                <a:cs typeface="Signika"/>
                <a:sym typeface="Signika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Signika"/>
              <a:buNone/>
              <a:defRPr sz="1600">
                <a:latin typeface="Signika"/>
                <a:ea typeface="Signika"/>
                <a:cs typeface="Signika"/>
                <a:sym typeface="Signika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Signika"/>
              <a:buNone/>
              <a:defRPr sz="1600">
                <a:latin typeface="Signika"/>
                <a:ea typeface="Signika"/>
                <a:cs typeface="Signika"/>
                <a:sym typeface="Signika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Signika"/>
              <a:buNone/>
              <a:defRPr sz="1600">
                <a:latin typeface="Signika"/>
                <a:ea typeface="Signika"/>
                <a:cs typeface="Signika"/>
                <a:sym typeface="Signika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Signika"/>
              <a:buNone/>
              <a:defRPr sz="1600">
                <a:latin typeface="Signika"/>
                <a:ea typeface="Signika"/>
                <a:cs typeface="Signika"/>
                <a:sym typeface="Signika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Signika"/>
              <a:buNone/>
              <a:defRPr sz="1600">
                <a:latin typeface="Signika"/>
                <a:ea typeface="Signika"/>
                <a:cs typeface="Signika"/>
                <a:sym typeface="Signika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69" name="Google Shape;69;p5"/>
          <p:cNvSpPr txBox="1">
            <a:spLocks noGrp="1"/>
          </p:cNvSpPr>
          <p:nvPr>
            <p:ph type="title" idx="2"/>
          </p:nvPr>
        </p:nvSpPr>
        <p:spPr>
          <a:xfrm>
            <a:off x="5060050" y="3006200"/>
            <a:ext cx="2263500" cy="385200"/>
          </a:xfrm>
          <a:prstGeom prst="rect">
            <a:avLst/>
          </a:prstGeom>
        </p:spPr>
        <p:txBody>
          <a:bodyPr spcFirstLastPara="1" wrap="square" lIns="91425" tIns="91425" rIns="91425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70" name="Google Shape;70;p5"/>
          <p:cNvSpPr txBox="1">
            <a:spLocks noGrp="1"/>
          </p:cNvSpPr>
          <p:nvPr>
            <p:ph type="subTitle" idx="3"/>
          </p:nvPr>
        </p:nvSpPr>
        <p:spPr>
          <a:xfrm>
            <a:off x="5060050" y="3391491"/>
            <a:ext cx="2263500" cy="677700"/>
          </a:xfrm>
          <a:prstGeom prst="rect">
            <a:avLst/>
          </a:prstGeom>
        </p:spPr>
        <p:txBody>
          <a:bodyPr spcFirstLastPara="1" wrap="square" lIns="91425" tIns="0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ignika"/>
              <a:buNone/>
              <a:defRPr sz="15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Signika"/>
              <a:buNone/>
              <a:defRPr sz="1600">
                <a:latin typeface="Signika"/>
                <a:ea typeface="Signika"/>
                <a:cs typeface="Signika"/>
                <a:sym typeface="Signika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Signika"/>
              <a:buNone/>
              <a:defRPr sz="1600">
                <a:latin typeface="Signika"/>
                <a:ea typeface="Signika"/>
                <a:cs typeface="Signika"/>
                <a:sym typeface="Signika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Signika"/>
              <a:buNone/>
              <a:defRPr sz="1600">
                <a:latin typeface="Signika"/>
                <a:ea typeface="Signika"/>
                <a:cs typeface="Signika"/>
                <a:sym typeface="Signika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Signika"/>
              <a:buNone/>
              <a:defRPr sz="1600">
                <a:latin typeface="Signika"/>
                <a:ea typeface="Signika"/>
                <a:cs typeface="Signika"/>
                <a:sym typeface="Signika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Signika"/>
              <a:buNone/>
              <a:defRPr sz="1600">
                <a:latin typeface="Signika"/>
                <a:ea typeface="Signika"/>
                <a:cs typeface="Signika"/>
                <a:sym typeface="Signika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Signika"/>
              <a:buNone/>
              <a:defRPr sz="1600">
                <a:latin typeface="Signika"/>
                <a:ea typeface="Signika"/>
                <a:cs typeface="Signika"/>
                <a:sym typeface="Signika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Signika"/>
              <a:buNone/>
              <a:defRPr sz="1600">
                <a:latin typeface="Signika"/>
                <a:ea typeface="Signika"/>
                <a:cs typeface="Signika"/>
                <a:sym typeface="Signika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Signika"/>
              <a:buNone/>
              <a:defRPr sz="1600">
                <a:latin typeface="Signika"/>
                <a:ea typeface="Signika"/>
                <a:cs typeface="Signika"/>
                <a:sym typeface="Signika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71" name="Google Shape;71;p5"/>
          <p:cNvSpPr txBox="1">
            <a:spLocks noGrp="1"/>
          </p:cNvSpPr>
          <p:nvPr>
            <p:ph type="title" idx="4"/>
          </p:nvPr>
        </p:nvSpPr>
        <p:spPr>
          <a:xfrm>
            <a:off x="713225" y="377725"/>
            <a:ext cx="7743600" cy="56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72" name="Google Shape;72;p5"/>
          <p:cNvSpPr/>
          <p:nvPr/>
        </p:nvSpPr>
        <p:spPr>
          <a:xfrm flipH="1">
            <a:off x="468663" y="3076725"/>
            <a:ext cx="162350" cy="176450"/>
          </a:xfrm>
          <a:custGeom>
            <a:avLst/>
            <a:gdLst/>
            <a:ahLst/>
            <a:cxnLst/>
            <a:rect l="l" t="t" r="r" b="b"/>
            <a:pathLst>
              <a:path w="6494" h="7058" extrusionOk="0">
                <a:moveTo>
                  <a:pt x="3267" y="0"/>
                </a:moveTo>
                <a:lnTo>
                  <a:pt x="2662" y="2057"/>
                </a:lnTo>
                <a:lnTo>
                  <a:pt x="1" y="2057"/>
                </a:lnTo>
                <a:lnTo>
                  <a:pt x="2098" y="3831"/>
                </a:lnTo>
                <a:lnTo>
                  <a:pt x="1090" y="7057"/>
                </a:lnTo>
                <a:lnTo>
                  <a:pt x="3267" y="4880"/>
                </a:lnTo>
                <a:lnTo>
                  <a:pt x="5525" y="7057"/>
                </a:lnTo>
                <a:lnTo>
                  <a:pt x="4477" y="3791"/>
                </a:lnTo>
                <a:lnTo>
                  <a:pt x="6493" y="2057"/>
                </a:lnTo>
                <a:lnTo>
                  <a:pt x="3912" y="2057"/>
                </a:lnTo>
                <a:lnTo>
                  <a:pt x="3267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5"/>
          <p:cNvSpPr/>
          <p:nvPr/>
        </p:nvSpPr>
        <p:spPr>
          <a:xfrm flipH="1">
            <a:off x="447525" y="1271125"/>
            <a:ext cx="69575" cy="75625"/>
          </a:xfrm>
          <a:custGeom>
            <a:avLst/>
            <a:gdLst/>
            <a:ahLst/>
            <a:cxnLst/>
            <a:rect l="l" t="t" r="r" b="b"/>
            <a:pathLst>
              <a:path w="2783" h="3025" extrusionOk="0">
                <a:moveTo>
                  <a:pt x="1412" y="0"/>
                </a:moveTo>
                <a:lnTo>
                  <a:pt x="1129" y="847"/>
                </a:lnTo>
                <a:lnTo>
                  <a:pt x="0" y="847"/>
                </a:lnTo>
                <a:lnTo>
                  <a:pt x="887" y="1613"/>
                </a:lnTo>
                <a:lnTo>
                  <a:pt x="484" y="3024"/>
                </a:lnTo>
                <a:lnTo>
                  <a:pt x="1412" y="2057"/>
                </a:lnTo>
                <a:lnTo>
                  <a:pt x="2380" y="3024"/>
                </a:lnTo>
                <a:lnTo>
                  <a:pt x="1936" y="1613"/>
                </a:lnTo>
                <a:lnTo>
                  <a:pt x="2783" y="847"/>
                </a:lnTo>
                <a:lnTo>
                  <a:pt x="1694" y="847"/>
                </a:lnTo>
                <a:lnTo>
                  <a:pt x="141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5"/>
          <p:cNvSpPr/>
          <p:nvPr/>
        </p:nvSpPr>
        <p:spPr>
          <a:xfrm flipH="1">
            <a:off x="1263025" y="2070200"/>
            <a:ext cx="49400" cy="54475"/>
          </a:xfrm>
          <a:custGeom>
            <a:avLst/>
            <a:gdLst/>
            <a:ahLst/>
            <a:cxnLst/>
            <a:rect l="l" t="t" r="r" b="b"/>
            <a:pathLst>
              <a:path w="1976" h="2179" extrusionOk="0">
                <a:moveTo>
                  <a:pt x="1008" y="1"/>
                </a:moveTo>
                <a:lnTo>
                  <a:pt x="807" y="646"/>
                </a:lnTo>
                <a:lnTo>
                  <a:pt x="0" y="646"/>
                </a:lnTo>
                <a:lnTo>
                  <a:pt x="645" y="1170"/>
                </a:lnTo>
                <a:lnTo>
                  <a:pt x="323" y="2178"/>
                </a:lnTo>
                <a:lnTo>
                  <a:pt x="1008" y="1493"/>
                </a:lnTo>
                <a:lnTo>
                  <a:pt x="1694" y="2178"/>
                </a:lnTo>
                <a:lnTo>
                  <a:pt x="1371" y="1170"/>
                </a:lnTo>
                <a:lnTo>
                  <a:pt x="1976" y="646"/>
                </a:lnTo>
                <a:lnTo>
                  <a:pt x="1210" y="646"/>
                </a:lnTo>
                <a:lnTo>
                  <a:pt x="100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5"/>
          <p:cNvSpPr/>
          <p:nvPr/>
        </p:nvSpPr>
        <p:spPr>
          <a:xfrm flipH="1">
            <a:off x="812475" y="1308425"/>
            <a:ext cx="50425" cy="54450"/>
          </a:xfrm>
          <a:custGeom>
            <a:avLst/>
            <a:gdLst/>
            <a:ahLst/>
            <a:cxnLst/>
            <a:rect l="l" t="t" r="r" b="b"/>
            <a:pathLst>
              <a:path w="2017" h="2178" extrusionOk="0">
                <a:moveTo>
                  <a:pt x="1009" y="0"/>
                </a:moveTo>
                <a:lnTo>
                  <a:pt x="807" y="645"/>
                </a:lnTo>
                <a:lnTo>
                  <a:pt x="0" y="645"/>
                </a:lnTo>
                <a:lnTo>
                  <a:pt x="646" y="1210"/>
                </a:lnTo>
                <a:lnTo>
                  <a:pt x="323" y="2178"/>
                </a:lnTo>
                <a:lnTo>
                  <a:pt x="323" y="2178"/>
                </a:lnTo>
                <a:lnTo>
                  <a:pt x="1009" y="1492"/>
                </a:lnTo>
                <a:lnTo>
                  <a:pt x="1694" y="2178"/>
                </a:lnTo>
                <a:lnTo>
                  <a:pt x="1372" y="1170"/>
                </a:lnTo>
                <a:lnTo>
                  <a:pt x="2017" y="645"/>
                </a:lnTo>
                <a:lnTo>
                  <a:pt x="1210" y="645"/>
                </a:lnTo>
                <a:lnTo>
                  <a:pt x="1009" y="0"/>
                </a:lnTo>
                <a:close/>
                <a:moveTo>
                  <a:pt x="1694" y="2178"/>
                </a:moveTo>
                <a:lnTo>
                  <a:pt x="1694" y="2178"/>
                </a:lnTo>
                <a:lnTo>
                  <a:pt x="1694" y="217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5"/>
          <p:cNvSpPr/>
          <p:nvPr/>
        </p:nvSpPr>
        <p:spPr>
          <a:xfrm flipH="1">
            <a:off x="7521350" y="2270750"/>
            <a:ext cx="49400" cy="54475"/>
          </a:xfrm>
          <a:custGeom>
            <a:avLst/>
            <a:gdLst/>
            <a:ahLst/>
            <a:cxnLst/>
            <a:rect l="l" t="t" r="r" b="b"/>
            <a:pathLst>
              <a:path w="1976" h="2179" extrusionOk="0">
                <a:moveTo>
                  <a:pt x="1008" y="1"/>
                </a:moveTo>
                <a:lnTo>
                  <a:pt x="807" y="646"/>
                </a:lnTo>
                <a:lnTo>
                  <a:pt x="0" y="646"/>
                </a:lnTo>
                <a:lnTo>
                  <a:pt x="645" y="1170"/>
                </a:lnTo>
                <a:lnTo>
                  <a:pt x="323" y="2178"/>
                </a:lnTo>
                <a:lnTo>
                  <a:pt x="1008" y="1493"/>
                </a:lnTo>
                <a:lnTo>
                  <a:pt x="1694" y="2178"/>
                </a:lnTo>
                <a:lnTo>
                  <a:pt x="1371" y="1170"/>
                </a:lnTo>
                <a:lnTo>
                  <a:pt x="1976" y="646"/>
                </a:lnTo>
                <a:lnTo>
                  <a:pt x="1210" y="646"/>
                </a:lnTo>
                <a:lnTo>
                  <a:pt x="100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5"/>
          <p:cNvSpPr/>
          <p:nvPr/>
        </p:nvSpPr>
        <p:spPr>
          <a:xfrm flipH="1">
            <a:off x="4871400" y="4444525"/>
            <a:ext cx="69575" cy="75625"/>
          </a:xfrm>
          <a:custGeom>
            <a:avLst/>
            <a:gdLst/>
            <a:ahLst/>
            <a:cxnLst/>
            <a:rect l="l" t="t" r="r" b="b"/>
            <a:pathLst>
              <a:path w="2783" h="3025" extrusionOk="0">
                <a:moveTo>
                  <a:pt x="1412" y="0"/>
                </a:moveTo>
                <a:lnTo>
                  <a:pt x="1129" y="847"/>
                </a:lnTo>
                <a:lnTo>
                  <a:pt x="0" y="847"/>
                </a:lnTo>
                <a:lnTo>
                  <a:pt x="887" y="1613"/>
                </a:lnTo>
                <a:lnTo>
                  <a:pt x="484" y="3024"/>
                </a:lnTo>
                <a:lnTo>
                  <a:pt x="1412" y="2057"/>
                </a:lnTo>
                <a:lnTo>
                  <a:pt x="2380" y="3024"/>
                </a:lnTo>
                <a:lnTo>
                  <a:pt x="1936" y="1613"/>
                </a:lnTo>
                <a:lnTo>
                  <a:pt x="2783" y="847"/>
                </a:lnTo>
                <a:lnTo>
                  <a:pt x="1694" y="847"/>
                </a:lnTo>
                <a:lnTo>
                  <a:pt x="141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5"/>
          <p:cNvSpPr/>
          <p:nvPr/>
        </p:nvSpPr>
        <p:spPr>
          <a:xfrm flipH="1">
            <a:off x="8001088" y="900025"/>
            <a:ext cx="162350" cy="176450"/>
          </a:xfrm>
          <a:custGeom>
            <a:avLst/>
            <a:gdLst/>
            <a:ahLst/>
            <a:cxnLst/>
            <a:rect l="l" t="t" r="r" b="b"/>
            <a:pathLst>
              <a:path w="6494" h="7058" extrusionOk="0">
                <a:moveTo>
                  <a:pt x="3267" y="0"/>
                </a:moveTo>
                <a:lnTo>
                  <a:pt x="2662" y="2057"/>
                </a:lnTo>
                <a:lnTo>
                  <a:pt x="1" y="2057"/>
                </a:lnTo>
                <a:lnTo>
                  <a:pt x="2098" y="3831"/>
                </a:lnTo>
                <a:lnTo>
                  <a:pt x="1090" y="7057"/>
                </a:lnTo>
                <a:lnTo>
                  <a:pt x="3267" y="4880"/>
                </a:lnTo>
                <a:lnTo>
                  <a:pt x="5525" y="7057"/>
                </a:lnTo>
                <a:lnTo>
                  <a:pt x="4477" y="3791"/>
                </a:lnTo>
                <a:lnTo>
                  <a:pt x="6493" y="2057"/>
                </a:lnTo>
                <a:lnTo>
                  <a:pt x="3912" y="2057"/>
                </a:lnTo>
                <a:lnTo>
                  <a:pt x="3267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5"/>
          <p:cNvSpPr/>
          <p:nvPr/>
        </p:nvSpPr>
        <p:spPr>
          <a:xfrm flipH="1">
            <a:off x="1966863" y="4580850"/>
            <a:ext cx="162350" cy="176450"/>
          </a:xfrm>
          <a:custGeom>
            <a:avLst/>
            <a:gdLst/>
            <a:ahLst/>
            <a:cxnLst/>
            <a:rect l="l" t="t" r="r" b="b"/>
            <a:pathLst>
              <a:path w="6494" h="7058" extrusionOk="0">
                <a:moveTo>
                  <a:pt x="3267" y="0"/>
                </a:moveTo>
                <a:lnTo>
                  <a:pt x="2662" y="2057"/>
                </a:lnTo>
                <a:lnTo>
                  <a:pt x="1" y="2057"/>
                </a:lnTo>
                <a:lnTo>
                  <a:pt x="2098" y="3831"/>
                </a:lnTo>
                <a:lnTo>
                  <a:pt x="1090" y="7057"/>
                </a:lnTo>
                <a:lnTo>
                  <a:pt x="3267" y="4880"/>
                </a:lnTo>
                <a:lnTo>
                  <a:pt x="5525" y="7057"/>
                </a:lnTo>
                <a:lnTo>
                  <a:pt x="4477" y="3791"/>
                </a:lnTo>
                <a:lnTo>
                  <a:pt x="6493" y="2057"/>
                </a:lnTo>
                <a:lnTo>
                  <a:pt x="3912" y="2057"/>
                </a:lnTo>
                <a:lnTo>
                  <a:pt x="3267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5"/>
          <p:cNvSpPr/>
          <p:nvPr/>
        </p:nvSpPr>
        <p:spPr>
          <a:xfrm flipH="1">
            <a:off x="7626025" y="4505225"/>
            <a:ext cx="69575" cy="75625"/>
          </a:xfrm>
          <a:custGeom>
            <a:avLst/>
            <a:gdLst/>
            <a:ahLst/>
            <a:cxnLst/>
            <a:rect l="l" t="t" r="r" b="b"/>
            <a:pathLst>
              <a:path w="2783" h="3025" extrusionOk="0">
                <a:moveTo>
                  <a:pt x="1412" y="0"/>
                </a:moveTo>
                <a:lnTo>
                  <a:pt x="1129" y="847"/>
                </a:lnTo>
                <a:lnTo>
                  <a:pt x="0" y="847"/>
                </a:lnTo>
                <a:lnTo>
                  <a:pt x="887" y="1613"/>
                </a:lnTo>
                <a:lnTo>
                  <a:pt x="484" y="3024"/>
                </a:lnTo>
                <a:lnTo>
                  <a:pt x="1412" y="2057"/>
                </a:lnTo>
                <a:lnTo>
                  <a:pt x="2380" y="3024"/>
                </a:lnTo>
                <a:lnTo>
                  <a:pt x="1936" y="1613"/>
                </a:lnTo>
                <a:lnTo>
                  <a:pt x="2783" y="847"/>
                </a:lnTo>
                <a:lnTo>
                  <a:pt x="1694" y="847"/>
                </a:lnTo>
                <a:lnTo>
                  <a:pt x="141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>
  <p:cSld name="CUSTOM_1_2"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p35"/>
          <p:cNvSpPr/>
          <p:nvPr/>
        </p:nvSpPr>
        <p:spPr>
          <a:xfrm>
            <a:off x="8383605" y="3172571"/>
            <a:ext cx="171052" cy="185908"/>
          </a:xfrm>
          <a:custGeom>
            <a:avLst/>
            <a:gdLst/>
            <a:ahLst/>
            <a:cxnLst/>
            <a:rect l="l" t="t" r="r" b="b"/>
            <a:pathLst>
              <a:path w="6494" h="7058" extrusionOk="0">
                <a:moveTo>
                  <a:pt x="3267" y="0"/>
                </a:moveTo>
                <a:lnTo>
                  <a:pt x="2662" y="2057"/>
                </a:lnTo>
                <a:lnTo>
                  <a:pt x="1" y="2057"/>
                </a:lnTo>
                <a:lnTo>
                  <a:pt x="2098" y="3831"/>
                </a:lnTo>
                <a:lnTo>
                  <a:pt x="1090" y="7057"/>
                </a:lnTo>
                <a:lnTo>
                  <a:pt x="3267" y="4880"/>
                </a:lnTo>
                <a:lnTo>
                  <a:pt x="5525" y="7057"/>
                </a:lnTo>
                <a:lnTo>
                  <a:pt x="4477" y="3791"/>
                </a:lnTo>
                <a:lnTo>
                  <a:pt x="6493" y="2057"/>
                </a:lnTo>
                <a:lnTo>
                  <a:pt x="3912" y="2057"/>
                </a:lnTo>
                <a:lnTo>
                  <a:pt x="3267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1" name="Google Shape;601;p35"/>
          <p:cNvSpPr/>
          <p:nvPr/>
        </p:nvSpPr>
        <p:spPr>
          <a:xfrm>
            <a:off x="8503622" y="1270212"/>
            <a:ext cx="73304" cy="79678"/>
          </a:xfrm>
          <a:custGeom>
            <a:avLst/>
            <a:gdLst/>
            <a:ahLst/>
            <a:cxnLst/>
            <a:rect l="l" t="t" r="r" b="b"/>
            <a:pathLst>
              <a:path w="2783" h="3025" extrusionOk="0">
                <a:moveTo>
                  <a:pt x="1412" y="0"/>
                </a:moveTo>
                <a:lnTo>
                  <a:pt x="1129" y="847"/>
                </a:lnTo>
                <a:lnTo>
                  <a:pt x="0" y="847"/>
                </a:lnTo>
                <a:lnTo>
                  <a:pt x="887" y="1613"/>
                </a:lnTo>
                <a:lnTo>
                  <a:pt x="484" y="3024"/>
                </a:lnTo>
                <a:lnTo>
                  <a:pt x="1412" y="2057"/>
                </a:lnTo>
                <a:lnTo>
                  <a:pt x="2380" y="3024"/>
                </a:lnTo>
                <a:lnTo>
                  <a:pt x="1936" y="1613"/>
                </a:lnTo>
                <a:lnTo>
                  <a:pt x="2783" y="847"/>
                </a:lnTo>
                <a:lnTo>
                  <a:pt x="1694" y="847"/>
                </a:lnTo>
                <a:lnTo>
                  <a:pt x="141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2" name="Google Shape;602;p35"/>
          <p:cNvSpPr/>
          <p:nvPr/>
        </p:nvSpPr>
        <p:spPr>
          <a:xfrm>
            <a:off x="7665676" y="2112108"/>
            <a:ext cx="52048" cy="57395"/>
          </a:xfrm>
          <a:custGeom>
            <a:avLst/>
            <a:gdLst/>
            <a:ahLst/>
            <a:cxnLst/>
            <a:rect l="l" t="t" r="r" b="b"/>
            <a:pathLst>
              <a:path w="1976" h="2179" extrusionOk="0">
                <a:moveTo>
                  <a:pt x="1008" y="1"/>
                </a:moveTo>
                <a:lnTo>
                  <a:pt x="807" y="646"/>
                </a:lnTo>
                <a:lnTo>
                  <a:pt x="0" y="646"/>
                </a:lnTo>
                <a:lnTo>
                  <a:pt x="645" y="1170"/>
                </a:lnTo>
                <a:lnTo>
                  <a:pt x="323" y="2178"/>
                </a:lnTo>
                <a:lnTo>
                  <a:pt x="1008" y="1493"/>
                </a:lnTo>
                <a:lnTo>
                  <a:pt x="1694" y="2178"/>
                </a:lnTo>
                <a:lnTo>
                  <a:pt x="1371" y="1170"/>
                </a:lnTo>
                <a:lnTo>
                  <a:pt x="1976" y="646"/>
                </a:lnTo>
                <a:lnTo>
                  <a:pt x="1210" y="646"/>
                </a:lnTo>
                <a:lnTo>
                  <a:pt x="100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3" name="Google Shape;603;p35"/>
          <p:cNvSpPr/>
          <p:nvPr/>
        </p:nvSpPr>
        <p:spPr>
          <a:xfrm>
            <a:off x="8139290" y="1309511"/>
            <a:ext cx="53128" cy="57369"/>
          </a:xfrm>
          <a:custGeom>
            <a:avLst/>
            <a:gdLst/>
            <a:ahLst/>
            <a:cxnLst/>
            <a:rect l="l" t="t" r="r" b="b"/>
            <a:pathLst>
              <a:path w="2017" h="2178" extrusionOk="0">
                <a:moveTo>
                  <a:pt x="1009" y="0"/>
                </a:moveTo>
                <a:lnTo>
                  <a:pt x="807" y="645"/>
                </a:lnTo>
                <a:lnTo>
                  <a:pt x="0" y="645"/>
                </a:lnTo>
                <a:lnTo>
                  <a:pt x="646" y="1210"/>
                </a:lnTo>
                <a:lnTo>
                  <a:pt x="323" y="2178"/>
                </a:lnTo>
                <a:lnTo>
                  <a:pt x="323" y="2178"/>
                </a:lnTo>
                <a:lnTo>
                  <a:pt x="1009" y="1492"/>
                </a:lnTo>
                <a:lnTo>
                  <a:pt x="1694" y="2178"/>
                </a:lnTo>
                <a:lnTo>
                  <a:pt x="1372" y="1170"/>
                </a:lnTo>
                <a:lnTo>
                  <a:pt x="2017" y="645"/>
                </a:lnTo>
                <a:lnTo>
                  <a:pt x="1210" y="645"/>
                </a:lnTo>
                <a:lnTo>
                  <a:pt x="1009" y="0"/>
                </a:lnTo>
                <a:close/>
                <a:moveTo>
                  <a:pt x="1694" y="2178"/>
                </a:moveTo>
                <a:lnTo>
                  <a:pt x="1694" y="2178"/>
                </a:lnTo>
                <a:lnTo>
                  <a:pt x="1694" y="217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4" name="Google Shape;604;p35"/>
          <p:cNvSpPr/>
          <p:nvPr/>
        </p:nvSpPr>
        <p:spPr>
          <a:xfrm>
            <a:off x="1071974" y="2323405"/>
            <a:ext cx="52048" cy="57395"/>
          </a:xfrm>
          <a:custGeom>
            <a:avLst/>
            <a:gdLst/>
            <a:ahLst/>
            <a:cxnLst/>
            <a:rect l="l" t="t" r="r" b="b"/>
            <a:pathLst>
              <a:path w="1976" h="2179" extrusionOk="0">
                <a:moveTo>
                  <a:pt x="1008" y="1"/>
                </a:moveTo>
                <a:lnTo>
                  <a:pt x="807" y="646"/>
                </a:lnTo>
                <a:lnTo>
                  <a:pt x="0" y="646"/>
                </a:lnTo>
                <a:lnTo>
                  <a:pt x="645" y="1170"/>
                </a:lnTo>
                <a:lnTo>
                  <a:pt x="323" y="2178"/>
                </a:lnTo>
                <a:lnTo>
                  <a:pt x="1008" y="1493"/>
                </a:lnTo>
                <a:lnTo>
                  <a:pt x="1694" y="2178"/>
                </a:lnTo>
                <a:lnTo>
                  <a:pt x="1371" y="1170"/>
                </a:lnTo>
                <a:lnTo>
                  <a:pt x="1976" y="646"/>
                </a:lnTo>
                <a:lnTo>
                  <a:pt x="1210" y="646"/>
                </a:lnTo>
                <a:lnTo>
                  <a:pt x="100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5" name="Google Shape;605;p35"/>
          <p:cNvSpPr/>
          <p:nvPr/>
        </p:nvSpPr>
        <p:spPr>
          <a:xfrm>
            <a:off x="3842676" y="4613670"/>
            <a:ext cx="73304" cy="79679"/>
          </a:xfrm>
          <a:custGeom>
            <a:avLst/>
            <a:gdLst/>
            <a:ahLst/>
            <a:cxnLst/>
            <a:rect l="l" t="t" r="r" b="b"/>
            <a:pathLst>
              <a:path w="2783" h="3025" extrusionOk="0">
                <a:moveTo>
                  <a:pt x="1412" y="0"/>
                </a:moveTo>
                <a:lnTo>
                  <a:pt x="1129" y="847"/>
                </a:lnTo>
                <a:lnTo>
                  <a:pt x="0" y="847"/>
                </a:lnTo>
                <a:lnTo>
                  <a:pt x="887" y="1613"/>
                </a:lnTo>
                <a:lnTo>
                  <a:pt x="484" y="3024"/>
                </a:lnTo>
                <a:lnTo>
                  <a:pt x="1412" y="2057"/>
                </a:lnTo>
                <a:lnTo>
                  <a:pt x="2380" y="3024"/>
                </a:lnTo>
                <a:lnTo>
                  <a:pt x="1936" y="1613"/>
                </a:lnTo>
                <a:lnTo>
                  <a:pt x="2783" y="847"/>
                </a:lnTo>
                <a:lnTo>
                  <a:pt x="1694" y="847"/>
                </a:lnTo>
                <a:lnTo>
                  <a:pt x="141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6" name="Google Shape;606;p35"/>
          <p:cNvSpPr/>
          <p:nvPr/>
        </p:nvSpPr>
        <p:spPr>
          <a:xfrm>
            <a:off x="447525" y="879225"/>
            <a:ext cx="171052" cy="185908"/>
          </a:xfrm>
          <a:custGeom>
            <a:avLst/>
            <a:gdLst/>
            <a:ahLst/>
            <a:cxnLst/>
            <a:rect l="l" t="t" r="r" b="b"/>
            <a:pathLst>
              <a:path w="6494" h="7058" extrusionOk="0">
                <a:moveTo>
                  <a:pt x="3267" y="0"/>
                </a:moveTo>
                <a:lnTo>
                  <a:pt x="2662" y="2057"/>
                </a:lnTo>
                <a:lnTo>
                  <a:pt x="1" y="2057"/>
                </a:lnTo>
                <a:lnTo>
                  <a:pt x="2098" y="3831"/>
                </a:lnTo>
                <a:lnTo>
                  <a:pt x="1090" y="7057"/>
                </a:lnTo>
                <a:lnTo>
                  <a:pt x="3267" y="4880"/>
                </a:lnTo>
                <a:lnTo>
                  <a:pt x="5525" y="7057"/>
                </a:lnTo>
                <a:lnTo>
                  <a:pt x="4477" y="3791"/>
                </a:lnTo>
                <a:lnTo>
                  <a:pt x="6493" y="2057"/>
                </a:lnTo>
                <a:lnTo>
                  <a:pt x="3912" y="2057"/>
                </a:lnTo>
                <a:lnTo>
                  <a:pt x="3267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7" name="Google Shape;607;p35"/>
          <p:cNvSpPr/>
          <p:nvPr/>
        </p:nvSpPr>
        <p:spPr>
          <a:xfrm>
            <a:off x="940433" y="4677622"/>
            <a:ext cx="73304" cy="79679"/>
          </a:xfrm>
          <a:custGeom>
            <a:avLst/>
            <a:gdLst/>
            <a:ahLst/>
            <a:cxnLst/>
            <a:rect l="l" t="t" r="r" b="b"/>
            <a:pathLst>
              <a:path w="2783" h="3025" extrusionOk="0">
                <a:moveTo>
                  <a:pt x="1412" y="0"/>
                </a:moveTo>
                <a:lnTo>
                  <a:pt x="1129" y="847"/>
                </a:lnTo>
                <a:lnTo>
                  <a:pt x="0" y="847"/>
                </a:lnTo>
                <a:lnTo>
                  <a:pt x="887" y="1613"/>
                </a:lnTo>
                <a:lnTo>
                  <a:pt x="484" y="3024"/>
                </a:lnTo>
                <a:lnTo>
                  <a:pt x="1412" y="2057"/>
                </a:lnTo>
                <a:lnTo>
                  <a:pt x="2380" y="3024"/>
                </a:lnTo>
                <a:lnTo>
                  <a:pt x="1936" y="1613"/>
                </a:lnTo>
                <a:lnTo>
                  <a:pt x="2783" y="847"/>
                </a:lnTo>
                <a:lnTo>
                  <a:pt x="1694" y="847"/>
                </a:lnTo>
                <a:lnTo>
                  <a:pt x="141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8" name="Google Shape;608;p35"/>
          <p:cNvSpPr txBox="1">
            <a:spLocks noGrp="1"/>
          </p:cNvSpPr>
          <p:nvPr>
            <p:ph type="title"/>
          </p:nvPr>
        </p:nvSpPr>
        <p:spPr>
          <a:xfrm>
            <a:off x="1409712" y="3202225"/>
            <a:ext cx="1713000" cy="365100"/>
          </a:xfrm>
          <a:prstGeom prst="rect">
            <a:avLst/>
          </a:prstGeom>
        </p:spPr>
        <p:txBody>
          <a:bodyPr spcFirstLastPara="1" wrap="square" lIns="91425" tIns="0" rIns="91425" bIns="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09" name="Google Shape;609;p35"/>
          <p:cNvSpPr txBox="1">
            <a:spLocks noGrp="1"/>
          </p:cNvSpPr>
          <p:nvPr>
            <p:ph type="subTitle" idx="1"/>
          </p:nvPr>
        </p:nvSpPr>
        <p:spPr>
          <a:xfrm>
            <a:off x="1409700" y="3567475"/>
            <a:ext cx="1713000" cy="652500"/>
          </a:xfrm>
          <a:prstGeom prst="rect">
            <a:avLst/>
          </a:prstGeom>
        </p:spPr>
        <p:txBody>
          <a:bodyPr spcFirstLastPara="1" wrap="square" lIns="91425" tIns="0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ignika"/>
              <a:buNone/>
              <a:defRPr sz="15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ignika"/>
              <a:buNone/>
              <a:defRPr sz="16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ignika"/>
              <a:buNone/>
              <a:defRPr sz="16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ignika"/>
              <a:buNone/>
              <a:defRPr sz="16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ignika"/>
              <a:buNone/>
              <a:defRPr sz="16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ignika"/>
              <a:buNone/>
              <a:defRPr sz="16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ignika"/>
              <a:buNone/>
              <a:defRPr sz="16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ignika"/>
              <a:buNone/>
              <a:defRPr sz="16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ignika"/>
              <a:buNone/>
              <a:defRPr sz="16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610" name="Google Shape;610;p35"/>
          <p:cNvSpPr txBox="1">
            <a:spLocks noGrp="1"/>
          </p:cNvSpPr>
          <p:nvPr>
            <p:ph type="title" idx="2"/>
          </p:nvPr>
        </p:nvSpPr>
        <p:spPr>
          <a:xfrm>
            <a:off x="6021296" y="3202225"/>
            <a:ext cx="1713000" cy="365100"/>
          </a:xfrm>
          <a:prstGeom prst="rect">
            <a:avLst/>
          </a:prstGeom>
        </p:spPr>
        <p:txBody>
          <a:bodyPr spcFirstLastPara="1" wrap="square" lIns="91425" tIns="0" rIns="91425" bIns="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11" name="Google Shape;611;p35"/>
          <p:cNvSpPr txBox="1">
            <a:spLocks noGrp="1"/>
          </p:cNvSpPr>
          <p:nvPr>
            <p:ph type="subTitle" idx="3"/>
          </p:nvPr>
        </p:nvSpPr>
        <p:spPr>
          <a:xfrm>
            <a:off x="6021296" y="3567475"/>
            <a:ext cx="1713000" cy="652500"/>
          </a:xfrm>
          <a:prstGeom prst="rect">
            <a:avLst/>
          </a:prstGeom>
        </p:spPr>
        <p:txBody>
          <a:bodyPr spcFirstLastPara="1" wrap="square" lIns="91425" tIns="0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ignika"/>
              <a:buNone/>
              <a:defRPr sz="15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ignika"/>
              <a:buNone/>
              <a:defRPr sz="16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ignika"/>
              <a:buNone/>
              <a:defRPr sz="16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ignika"/>
              <a:buNone/>
              <a:defRPr sz="16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ignika"/>
              <a:buNone/>
              <a:defRPr sz="16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ignika"/>
              <a:buNone/>
              <a:defRPr sz="16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ignika"/>
              <a:buNone/>
              <a:defRPr sz="16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ignika"/>
              <a:buNone/>
              <a:defRPr sz="16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ignika"/>
              <a:buNone/>
              <a:defRPr sz="16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612" name="Google Shape;612;p35"/>
          <p:cNvSpPr txBox="1">
            <a:spLocks noGrp="1"/>
          </p:cNvSpPr>
          <p:nvPr>
            <p:ph type="title" idx="4"/>
          </p:nvPr>
        </p:nvSpPr>
        <p:spPr>
          <a:xfrm>
            <a:off x="1409704" y="1477775"/>
            <a:ext cx="1713000" cy="365100"/>
          </a:xfrm>
          <a:prstGeom prst="rect">
            <a:avLst/>
          </a:prstGeom>
        </p:spPr>
        <p:txBody>
          <a:bodyPr spcFirstLastPara="1" wrap="square" lIns="91425" tIns="0" rIns="91425" bIns="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13" name="Google Shape;613;p35"/>
          <p:cNvSpPr txBox="1">
            <a:spLocks noGrp="1"/>
          </p:cNvSpPr>
          <p:nvPr>
            <p:ph type="subTitle" idx="5"/>
          </p:nvPr>
        </p:nvSpPr>
        <p:spPr>
          <a:xfrm>
            <a:off x="1409700" y="1843025"/>
            <a:ext cx="1713000" cy="652500"/>
          </a:xfrm>
          <a:prstGeom prst="rect">
            <a:avLst/>
          </a:prstGeom>
        </p:spPr>
        <p:txBody>
          <a:bodyPr spcFirstLastPara="1" wrap="square" lIns="91425" tIns="0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ignika"/>
              <a:buNone/>
              <a:defRPr sz="15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ignika"/>
              <a:buNone/>
              <a:defRPr sz="16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ignika"/>
              <a:buNone/>
              <a:defRPr sz="16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ignika"/>
              <a:buNone/>
              <a:defRPr sz="16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ignika"/>
              <a:buNone/>
              <a:defRPr sz="16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ignika"/>
              <a:buNone/>
              <a:defRPr sz="16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ignika"/>
              <a:buNone/>
              <a:defRPr sz="16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ignika"/>
              <a:buNone/>
              <a:defRPr sz="16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ignika"/>
              <a:buNone/>
              <a:defRPr sz="16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614" name="Google Shape;614;p35"/>
          <p:cNvSpPr txBox="1">
            <a:spLocks noGrp="1"/>
          </p:cNvSpPr>
          <p:nvPr>
            <p:ph type="title" idx="6"/>
          </p:nvPr>
        </p:nvSpPr>
        <p:spPr>
          <a:xfrm>
            <a:off x="6021287" y="1477775"/>
            <a:ext cx="1713000" cy="365100"/>
          </a:xfrm>
          <a:prstGeom prst="rect">
            <a:avLst/>
          </a:prstGeom>
        </p:spPr>
        <p:txBody>
          <a:bodyPr spcFirstLastPara="1" wrap="square" lIns="91425" tIns="0" rIns="91425" bIns="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15" name="Google Shape;615;p35"/>
          <p:cNvSpPr txBox="1">
            <a:spLocks noGrp="1"/>
          </p:cNvSpPr>
          <p:nvPr>
            <p:ph type="subTitle" idx="7"/>
          </p:nvPr>
        </p:nvSpPr>
        <p:spPr>
          <a:xfrm>
            <a:off x="6021296" y="1843025"/>
            <a:ext cx="1713000" cy="652500"/>
          </a:xfrm>
          <a:prstGeom prst="rect">
            <a:avLst/>
          </a:prstGeom>
        </p:spPr>
        <p:txBody>
          <a:bodyPr spcFirstLastPara="1" wrap="square" lIns="91425" tIns="0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ignika"/>
              <a:buNone/>
              <a:defRPr sz="15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ignika"/>
              <a:buNone/>
              <a:defRPr sz="16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ignika"/>
              <a:buNone/>
              <a:defRPr sz="16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ignika"/>
              <a:buNone/>
              <a:defRPr sz="16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ignika"/>
              <a:buNone/>
              <a:defRPr sz="16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ignika"/>
              <a:buNone/>
              <a:defRPr sz="16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ignika"/>
              <a:buNone/>
              <a:defRPr sz="16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ignika"/>
              <a:buNone/>
              <a:defRPr sz="16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ignika"/>
              <a:buNone/>
              <a:defRPr sz="16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616" name="Google Shape;616;p35"/>
          <p:cNvSpPr txBox="1">
            <a:spLocks noGrp="1"/>
          </p:cNvSpPr>
          <p:nvPr>
            <p:ph type="title" idx="8"/>
          </p:nvPr>
        </p:nvSpPr>
        <p:spPr>
          <a:xfrm>
            <a:off x="713225" y="377725"/>
            <a:ext cx="7743600" cy="56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2">
  <p:cSld name="CUSTOM_1_2_1">
    <p:spTree>
      <p:nvGrpSpPr>
        <p:cNvPr id="1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p36"/>
          <p:cNvSpPr/>
          <p:nvPr/>
        </p:nvSpPr>
        <p:spPr>
          <a:xfrm>
            <a:off x="8383605" y="3172571"/>
            <a:ext cx="171052" cy="185908"/>
          </a:xfrm>
          <a:custGeom>
            <a:avLst/>
            <a:gdLst/>
            <a:ahLst/>
            <a:cxnLst/>
            <a:rect l="l" t="t" r="r" b="b"/>
            <a:pathLst>
              <a:path w="6494" h="7058" extrusionOk="0">
                <a:moveTo>
                  <a:pt x="3267" y="0"/>
                </a:moveTo>
                <a:lnTo>
                  <a:pt x="2662" y="2057"/>
                </a:lnTo>
                <a:lnTo>
                  <a:pt x="1" y="2057"/>
                </a:lnTo>
                <a:lnTo>
                  <a:pt x="2098" y="3831"/>
                </a:lnTo>
                <a:lnTo>
                  <a:pt x="1090" y="7057"/>
                </a:lnTo>
                <a:lnTo>
                  <a:pt x="3267" y="4880"/>
                </a:lnTo>
                <a:lnTo>
                  <a:pt x="5525" y="7057"/>
                </a:lnTo>
                <a:lnTo>
                  <a:pt x="4477" y="3791"/>
                </a:lnTo>
                <a:lnTo>
                  <a:pt x="6493" y="2057"/>
                </a:lnTo>
                <a:lnTo>
                  <a:pt x="3912" y="2057"/>
                </a:lnTo>
                <a:lnTo>
                  <a:pt x="3267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9" name="Google Shape;619;p36"/>
          <p:cNvSpPr/>
          <p:nvPr/>
        </p:nvSpPr>
        <p:spPr>
          <a:xfrm>
            <a:off x="8503622" y="1270212"/>
            <a:ext cx="73304" cy="79678"/>
          </a:xfrm>
          <a:custGeom>
            <a:avLst/>
            <a:gdLst/>
            <a:ahLst/>
            <a:cxnLst/>
            <a:rect l="l" t="t" r="r" b="b"/>
            <a:pathLst>
              <a:path w="2783" h="3025" extrusionOk="0">
                <a:moveTo>
                  <a:pt x="1412" y="0"/>
                </a:moveTo>
                <a:lnTo>
                  <a:pt x="1129" y="847"/>
                </a:lnTo>
                <a:lnTo>
                  <a:pt x="0" y="847"/>
                </a:lnTo>
                <a:lnTo>
                  <a:pt x="887" y="1613"/>
                </a:lnTo>
                <a:lnTo>
                  <a:pt x="484" y="3024"/>
                </a:lnTo>
                <a:lnTo>
                  <a:pt x="1412" y="2057"/>
                </a:lnTo>
                <a:lnTo>
                  <a:pt x="2380" y="3024"/>
                </a:lnTo>
                <a:lnTo>
                  <a:pt x="1936" y="1613"/>
                </a:lnTo>
                <a:lnTo>
                  <a:pt x="2783" y="847"/>
                </a:lnTo>
                <a:lnTo>
                  <a:pt x="1694" y="847"/>
                </a:lnTo>
                <a:lnTo>
                  <a:pt x="141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0" name="Google Shape;620;p36"/>
          <p:cNvSpPr/>
          <p:nvPr/>
        </p:nvSpPr>
        <p:spPr>
          <a:xfrm>
            <a:off x="7665676" y="2112108"/>
            <a:ext cx="52048" cy="57395"/>
          </a:xfrm>
          <a:custGeom>
            <a:avLst/>
            <a:gdLst/>
            <a:ahLst/>
            <a:cxnLst/>
            <a:rect l="l" t="t" r="r" b="b"/>
            <a:pathLst>
              <a:path w="1976" h="2179" extrusionOk="0">
                <a:moveTo>
                  <a:pt x="1008" y="1"/>
                </a:moveTo>
                <a:lnTo>
                  <a:pt x="807" y="646"/>
                </a:lnTo>
                <a:lnTo>
                  <a:pt x="0" y="646"/>
                </a:lnTo>
                <a:lnTo>
                  <a:pt x="645" y="1170"/>
                </a:lnTo>
                <a:lnTo>
                  <a:pt x="323" y="2178"/>
                </a:lnTo>
                <a:lnTo>
                  <a:pt x="1008" y="1493"/>
                </a:lnTo>
                <a:lnTo>
                  <a:pt x="1694" y="2178"/>
                </a:lnTo>
                <a:lnTo>
                  <a:pt x="1371" y="1170"/>
                </a:lnTo>
                <a:lnTo>
                  <a:pt x="1976" y="646"/>
                </a:lnTo>
                <a:lnTo>
                  <a:pt x="1210" y="646"/>
                </a:lnTo>
                <a:lnTo>
                  <a:pt x="100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1" name="Google Shape;621;p36"/>
          <p:cNvSpPr/>
          <p:nvPr/>
        </p:nvSpPr>
        <p:spPr>
          <a:xfrm>
            <a:off x="8139290" y="1309511"/>
            <a:ext cx="53128" cy="57369"/>
          </a:xfrm>
          <a:custGeom>
            <a:avLst/>
            <a:gdLst/>
            <a:ahLst/>
            <a:cxnLst/>
            <a:rect l="l" t="t" r="r" b="b"/>
            <a:pathLst>
              <a:path w="2017" h="2178" extrusionOk="0">
                <a:moveTo>
                  <a:pt x="1009" y="0"/>
                </a:moveTo>
                <a:lnTo>
                  <a:pt x="807" y="645"/>
                </a:lnTo>
                <a:lnTo>
                  <a:pt x="0" y="645"/>
                </a:lnTo>
                <a:lnTo>
                  <a:pt x="646" y="1210"/>
                </a:lnTo>
                <a:lnTo>
                  <a:pt x="323" y="2178"/>
                </a:lnTo>
                <a:lnTo>
                  <a:pt x="323" y="2178"/>
                </a:lnTo>
                <a:lnTo>
                  <a:pt x="1009" y="1492"/>
                </a:lnTo>
                <a:lnTo>
                  <a:pt x="1694" y="2178"/>
                </a:lnTo>
                <a:lnTo>
                  <a:pt x="1372" y="1170"/>
                </a:lnTo>
                <a:lnTo>
                  <a:pt x="2017" y="645"/>
                </a:lnTo>
                <a:lnTo>
                  <a:pt x="1210" y="645"/>
                </a:lnTo>
                <a:lnTo>
                  <a:pt x="1009" y="0"/>
                </a:lnTo>
                <a:close/>
                <a:moveTo>
                  <a:pt x="1694" y="2178"/>
                </a:moveTo>
                <a:lnTo>
                  <a:pt x="1694" y="2178"/>
                </a:lnTo>
                <a:lnTo>
                  <a:pt x="1694" y="217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2" name="Google Shape;622;p36"/>
          <p:cNvSpPr/>
          <p:nvPr/>
        </p:nvSpPr>
        <p:spPr>
          <a:xfrm>
            <a:off x="1071974" y="2323405"/>
            <a:ext cx="52048" cy="57395"/>
          </a:xfrm>
          <a:custGeom>
            <a:avLst/>
            <a:gdLst/>
            <a:ahLst/>
            <a:cxnLst/>
            <a:rect l="l" t="t" r="r" b="b"/>
            <a:pathLst>
              <a:path w="1976" h="2179" extrusionOk="0">
                <a:moveTo>
                  <a:pt x="1008" y="1"/>
                </a:moveTo>
                <a:lnTo>
                  <a:pt x="807" y="646"/>
                </a:lnTo>
                <a:lnTo>
                  <a:pt x="0" y="646"/>
                </a:lnTo>
                <a:lnTo>
                  <a:pt x="645" y="1170"/>
                </a:lnTo>
                <a:lnTo>
                  <a:pt x="323" y="2178"/>
                </a:lnTo>
                <a:lnTo>
                  <a:pt x="1008" y="1493"/>
                </a:lnTo>
                <a:lnTo>
                  <a:pt x="1694" y="2178"/>
                </a:lnTo>
                <a:lnTo>
                  <a:pt x="1371" y="1170"/>
                </a:lnTo>
                <a:lnTo>
                  <a:pt x="1976" y="646"/>
                </a:lnTo>
                <a:lnTo>
                  <a:pt x="1210" y="646"/>
                </a:lnTo>
                <a:lnTo>
                  <a:pt x="100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3" name="Google Shape;623;p36"/>
          <p:cNvSpPr/>
          <p:nvPr/>
        </p:nvSpPr>
        <p:spPr>
          <a:xfrm>
            <a:off x="3842676" y="4613670"/>
            <a:ext cx="73304" cy="79679"/>
          </a:xfrm>
          <a:custGeom>
            <a:avLst/>
            <a:gdLst/>
            <a:ahLst/>
            <a:cxnLst/>
            <a:rect l="l" t="t" r="r" b="b"/>
            <a:pathLst>
              <a:path w="2783" h="3025" extrusionOk="0">
                <a:moveTo>
                  <a:pt x="1412" y="0"/>
                </a:moveTo>
                <a:lnTo>
                  <a:pt x="1129" y="847"/>
                </a:lnTo>
                <a:lnTo>
                  <a:pt x="0" y="847"/>
                </a:lnTo>
                <a:lnTo>
                  <a:pt x="887" y="1613"/>
                </a:lnTo>
                <a:lnTo>
                  <a:pt x="484" y="3024"/>
                </a:lnTo>
                <a:lnTo>
                  <a:pt x="1412" y="2057"/>
                </a:lnTo>
                <a:lnTo>
                  <a:pt x="2380" y="3024"/>
                </a:lnTo>
                <a:lnTo>
                  <a:pt x="1936" y="1613"/>
                </a:lnTo>
                <a:lnTo>
                  <a:pt x="2783" y="847"/>
                </a:lnTo>
                <a:lnTo>
                  <a:pt x="1694" y="847"/>
                </a:lnTo>
                <a:lnTo>
                  <a:pt x="141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4" name="Google Shape;624;p36"/>
          <p:cNvSpPr/>
          <p:nvPr/>
        </p:nvSpPr>
        <p:spPr>
          <a:xfrm>
            <a:off x="447525" y="879225"/>
            <a:ext cx="171052" cy="185908"/>
          </a:xfrm>
          <a:custGeom>
            <a:avLst/>
            <a:gdLst/>
            <a:ahLst/>
            <a:cxnLst/>
            <a:rect l="l" t="t" r="r" b="b"/>
            <a:pathLst>
              <a:path w="6494" h="7058" extrusionOk="0">
                <a:moveTo>
                  <a:pt x="3267" y="0"/>
                </a:moveTo>
                <a:lnTo>
                  <a:pt x="2662" y="2057"/>
                </a:lnTo>
                <a:lnTo>
                  <a:pt x="1" y="2057"/>
                </a:lnTo>
                <a:lnTo>
                  <a:pt x="2098" y="3831"/>
                </a:lnTo>
                <a:lnTo>
                  <a:pt x="1090" y="7057"/>
                </a:lnTo>
                <a:lnTo>
                  <a:pt x="3267" y="4880"/>
                </a:lnTo>
                <a:lnTo>
                  <a:pt x="5525" y="7057"/>
                </a:lnTo>
                <a:lnTo>
                  <a:pt x="4477" y="3791"/>
                </a:lnTo>
                <a:lnTo>
                  <a:pt x="6493" y="2057"/>
                </a:lnTo>
                <a:lnTo>
                  <a:pt x="3912" y="2057"/>
                </a:lnTo>
                <a:lnTo>
                  <a:pt x="3267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5" name="Google Shape;625;p36"/>
          <p:cNvSpPr/>
          <p:nvPr/>
        </p:nvSpPr>
        <p:spPr>
          <a:xfrm>
            <a:off x="940433" y="4677622"/>
            <a:ext cx="73304" cy="79679"/>
          </a:xfrm>
          <a:custGeom>
            <a:avLst/>
            <a:gdLst/>
            <a:ahLst/>
            <a:cxnLst/>
            <a:rect l="l" t="t" r="r" b="b"/>
            <a:pathLst>
              <a:path w="2783" h="3025" extrusionOk="0">
                <a:moveTo>
                  <a:pt x="1412" y="0"/>
                </a:moveTo>
                <a:lnTo>
                  <a:pt x="1129" y="847"/>
                </a:lnTo>
                <a:lnTo>
                  <a:pt x="0" y="847"/>
                </a:lnTo>
                <a:lnTo>
                  <a:pt x="887" y="1613"/>
                </a:lnTo>
                <a:lnTo>
                  <a:pt x="484" y="3024"/>
                </a:lnTo>
                <a:lnTo>
                  <a:pt x="1412" y="2057"/>
                </a:lnTo>
                <a:lnTo>
                  <a:pt x="2380" y="3024"/>
                </a:lnTo>
                <a:lnTo>
                  <a:pt x="1936" y="1613"/>
                </a:lnTo>
                <a:lnTo>
                  <a:pt x="2783" y="847"/>
                </a:lnTo>
                <a:lnTo>
                  <a:pt x="1694" y="847"/>
                </a:lnTo>
                <a:lnTo>
                  <a:pt x="141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6" name="Google Shape;626;p36"/>
          <p:cNvSpPr txBox="1">
            <a:spLocks noGrp="1"/>
          </p:cNvSpPr>
          <p:nvPr>
            <p:ph type="title"/>
          </p:nvPr>
        </p:nvSpPr>
        <p:spPr>
          <a:xfrm>
            <a:off x="798625" y="2954155"/>
            <a:ext cx="1713000" cy="365100"/>
          </a:xfrm>
          <a:prstGeom prst="rect">
            <a:avLst/>
          </a:prstGeom>
        </p:spPr>
        <p:txBody>
          <a:bodyPr spcFirstLastPara="1" wrap="square" lIns="91425" tIns="0" rIns="91425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27" name="Google Shape;627;p36"/>
          <p:cNvSpPr txBox="1">
            <a:spLocks noGrp="1"/>
          </p:cNvSpPr>
          <p:nvPr>
            <p:ph type="subTitle" idx="1"/>
          </p:nvPr>
        </p:nvSpPr>
        <p:spPr>
          <a:xfrm>
            <a:off x="798625" y="3415075"/>
            <a:ext cx="1713000" cy="715500"/>
          </a:xfrm>
          <a:prstGeom prst="rect">
            <a:avLst/>
          </a:prstGeom>
        </p:spPr>
        <p:txBody>
          <a:bodyPr spcFirstLastPara="1" wrap="square" lIns="91425" tIns="0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ignika"/>
              <a:buNone/>
              <a:defRPr sz="15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ignika"/>
              <a:buNone/>
              <a:defRPr sz="16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ignika"/>
              <a:buNone/>
              <a:defRPr sz="16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ignika"/>
              <a:buNone/>
              <a:defRPr sz="16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ignika"/>
              <a:buNone/>
              <a:defRPr sz="16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ignika"/>
              <a:buNone/>
              <a:defRPr sz="16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ignika"/>
              <a:buNone/>
              <a:defRPr sz="16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ignika"/>
              <a:buNone/>
              <a:defRPr sz="16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ignika"/>
              <a:buNone/>
              <a:defRPr sz="16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628" name="Google Shape;628;p36"/>
          <p:cNvSpPr txBox="1">
            <a:spLocks noGrp="1"/>
          </p:cNvSpPr>
          <p:nvPr>
            <p:ph type="title" idx="2"/>
          </p:nvPr>
        </p:nvSpPr>
        <p:spPr>
          <a:xfrm>
            <a:off x="2743208" y="2954155"/>
            <a:ext cx="1713000" cy="365100"/>
          </a:xfrm>
          <a:prstGeom prst="rect">
            <a:avLst/>
          </a:prstGeom>
        </p:spPr>
        <p:txBody>
          <a:bodyPr spcFirstLastPara="1" wrap="square" lIns="91425" tIns="0" rIns="91425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29" name="Google Shape;629;p36"/>
          <p:cNvSpPr txBox="1">
            <a:spLocks noGrp="1"/>
          </p:cNvSpPr>
          <p:nvPr>
            <p:ph type="subTitle" idx="3"/>
          </p:nvPr>
        </p:nvSpPr>
        <p:spPr>
          <a:xfrm>
            <a:off x="2743208" y="3415075"/>
            <a:ext cx="1713000" cy="715500"/>
          </a:xfrm>
          <a:prstGeom prst="rect">
            <a:avLst/>
          </a:prstGeom>
        </p:spPr>
        <p:txBody>
          <a:bodyPr spcFirstLastPara="1" wrap="square" lIns="91425" tIns="0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ignika"/>
              <a:buNone/>
              <a:defRPr sz="15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ignika"/>
              <a:buNone/>
              <a:defRPr sz="16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ignika"/>
              <a:buNone/>
              <a:defRPr sz="16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ignika"/>
              <a:buNone/>
              <a:defRPr sz="16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ignika"/>
              <a:buNone/>
              <a:defRPr sz="16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ignika"/>
              <a:buNone/>
              <a:defRPr sz="16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ignika"/>
              <a:buNone/>
              <a:defRPr sz="16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ignika"/>
              <a:buNone/>
              <a:defRPr sz="16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ignika"/>
              <a:buNone/>
              <a:defRPr sz="16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630" name="Google Shape;630;p36"/>
          <p:cNvSpPr txBox="1">
            <a:spLocks noGrp="1"/>
          </p:cNvSpPr>
          <p:nvPr>
            <p:ph type="title" idx="4"/>
          </p:nvPr>
        </p:nvSpPr>
        <p:spPr>
          <a:xfrm>
            <a:off x="4687791" y="2954155"/>
            <a:ext cx="1713000" cy="365100"/>
          </a:xfrm>
          <a:prstGeom prst="rect">
            <a:avLst/>
          </a:prstGeom>
        </p:spPr>
        <p:txBody>
          <a:bodyPr spcFirstLastPara="1" wrap="square" lIns="91425" tIns="0" rIns="91425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31" name="Google Shape;631;p36"/>
          <p:cNvSpPr txBox="1">
            <a:spLocks noGrp="1"/>
          </p:cNvSpPr>
          <p:nvPr>
            <p:ph type="subTitle" idx="5"/>
          </p:nvPr>
        </p:nvSpPr>
        <p:spPr>
          <a:xfrm>
            <a:off x="4687792" y="3415075"/>
            <a:ext cx="1713000" cy="715500"/>
          </a:xfrm>
          <a:prstGeom prst="rect">
            <a:avLst/>
          </a:prstGeom>
        </p:spPr>
        <p:txBody>
          <a:bodyPr spcFirstLastPara="1" wrap="square" lIns="91425" tIns="0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ignika"/>
              <a:buNone/>
              <a:defRPr sz="15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ignika"/>
              <a:buNone/>
              <a:defRPr sz="16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ignika"/>
              <a:buNone/>
              <a:defRPr sz="16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ignika"/>
              <a:buNone/>
              <a:defRPr sz="16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ignika"/>
              <a:buNone/>
              <a:defRPr sz="16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ignika"/>
              <a:buNone/>
              <a:defRPr sz="16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ignika"/>
              <a:buNone/>
              <a:defRPr sz="16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ignika"/>
              <a:buNone/>
              <a:defRPr sz="16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ignika"/>
              <a:buNone/>
              <a:defRPr sz="16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632" name="Google Shape;632;p36"/>
          <p:cNvSpPr txBox="1">
            <a:spLocks noGrp="1"/>
          </p:cNvSpPr>
          <p:nvPr>
            <p:ph type="title" idx="6"/>
          </p:nvPr>
        </p:nvSpPr>
        <p:spPr>
          <a:xfrm>
            <a:off x="6632375" y="2954155"/>
            <a:ext cx="1713000" cy="365100"/>
          </a:xfrm>
          <a:prstGeom prst="rect">
            <a:avLst/>
          </a:prstGeom>
        </p:spPr>
        <p:txBody>
          <a:bodyPr spcFirstLastPara="1" wrap="square" lIns="91425" tIns="0" rIns="91425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33" name="Google Shape;633;p36"/>
          <p:cNvSpPr txBox="1">
            <a:spLocks noGrp="1"/>
          </p:cNvSpPr>
          <p:nvPr>
            <p:ph type="subTitle" idx="7"/>
          </p:nvPr>
        </p:nvSpPr>
        <p:spPr>
          <a:xfrm>
            <a:off x="6632375" y="3415075"/>
            <a:ext cx="1713000" cy="715500"/>
          </a:xfrm>
          <a:prstGeom prst="rect">
            <a:avLst/>
          </a:prstGeom>
        </p:spPr>
        <p:txBody>
          <a:bodyPr spcFirstLastPara="1" wrap="square" lIns="91425" tIns="0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ignika"/>
              <a:buNone/>
              <a:defRPr sz="15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ignika"/>
              <a:buNone/>
              <a:defRPr sz="16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ignika"/>
              <a:buNone/>
              <a:defRPr sz="16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ignika"/>
              <a:buNone/>
              <a:defRPr sz="16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ignika"/>
              <a:buNone/>
              <a:defRPr sz="16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ignika"/>
              <a:buNone/>
              <a:defRPr sz="16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ignika"/>
              <a:buNone/>
              <a:defRPr sz="16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ignika"/>
              <a:buNone/>
              <a:defRPr sz="16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ignika"/>
              <a:buNone/>
              <a:defRPr sz="16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634" name="Google Shape;634;p36"/>
          <p:cNvSpPr txBox="1">
            <a:spLocks noGrp="1"/>
          </p:cNvSpPr>
          <p:nvPr>
            <p:ph type="title" idx="8"/>
          </p:nvPr>
        </p:nvSpPr>
        <p:spPr>
          <a:xfrm>
            <a:off x="713225" y="377725"/>
            <a:ext cx="7743600" cy="56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3">
  <p:cSld name="CUSTOM_1_2_1_1">
    <p:spTree>
      <p:nvGrpSpPr>
        <p:cNvPr id="1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Google Shape;636;p37"/>
          <p:cNvSpPr/>
          <p:nvPr/>
        </p:nvSpPr>
        <p:spPr>
          <a:xfrm>
            <a:off x="8383605" y="3172571"/>
            <a:ext cx="171052" cy="185908"/>
          </a:xfrm>
          <a:custGeom>
            <a:avLst/>
            <a:gdLst/>
            <a:ahLst/>
            <a:cxnLst/>
            <a:rect l="l" t="t" r="r" b="b"/>
            <a:pathLst>
              <a:path w="6494" h="7058" extrusionOk="0">
                <a:moveTo>
                  <a:pt x="3267" y="0"/>
                </a:moveTo>
                <a:lnTo>
                  <a:pt x="2662" y="2057"/>
                </a:lnTo>
                <a:lnTo>
                  <a:pt x="1" y="2057"/>
                </a:lnTo>
                <a:lnTo>
                  <a:pt x="2098" y="3831"/>
                </a:lnTo>
                <a:lnTo>
                  <a:pt x="1090" y="7057"/>
                </a:lnTo>
                <a:lnTo>
                  <a:pt x="3267" y="4880"/>
                </a:lnTo>
                <a:lnTo>
                  <a:pt x="5525" y="7057"/>
                </a:lnTo>
                <a:lnTo>
                  <a:pt x="4477" y="3791"/>
                </a:lnTo>
                <a:lnTo>
                  <a:pt x="6493" y="2057"/>
                </a:lnTo>
                <a:lnTo>
                  <a:pt x="3912" y="2057"/>
                </a:lnTo>
                <a:lnTo>
                  <a:pt x="3267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7" name="Google Shape;637;p37"/>
          <p:cNvSpPr/>
          <p:nvPr/>
        </p:nvSpPr>
        <p:spPr>
          <a:xfrm>
            <a:off x="8503622" y="1270212"/>
            <a:ext cx="73304" cy="79678"/>
          </a:xfrm>
          <a:custGeom>
            <a:avLst/>
            <a:gdLst/>
            <a:ahLst/>
            <a:cxnLst/>
            <a:rect l="l" t="t" r="r" b="b"/>
            <a:pathLst>
              <a:path w="2783" h="3025" extrusionOk="0">
                <a:moveTo>
                  <a:pt x="1412" y="0"/>
                </a:moveTo>
                <a:lnTo>
                  <a:pt x="1129" y="847"/>
                </a:lnTo>
                <a:lnTo>
                  <a:pt x="0" y="847"/>
                </a:lnTo>
                <a:lnTo>
                  <a:pt x="887" y="1613"/>
                </a:lnTo>
                <a:lnTo>
                  <a:pt x="484" y="3024"/>
                </a:lnTo>
                <a:lnTo>
                  <a:pt x="1412" y="2057"/>
                </a:lnTo>
                <a:lnTo>
                  <a:pt x="2380" y="3024"/>
                </a:lnTo>
                <a:lnTo>
                  <a:pt x="1936" y="1613"/>
                </a:lnTo>
                <a:lnTo>
                  <a:pt x="2783" y="847"/>
                </a:lnTo>
                <a:lnTo>
                  <a:pt x="1694" y="847"/>
                </a:lnTo>
                <a:lnTo>
                  <a:pt x="141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8" name="Google Shape;638;p37"/>
          <p:cNvSpPr/>
          <p:nvPr/>
        </p:nvSpPr>
        <p:spPr>
          <a:xfrm>
            <a:off x="7665676" y="2112108"/>
            <a:ext cx="52048" cy="57395"/>
          </a:xfrm>
          <a:custGeom>
            <a:avLst/>
            <a:gdLst/>
            <a:ahLst/>
            <a:cxnLst/>
            <a:rect l="l" t="t" r="r" b="b"/>
            <a:pathLst>
              <a:path w="1976" h="2179" extrusionOk="0">
                <a:moveTo>
                  <a:pt x="1008" y="1"/>
                </a:moveTo>
                <a:lnTo>
                  <a:pt x="807" y="646"/>
                </a:lnTo>
                <a:lnTo>
                  <a:pt x="0" y="646"/>
                </a:lnTo>
                <a:lnTo>
                  <a:pt x="645" y="1170"/>
                </a:lnTo>
                <a:lnTo>
                  <a:pt x="323" y="2178"/>
                </a:lnTo>
                <a:lnTo>
                  <a:pt x="1008" y="1493"/>
                </a:lnTo>
                <a:lnTo>
                  <a:pt x="1694" y="2178"/>
                </a:lnTo>
                <a:lnTo>
                  <a:pt x="1371" y="1170"/>
                </a:lnTo>
                <a:lnTo>
                  <a:pt x="1976" y="646"/>
                </a:lnTo>
                <a:lnTo>
                  <a:pt x="1210" y="646"/>
                </a:lnTo>
                <a:lnTo>
                  <a:pt x="100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9" name="Google Shape;639;p37"/>
          <p:cNvSpPr/>
          <p:nvPr/>
        </p:nvSpPr>
        <p:spPr>
          <a:xfrm>
            <a:off x="8139290" y="1309511"/>
            <a:ext cx="53128" cy="57369"/>
          </a:xfrm>
          <a:custGeom>
            <a:avLst/>
            <a:gdLst/>
            <a:ahLst/>
            <a:cxnLst/>
            <a:rect l="l" t="t" r="r" b="b"/>
            <a:pathLst>
              <a:path w="2017" h="2178" extrusionOk="0">
                <a:moveTo>
                  <a:pt x="1009" y="0"/>
                </a:moveTo>
                <a:lnTo>
                  <a:pt x="807" y="645"/>
                </a:lnTo>
                <a:lnTo>
                  <a:pt x="0" y="645"/>
                </a:lnTo>
                <a:lnTo>
                  <a:pt x="646" y="1210"/>
                </a:lnTo>
                <a:lnTo>
                  <a:pt x="323" y="2178"/>
                </a:lnTo>
                <a:lnTo>
                  <a:pt x="323" y="2178"/>
                </a:lnTo>
                <a:lnTo>
                  <a:pt x="1009" y="1492"/>
                </a:lnTo>
                <a:lnTo>
                  <a:pt x="1694" y="2178"/>
                </a:lnTo>
                <a:lnTo>
                  <a:pt x="1372" y="1170"/>
                </a:lnTo>
                <a:lnTo>
                  <a:pt x="2017" y="645"/>
                </a:lnTo>
                <a:lnTo>
                  <a:pt x="1210" y="645"/>
                </a:lnTo>
                <a:lnTo>
                  <a:pt x="1009" y="0"/>
                </a:lnTo>
                <a:close/>
                <a:moveTo>
                  <a:pt x="1694" y="2178"/>
                </a:moveTo>
                <a:lnTo>
                  <a:pt x="1694" y="2178"/>
                </a:lnTo>
                <a:lnTo>
                  <a:pt x="1694" y="217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0" name="Google Shape;640;p37"/>
          <p:cNvSpPr/>
          <p:nvPr/>
        </p:nvSpPr>
        <p:spPr>
          <a:xfrm>
            <a:off x="1071974" y="2323405"/>
            <a:ext cx="52048" cy="57395"/>
          </a:xfrm>
          <a:custGeom>
            <a:avLst/>
            <a:gdLst/>
            <a:ahLst/>
            <a:cxnLst/>
            <a:rect l="l" t="t" r="r" b="b"/>
            <a:pathLst>
              <a:path w="1976" h="2179" extrusionOk="0">
                <a:moveTo>
                  <a:pt x="1008" y="1"/>
                </a:moveTo>
                <a:lnTo>
                  <a:pt x="807" y="646"/>
                </a:lnTo>
                <a:lnTo>
                  <a:pt x="0" y="646"/>
                </a:lnTo>
                <a:lnTo>
                  <a:pt x="645" y="1170"/>
                </a:lnTo>
                <a:lnTo>
                  <a:pt x="323" y="2178"/>
                </a:lnTo>
                <a:lnTo>
                  <a:pt x="1008" y="1493"/>
                </a:lnTo>
                <a:lnTo>
                  <a:pt x="1694" y="2178"/>
                </a:lnTo>
                <a:lnTo>
                  <a:pt x="1371" y="1170"/>
                </a:lnTo>
                <a:lnTo>
                  <a:pt x="1976" y="646"/>
                </a:lnTo>
                <a:lnTo>
                  <a:pt x="1210" y="646"/>
                </a:lnTo>
                <a:lnTo>
                  <a:pt x="100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1" name="Google Shape;641;p37"/>
          <p:cNvSpPr/>
          <p:nvPr/>
        </p:nvSpPr>
        <p:spPr>
          <a:xfrm>
            <a:off x="3842676" y="4613670"/>
            <a:ext cx="73304" cy="79679"/>
          </a:xfrm>
          <a:custGeom>
            <a:avLst/>
            <a:gdLst/>
            <a:ahLst/>
            <a:cxnLst/>
            <a:rect l="l" t="t" r="r" b="b"/>
            <a:pathLst>
              <a:path w="2783" h="3025" extrusionOk="0">
                <a:moveTo>
                  <a:pt x="1412" y="0"/>
                </a:moveTo>
                <a:lnTo>
                  <a:pt x="1129" y="847"/>
                </a:lnTo>
                <a:lnTo>
                  <a:pt x="0" y="847"/>
                </a:lnTo>
                <a:lnTo>
                  <a:pt x="887" y="1613"/>
                </a:lnTo>
                <a:lnTo>
                  <a:pt x="484" y="3024"/>
                </a:lnTo>
                <a:lnTo>
                  <a:pt x="1412" y="2057"/>
                </a:lnTo>
                <a:lnTo>
                  <a:pt x="2380" y="3024"/>
                </a:lnTo>
                <a:lnTo>
                  <a:pt x="1936" y="1613"/>
                </a:lnTo>
                <a:lnTo>
                  <a:pt x="2783" y="847"/>
                </a:lnTo>
                <a:lnTo>
                  <a:pt x="1694" y="847"/>
                </a:lnTo>
                <a:lnTo>
                  <a:pt x="141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2" name="Google Shape;642;p37"/>
          <p:cNvSpPr/>
          <p:nvPr/>
        </p:nvSpPr>
        <p:spPr>
          <a:xfrm>
            <a:off x="447525" y="879225"/>
            <a:ext cx="171052" cy="185908"/>
          </a:xfrm>
          <a:custGeom>
            <a:avLst/>
            <a:gdLst/>
            <a:ahLst/>
            <a:cxnLst/>
            <a:rect l="l" t="t" r="r" b="b"/>
            <a:pathLst>
              <a:path w="6494" h="7058" extrusionOk="0">
                <a:moveTo>
                  <a:pt x="3267" y="0"/>
                </a:moveTo>
                <a:lnTo>
                  <a:pt x="2662" y="2057"/>
                </a:lnTo>
                <a:lnTo>
                  <a:pt x="1" y="2057"/>
                </a:lnTo>
                <a:lnTo>
                  <a:pt x="2098" y="3831"/>
                </a:lnTo>
                <a:lnTo>
                  <a:pt x="1090" y="7057"/>
                </a:lnTo>
                <a:lnTo>
                  <a:pt x="3267" y="4880"/>
                </a:lnTo>
                <a:lnTo>
                  <a:pt x="5525" y="7057"/>
                </a:lnTo>
                <a:lnTo>
                  <a:pt x="4477" y="3791"/>
                </a:lnTo>
                <a:lnTo>
                  <a:pt x="6493" y="2057"/>
                </a:lnTo>
                <a:lnTo>
                  <a:pt x="3912" y="2057"/>
                </a:lnTo>
                <a:lnTo>
                  <a:pt x="3267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3" name="Google Shape;643;p37"/>
          <p:cNvSpPr/>
          <p:nvPr/>
        </p:nvSpPr>
        <p:spPr>
          <a:xfrm>
            <a:off x="940433" y="4677622"/>
            <a:ext cx="73304" cy="79679"/>
          </a:xfrm>
          <a:custGeom>
            <a:avLst/>
            <a:gdLst/>
            <a:ahLst/>
            <a:cxnLst/>
            <a:rect l="l" t="t" r="r" b="b"/>
            <a:pathLst>
              <a:path w="2783" h="3025" extrusionOk="0">
                <a:moveTo>
                  <a:pt x="1412" y="0"/>
                </a:moveTo>
                <a:lnTo>
                  <a:pt x="1129" y="847"/>
                </a:lnTo>
                <a:lnTo>
                  <a:pt x="0" y="847"/>
                </a:lnTo>
                <a:lnTo>
                  <a:pt x="887" y="1613"/>
                </a:lnTo>
                <a:lnTo>
                  <a:pt x="484" y="3024"/>
                </a:lnTo>
                <a:lnTo>
                  <a:pt x="1412" y="2057"/>
                </a:lnTo>
                <a:lnTo>
                  <a:pt x="2380" y="3024"/>
                </a:lnTo>
                <a:lnTo>
                  <a:pt x="1936" y="1613"/>
                </a:lnTo>
                <a:lnTo>
                  <a:pt x="2783" y="847"/>
                </a:lnTo>
                <a:lnTo>
                  <a:pt x="1694" y="847"/>
                </a:lnTo>
                <a:lnTo>
                  <a:pt x="141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4" name="Google Shape;644;p37"/>
          <p:cNvSpPr txBox="1">
            <a:spLocks noGrp="1"/>
          </p:cNvSpPr>
          <p:nvPr>
            <p:ph type="title"/>
          </p:nvPr>
        </p:nvSpPr>
        <p:spPr>
          <a:xfrm>
            <a:off x="798625" y="3335155"/>
            <a:ext cx="1713000" cy="365100"/>
          </a:xfrm>
          <a:prstGeom prst="rect">
            <a:avLst/>
          </a:prstGeom>
        </p:spPr>
        <p:txBody>
          <a:bodyPr spcFirstLastPara="1" wrap="square" lIns="91425" tIns="0" rIns="91425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45" name="Google Shape;645;p37"/>
          <p:cNvSpPr txBox="1">
            <a:spLocks noGrp="1"/>
          </p:cNvSpPr>
          <p:nvPr>
            <p:ph type="subTitle" idx="1"/>
          </p:nvPr>
        </p:nvSpPr>
        <p:spPr>
          <a:xfrm>
            <a:off x="798625" y="3796075"/>
            <a:ext cx="1713000" cy="639300"/>
          </a:xfrm>
          <a:prstGeom prst="rect">
            <a:avLst/>
          </a:prstGeom>
        </p:spPr>
        <p:txBody>
          <a:bodyPr spcFirstLastPara="1" wrap="square" lIns="91425" tIns="0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ignika"/>
              <a:buNone/>
              <a:defRPr sz="15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ignika"/>
              <a:buNone/>
              <a:defRPr sz="16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ignika"/>
              <a:buNone/>
              <a:defRPr sz="16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ignika"/>
              <a:buNone/>
              <a:defRPr sz="16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ignika"/>
              <a:buNone/>
              <a:defRPr sz="16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ignika"/>
              <a:buNone/>
              <a:defRPr sz="16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ignika"/>
              <a:buNone/>
              <a:defRPr sz="16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ignika"/>
              <a:buNone/>
              <a:defRPr sz="16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ignika"/>
              <a:buNone/>
              <a:defRPr sz="16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646" name="Google Shape;646;p37"/>
          <p:cNvSpPr txBox="1">
            <a:spLocks noGrp="1"/>
          </p:cNvSpPr>
          <p:nvPr>
            <p:ph type="title" idx="2"/>
          </p:nvPr>
        </p:nvSpPr>
        <p:spPr>
          <a:xfrm>
            <a:off x="2743208" y="3335155"/>
            <a:ext cx="1713000" cy="365100"/>
          </a:xfrm>
          <a:prstGeom prst="rect">
            <a:avLst/>
          </a:prstGeom>
        </p:spPr>
        <p:txBody>
          <a:bodyPr spcFirstLastPara="1" wrap="square" lIns="91425" tIns="0" rIns="91425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47" name="Google Shape;647;p37"/>
          <p:cNvSpPr txBox="1">
            <a:spLocks noGrp="1"/>
          </p:cNvSpPr>
          <p:nvPr>
            <p:ph type="subTitle" idx="3"/>
          </p:nvPr>
        </p:nvSpPr>
        <p:spPr>
          <a:xfrm>
            <a:off x="2743208" y="3796075"/>
            <a:ext cx="1713000" cy="639300"/>
          </a:xfrm>
          <a:prstGeom prst="rect">
            <a:avLst/>
          </a:prstGeom>
        </p:spPr>
        <p:txBody>
          <a:bodyPr spcFirstLastPara="1" wrap="square" lIns="91425" tIns="0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ignika"/>
              <a:buNone/>
              <a:defRPr sz="15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ignika"/>
              <a:buNone/>
              <a:defRPr sz="16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ignika"/>
              <a:buNone/>
              <a:defRPr sz="16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ignika"/>
              <a:buNone/>
              <a:defRPr sz="16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ignika"/>
              <a:buNone/>
              <a:defRPr sz="16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ignika"/>
              <a:buNone/>
              <a:defRPr sz="16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ignika"/>
              <a:buNone/>
              <a:defRPr sz="16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ignika"/>
              <a:buNone/>
              <a:defRPr sz="16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ignika"/>
              <a:buNone/>
              <a:defRPr sz="16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648" name="Google Shape;648;p37"/>
          <p:cNvSpPr txBox="1">
            <a:spLocks noGrp="1"/>
          </p:cNvSpPr>
          <p:nvPr>
            <p:ph type="title" idx="4"/>
          </p:nvPr>
        </p:nvSpPr>
        <p:spPr>
          <a:xfrm>
            <a:off x="4687791" y="3335155"/>
            <a:ext cx="1713000" cy="365100"/>
          </a:xfrm>
          <a:prstGeom prst="rect">
            <a:avLst/>
          </a:prstGeom>
        </p:spPr>
        <p:txBody>
          <a:bodyPr spcFirstLastPara="1" wrap="square" lIns="91425" tIns="0" rIns="91425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49" name="Google Shape;649;p37"/>
          <p:cNvSpPr txBox="1">
            <a:spLocks noGrp="1"/>
          </p:cNvSpPr>
          <p:nvPr>
            <p:ph type="subTitle" idx="5"/>
          </p:nvPr>
        </p:nvSpPr>
        <p:spPr>
          <a:xfrm>
            <a:off x="4687792" y="3796075"/>
            <a:ext cx="1713000" cy="639300"/>
          </a:xfrm>
          <a:prstGeom prst="rect">
            <a:avLst/>
          </a:prstGeom>
        </p:spPr>
        <p:txBody>
          <a:bodyPr spcFirstLastPara="1" wrap="square" lIns="91425" tIns="0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ignika"/>
              <a:buNone/>
              <a:defRPr sz="15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ignika"/>
              <a:buNone/>
              <a:defRPr sz="16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ignika"/>
              <a:buNone/>
              <a:defRPr sz="16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ignika"/>
              <a:buNone/>
              <a:defRPr sz="16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ignika"/>
              <a:buNone/>
              <a:defRPr sz="16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ignika"/>
              <a:buNone/>
              <a:defRPr sz="16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ignika"/>
              <a:buNone/>
              <a:defRPr sz="16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ignika"/>
              <a:buNone/>
              <a:defRPr sz="16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ignika"/>
              <a:buNone/>
              <a:defRPr sz="16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650" name="Google Shape;650;p37"/>
          <p:cNvSpPr txBox="1">
            <a:spLocks noGrp="1"/>
          </p:cNvSpPr>
          <p:nvPr>
            <p:ph type="title" idx="6"/>
          </p:nvPr>
        </p:nvSpPr>
        <p:spPr>
          <a:xfrm>
            <a:off x="6632375" y="3335155"/>
            <a:ext cx="1713000" cy="365100"/>
          </a:xfrm>
          <a:prstGeom prst="rect">
            <a:avLst/>
          </a:prstGeom>
        </p:spPr>
        <p:txBody>
          <a:bodyPr spcFirstLastPara="1" wrap="square" lIns="91425" tIns="0" rIns="91425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51" name="Google Shape;651;p37"/>
          <p:cNvSpPr txBox="1">
            <a:spLocks noGrp="1"/>
          </p:cNvSpPr>
          <p:nvPr>
            <p:ph type="subTitle" idx="7"/>
          </p:nvPr>
        </p:nvSpPr>
        <p:spPr>
          <a:xfrm>
            <a:off x="6632375" y="3796075"/>
            <a:ext cx="1713000" cy="639300"/>
          </a:xfrm>
          <a:prstGeom prst="rect">
            <a:avLst/>
          </a:prstGeom>
        </p:spPr>
        <p:txBody>
          <a:bodyPr spcFirstLastPara="1" wrap="square" lIns="91425" tIns="0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ignika"/>
              <a:buNone/>
              <a:defRPr sz="15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ignika"/>
              <a:buNone/>
              <a:defRPr sz="16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ignika"/>
              <a:buNone/>
              <a:defRPr sz="16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ignika"/>
              <a:buNone/>
              <a:defRPr sz="16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ignika"/>
              <a:buNone/>
              <a:defRPr sz="16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ignika"/>
              <a:buNone/>
              <a:defRPr sz="16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ignika"/>
              <a:buNone/>
              <a:defRPr sz="16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ignika"/>
              <a:buNone/>
              <a:defRPr sz="16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ignika"/>
              <a:buNone/>
              <a:defRPr sz="16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652" name="Google Shape;652;p37"/>
          <p:cNvSpPr txBox="1">
            <a:spLocks noGrp="1"/>
          </p:cNvSpPr>
          <p:nvPr>
            <p:ph type="title" idx="8"/>
          </p:nvPr>
        </p:nvSpPr>
        <p:spPr>
          <a:xfrm>
            <a:off x="713225" y="377725"/>
            <a:ext cx="7743600" cy="56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USTOM_10">
    <p:spTree>
      <p:nvGrpSpPr>
        <p:cNvPr id="1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4" name="Google Shape;654;p38"/>
          <p:cNvGrpSpPr/>
          <p:nvPr/>
        </p:nvGrpSpPr>
        <p:grpSpPr>
          <a:xfrm>
            <a:off x="7217213" y="193275"/>
            <a:ext cx="1114200" cy="4798675"/>
            <a:chOff x="6101175" y="287075"/>
            <a:chExt cx="1114200" cy="4798675"/>
          </a:xfrm>
        </p:grpSpPr>
        <p:sp>
          <p:nvSpPr>
            <p:cNvPr id="655" name="Google Shape;655;p38"/>
            <p:cNvSpPr/>
            <p:nvPr/>
          </p:nvSpPr>
          <p:spPr>
            <a:xfrm>
              <a:off x="7145800" y="4007588"/>
              <a:ext cx="69575" cy="75625"/>
            </a:xfrm>
            <a:custGeom>
              <a:avLst/>
              <a:gdLst/>
              <a:ahLst/>
              <a:cxnLst/>
              <a:rect l="l" t="t" r="r" b="b"/>
              <a:pathLst>
                <a:path w="2783" h="3025" extrusionOk="0">
                  <a:moveTo>
                    <a:pt x="1412" y="0"/>
                  </a:moveTo>
                  <a:lnTo>
                    <a:pt x="1129" y="847"/>
                  </a:lnTo>
                  <a:lnTo>
                    <a:pt x="0" y="847"/>
                  </a:lnTo>
                  <a:lnTo>
                    <a:pt x="887" y="1613"/>
                  </a:lnTo>
                  <a:lnTo>
                    <a:pt x="484" y="3024"/>
                  </a:lnTo>
                  <a:lnTo>
                    <a:pt x="1412" y="2057"/>
                  </a:lnTo>
                  <a:lnTo>
                    <a:pt x="2380" y="3024"/>
                  </a:lnTo>
                  <a:lnTo>
                    <a:pt x="1936" y="1613"/>
                  </a:lnTo>
                  <a:lnTo>
                    <a:pt x="2783" y="847"/>
                  </a:lnTo>
                  <a:lnTo>
                    <a:pt x="1694" y="847"/>
                  </a:lnTo>
                  <a:lnTo>
                    <a:pt x="141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38"/>
            <p:cNvSpPr/>
            <p:nvPr/>
          </p:nvSpPr>
          <p:spPr>
            <a:xfrm>
              <a:off x="6185125" y="287075"/>
              <a:ext cx="50425" cy="54475"/>
            </a:xfrm>
            <a:custGeom>
              <a:avLst/>
              <a:gdLst/>
              <a:ahLst/>
              <a:cxnLst/>
              <a:rect l="l" t="t" r="r" b="b"/>
              <a:pathLst>
                <a:path w="2017" h="2179" extrusionOk="0">
                  <a:moveTo>
                    <a:pt x="1008" y="1"/>
                  </a:moveTo>
                  <a:lnTo>
                    <a:pt x="807" y="606"/>
                  </a:lnTo>
                  <a:lnTo>
                    <a:pt x="0" y="606"/>
                  </a:lnTo>
                  <a:lnTo>
                    <a:pt x="645" y="1170"/>
                  </a:lnTo>
                  <a:lnTo>
                    <a:pt x="323" y="2178"/>
                  </a:lnTo>
                  <a:lnTo>
                    <a:pt x="1008" y="1493"/>
                  </a:lnTo>
                  <a:lnTo>
                    <a:pt x="1694" y="2178"/>
                  </a:lnTo>
                  <a:lnTo>
                    <a:pt x="1694" y="2178"/>
                  </a:lnTo>
                  <a:lnTo>
                    <a:pt x="1371" y="1170"/>
                  </a:lnTo>
                  <a:lnTo>
                    <a:pt x="2016" y="606"/>
                  </a:lnTo>
                  <a:lnTo>
                    <a:pt x="1210" y="606"/>
                  </a:lnTo>
                  <a:lnTo>
                    <a:pt x="10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38"/>
            <p:cNvSpPr/>
            <p:nvPr/>
          </p:nvSpPr>
          <p:spPr>
            <a:xfrm>
              <a:off x="6101175" y="5031275"/>
              <a:ext cx="49400" cy="54475"/>
            </a:xfrm>
            <a:custGeom>
              <a:avLst/>
              <a:gdLst/>
              <a:ahLst/>
              <a:cxnLst/>
              <a:rect l="l" t="t" r="r" b="b"/>
              <a:pathLst>
                <a:path w="1976" h="2179" extrusionOk="0">
                  <a:moveTo>
                    <a:pt x="1008" y="1"/>
                  </a:moveTo>
                  <a:lnTo>
                    <a:pt x="807" y="646"/>
                  </a:lnTo>
                  <a:lnTo>
                    <a:pt x="0" y="646"/>
                  </a:lnTo>
                  <a:lnTo>
                    <a:pt x="645" y="1170"/>
                  </a:lnTo>
                  <a:lnTo>
                    <a:pt x="323" y="2178"/>
                  </a:lnTo>
                  <a:lnTo>
                    <a:pt x="1008" y="1493"/>
                  </a:lnTo>
                  <a:lnTo>
                    <a:pt x="1694" y="2178"/>
                  </a:lnTo>
                  <a:lnTo>
                    <a:pt x="1371" y="1170"/>
                  </a:lnTo>
                  <a:lnTo>
                    <a:pt x="1976" y="646"/>
                  </a:lnTo>
                  <a:lnTo>
                    <a:pt x="1210" y="646"/>
                  </a:lnTo>
                  <a:lnTo>
                    <a:pt x="10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38"/>
            <p:cNvSpPr/>
            <p:nvPr/>
          </p:nvSpPr>
          <p:spPr>
            <a:xfrm>
              <a:off x="6596875" y="2544525"/>
              <a:ext cx="50425" cy="54450"/>
            </a:xfrm>
            <a:custGeom>
              <a:avLst/>
              <a:gdLst/>
              <a:ahLst/>
              <a:cxnLst/>
              <a:rect l="l" t="t" r="r" b="b"/>
              <a:pathLst>
                <a:path w="2017" h="2178" extrusionOk="0">
                  <a:moveTo>
                    <a:pt x="1009" y="0"/>
                  </a:moveTo>
                  <a:lnTo>
                    <a:pt x="807" y="645"/>
                  </a:lnTo>
                  <a:lnTo>
                    <a:pt x="0" y="645"/>
                  </a:lnTo>
                  <a:lnTo>
                    <a:pt x="646" y="1210"/>
                  </a:lnTo>
                  <a:lnTo>
                    <a:pt x="323" y="2178"/>
                  </a:lnTo>
                  <a:lnTo>
                    <a:pt x="323" y="2178"/>
                  </a:lnTo>
                  <a:lnTo>
                    <a:pt x="1009" y="1492"/>
                  </a:lnTo>
                  <a:lnTo>
                    <a:pt x="1694" y="2178"/>
                  </a:lnTo>
                  <a:lnTo>
                    <a:pt x="1372" y="1170"/>
                  </a:lnTo>
                  <a:lnTo>
                    <a:pt x="2017" y="645"/>
                  </a:lnTo>
                  <a:lnTo>
                    <a:pt x="1210" y="645"/>
                  </a:lnTo>
                  <a:lnTo>
                    <a:pt x="1009" y="0"/>
                  </a:lnTo>
                  <a:close/>
                  <a:moveTo>
                    <a:pt x="1694" y="2178"/>
                  </a:moveTo>
                  <a:lnTo>
                    <a:pt x="1694" y="2178"/>
                  </a:lnTo>
                  <a:lnTo>
                    <a:pt x="1694" y="217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38"/>
            <p:cNvSpPr/>
            <p:nvPr/>
          </p:nvSpPr>
          <p:spPr>
            <a:xfrm>
              <a:off x="6175525" y="3841175"/>
              <a:ext cx="69600" cy="75625"/>
            </a:xfrm>
            <a:custGeom>
              <a:avLst/>
              <a:gdLst/>
              <a:ahLst/>
              <a:cxnLst/>
              <a:rect l="l" t="t" r="r" b="b"/>
              <a:pathLst>
                <a:path w="2784" h="3025" extrusionOk="0">
                  <a:moveTo>
                    <a:pt x="1412" y="0"/>
                  </a:moveTo>
                  <a:lnTo>
                    <a:pt x="1130" y="888"/>
                  </a:lnTo>
                  <a:lnTo>
                    <a:pt x="1" y="888"/>
                  </a:lnTo>
                  <a:lnTo>
                    <a:pt x="888" y="1654"/>
                  </a:lnTo>
                  <a:lnTo>
                    <a:pt x="444" y="3025"/>
                  </a:lnTo>
                  <a:lnTo>
                    <a:pt x="1412" y="2097"/>
                  </a:lnTo>
                  <a:lnTo>
                    <a:pt x="2340" y="3025"/>
                  </a:lnTo>
                  <a:lnTo>
                    <a:pt x="1896" y="1613"/>
                  </a:lnTo>
                  <a:lnTo>
                    <a:pt x="2783" y="888"/>
                  </a:lnTo>
                  <a:lnTo>
                    <a:pt x="1654" y="888"/>
                  </a:lnTo>
                  <a:lnTo>
                    <a:pt x="141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38"/>
            <p:cNvSpPr/>
            <p:nvPr/>
          </p:nvSpPr>
          <p:spPr>
            <a:xfrm>
              <a:off x="6596863" y="1304350"/>
              <a:ext cx="178450" cy="107975"/>
            </a:xfrm>
            <a:custGeom>
              <a:avLst/>
              <a:gdLst/>
              <a:ahLst/>
              <a:cxnLst/>
              <a:rect l="l" t="t" r="r" b="b"/>
              <a:pathLst>
                <a:path w="7138" h="4319" extrusionOk="0">
                  <a:moveTo>
                    <a:pt x="6890" y="0"/>
                  </a:moveTo>
                  <a:cubicBezTo>
                    <a:pt x="6849" y="0"/>
                    <a:pt x="6808" y="10"/>
                    <a:pt x="6775" y="27"/>
                  </a:cubicBezTo>
                  <a:lnTo>
                    <a:pt x="4638" y="712"/>
                  </a:lnTo>
                  <a:cubicBezTo>
                    <a:pt x="4498" y="690"/>
                    <a:pt x="4359" y="679"/>
                    <a:pt x="4220" y="679"/>
                  </a:cubicBezTo>
                  <a:cubicBezTo>
                    <a:pt x="3119" y="679"/>
                    <a:pt x="2093" y="1372"/>
                    <a:pt x="1734" y="2446"/>
                  </a:cubicBezTo>
                  <a:lnTo>
                    <a:pt x="81" y="3938"/>
                  </a:lnTo>
                  <a:cubicBezTo>
                    <a:pt x="0" y="4019"/>
                    <a:pt x="0" y="4180"/>
                    <a:pt x="81" y="4261"/>
                  </a:cubicBezTo>
                  <a:cubicBezTo>
                    <a:pt x="109" y="4290"/>
                    <a:pt x="158" y="4318"/>
                    <a:pt x="213" y="4318"/>
                  </a:cubicBezTo>
                  <a:cubicBezTo>
                    <a:pt x="235" y="4318"/>
                    <a:pt x="259" y="4313"/>
                    <a:pt x="283" y="4301"/>
                  </a:cubicBezTo>
                  <a:lnTo>
                    <a:pt x="2420" y="3656"/>
                  </a:lnTo>
                  <a:cubicBezTo>
                    <a:pt x="2612" y="3697"/>
                    <a:pt x="2804" y="3717"/>
                    <a:pt x="2992" y="3717"/>
                  </a:cubicBezTo>
                  <a:cubicBezTo>
                    <a:pt x="4105" y="3717"/>
                    <a:pt x="5099" y="3026"/>
                    <a:pt x="5444" y="1922"/>
                  </a:cubicBezTo>
                  <a:lnTo>
                    <a:pt x="7057" y="390"/>
                  </a:lnTo>
                  <a:cubicBezTo>
                    <a:pt x="7138" y="309"/>
                    <a:pt x="7138" y="148"/>
                    <a:pt x="7057" y="67"/>
                  </a:cubicBezTo>
                  <a:cubicBezTo>
                    <a:pt x="7010" y="20"/>
                    <a:pt x="6949" y="0"/>
                    <a:pt x="68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1" name="Google Shape;661;p38"/>
          <p:cNvSpPr txBox="1">
            <a:spLocks noGrp="1"/>
          </p:cNvSpPr>
          <p:nvPr>
            <p:ph type="title"/>
          </p:nvPr>
        </p:nvSpPr>
        <p:spPr>
          <a:xfrm>
            <a:off x="2053200" y="1266000"/>
            <a:ext cx="5037600" cy="147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62" name="Google Shape;662;p38"/>
          <p:cNvSpPr/>
          <p:nvPr/>
        </p:nvSpPr>
        <p:spPr>
          <a:xfrm>
            <a:off x="7540672" y="3254357"/>
            <a:ext cx="178130" cy="193601"/>
          </a:xfrm>
          <a:custGeom>
            <a:avLst/>
            <a:gdLst/>
            <a:ahLst/>
            <a:cxnLst/>
            <a:rect l="l" t="t" r="r" b="b"/>
            <a:pathLst>
              <a:path w="6494" h="7058" extrusionOk="0">
                <a:moveTo>
                  <a:pt x="3267" y="0"/>
                </a:moveTo>
                <a:lnTo>
                  <a:pt x="2662" y="2057"/>
                </a:lnTo>
                <a:lnTo>
                  <a:pt x="1" y="2057"/>
                </a:lnTo>
                <a:lnTo>
                  <a:pt x="2098" y="3831"/>
                </a:lnTo>
                <a:lnTo>
                  <a:pt x="1090" y="7057"/>
                </a:lnTo>
                <a:lnTo>
                  <a:pt x="3267" y="4880"/>
                </a:lnTo>
                <a:lnTo>
                  <a:pt x="5525" y="7057"/>
                </a:lnTo>
                <a:lnTo>
                  <a:pt x="4477" y="3791"/>
                </a:lnTo>
                <a:lnTo>
                  <a:pt x="6493" y="2057"/>
                </a:lnTo>
                <a:lnTo>
                  <a:pt x="3912" y="2057"/>
                </a:lnTo>
                <a:lnTo>
                  <a:pt x="3267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3" name="Google Shape;663;p38"/>
          <p:cNvSpPr/>
          <p:nvPr/>
        </p:nvSpPr>
        <p:spPr>
          <a:xfrm>
            <a:off x="3001552" y="4203627"/>
            <a:ext cx="76365" cy="82976"/>
          </a:xfrm>
          <a:custGeom>
            <a:avLst/>
            <a:gdLst/>
            <a:ahLst/>
            <a:cxnLst/>
            <a:rect l="l" t="t" r="r" b="b"/>
            <a:pathLst>
              <a:path w="2784" h="3025" extrusionOk="0">
                <a:moveTo>
                  <a:pt x="1412" y="0"/>
                </a:moveTo>
                <a:lnTo>
                  <a:pt x="1130" y="847"/>
                </a:lnTo>
                <a:lnTo>
                  <a:pt x="1" y="847"/>
                </a:lnTo>
                <a:lnTo>
                  <a:pt x="888" y="1654"/>
                </a:lnTo>
                <a:lnTo>
                  <a:pt x="444" y="3025"/>
                </a:lnTo>
                <a:lnTo>
                  <a:pt x="444" y="3025"/>
                </a:lnTo>
                <a:lnTo>
                  <a:pt x="1412" y="2057"/>
                </a:lnTo>
                <a:lnTo>
                  <a:pt x="2340" y="3025"/>
                </a:lnTo>
                <a:lnTo>
                  <a:pt x="1896" y="1613"/>
                </a:lnTo>
                <a:lnTo>
                  <a:pt x="2783" y="847"/>
                </a:lnTo>
                <a:lnTo>
                  <a:pt x="1654" y="847"/>
                </a:lnTo>
                <a:lnTo>
                  <a:pt x="1412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4" name="Google Shape;664;p38"/>
          <p:cNvSpPr/>
          <p:nvPr/>
        </p:nvSpPr>
        <p:spPr>
          <a:xfrm>
            <a:off x="8302687" y="2305415"/>
            <a:ext cx="76338" cy="82976"/>
          </a:xfrm>
          <a:custGeom>
            <a:avLst/>
            <a:gdLst/>
            <a:ahLst/>
            <a:cxnLst/>
            <a:rect l="l" t="t" r="r" b="b"/>
            <a:pathLst>
              <a:path w="2783" h="3025" extrusionOk="0">
                <a:moveTo>
                  <a:pt x="1412" y="0"/>
                </a:moveTo>
                <a:lnTo>
                  <a:pt x="1129" y="847"/>
                </a:lnTo>
                <a:lnTo>
                  <a:pt x="0" y="847"/>
                </a:lnTo>
                <a:lnTo>
                  <a:pt x="887" y="1613"/>
                </a:lnTo>
                <a:lnTo>
                  <a:pt x="484" y="3024"/>
                </a:lnTo>
                <a:lnTo>
                  <a:pt x="1412" y="2057"/>
                </a:lnTo>
                <a:lnTo>
                  <a:pt x="2380" y="3024"/>
                </a:lnTo>
                <a:lnTo>
                  <a:pt x="1936" y="1613"/>
                </a:lnTo>
                <a:lnTo>
                  <a:pt x="2783" y="847"/>
                </a:lnTo>
                <a:lnTo>
                  <a:pt x="1694" y="847"/>
                </a:lnTo>
                <a:lnTo>
                  <a:pt x="1412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5" name="Google Shape;665;p38"/>
          <p:cNvSpPr/>
          <p:nvPr/>
        </p:nvSpPr>
        <p:spPr>
          <a:xfrm>
            <a:off x="970189" y="4430278"/>
            <a:ext cx="76365" cy="82976"/>
          </a:xfrm>
          <a:custGeom>
            <a:avLst/>
            <a:gdLst/>
            <a:ahLst/>
            <a:cxnLst/>
            <a:rect l="l" t="t" r="r" b="b"/>
            <a:pathLst>
              <a:path w="2784" h="3025" extrusionOk="0">
                <a:moveTo>
                  <a:pt x="1412" y="0"/>
                </a:moveTo>
                <a:lnTo>
                  <a:pt x="1130" y="847"/>
                </a:lnTo>
                <a:lnTo>
                  <a:pt x="1" y="847"/>
                </a:lnTo>
                <a:lnTo>
                  <a:pt x="888" y="1614"/>
                </a:lnTo>
                <a:lnTo>
                  <a:pt x="485" y="3025"/>
                </a:lnTo>
                <a:lnTo>
                  <a:pt x="1412" y="2057"/>
                </a:lnTo>
                <a:lnTo>
                  <a:pt x="2340" y="3025"/>
                </a:lnTo>
                <a:lnTo>
                  <a:pt x="1896" y="1614"/>
                </a:lnTo>
                <a:lnTo>
                  <a:pt x="2783" y="847"/>
                </a:lnTo>
                <a:lnTo>
                  <a:pt x="1694" y="847"/>
                </a:lnTo>
                <a:lnTo>
                  <a:pt x="1412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6" name="Google Shape;666;p38"/>
          <p:cNvSpPr/>
          <p:nvPr/>
        </p:nvSpPr>
        <p:spPr>
          <a:xfrm>
            <a:off x="8122382" y="1297675"/>
            <a:ext cx="55326" cy="59743"/>
          </a:xfrm>
          <a:custGeom>
            <a:avLst/>
            <a:gdLst/>
            <a:ahLst/>
            <a:cxnLst/>
            <a:rect l="l" t="t" r="r" b="b"/>
            <a:pathLst>
              <a:path w="2017" h="2178" extrusionOk="0">
                <a:moveTo>
                  <a:pt x="1008" y="0"/>
                </a:moveTo>
                <a:lnTo>
                  <a:pt x="847" y="645"/>
                </a:lnTo>
                <a:lnTo>
                  <a:pt x="0" y="645"/>
                </a:lnTo>
                <a:lnTo>
                  <a:pt x="645" y="1170"/>
                </a:lnTo>
                <a:lnTo>
                  <a:pt x="363" y="2178"/>
                </a:lnTo>
                <a:lnTo>
                  <a:pt x="1008" y="1492"/>
                </a:lnTo>
                <a:lnTo>
                  <a:pt x="1734" y="2178"/>
                </a:lnTo>
                <a:lnTo>
                  <a:pt x="1412" y="1170"/>
                </a:lnTo>
                <a:lnTo>
                  <a:pt x="2016" y="645"/>
                </a:lnTo>
                <a:lnTo>
                  <a:pt x="1210" y="645"/>
                </a:lnTo>
                <a:lnTo>
                  <a:pt x="1008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7" name="Google Shape;667;p38"/>
          <p:cNvSpPr/>
          <p:nvPr/>
        </p:nvSpPr>
        <p:spPr>
          <a:xfrm>
            <a:off x="7923259" y="2346343"/>
            <a:ext cx="55326" cy="59743"/>
          </a:xfrm>
          <a:custGeom>
            <a:avLst/>
            <a:gdLst/>
            <a:ahLst/>
            <a:cxnLst/>
            <a:rect l="l" t="t" r="r" b="b"/>
            <a:pathLst>
              <a:path w="2017" h="2178" extrusionOk="0">
                <a:moveTo>
                  <a:pt x="1009" y="0"/>
                </a:moveTo>
                <a:lnTo>
                  <a:pt x="807" y="645"/>
                </a:lnTo>
                <a:lnTo>
                  <a:pt x="0" y="645"/>
                </a:lnTo>
                <a:lnTo>
                  <a:pt x="646" y="1210"/>
                </a:lnTo>
                <a:lnTo>
                  <a:pt x="323" y="2178"/>
                </a:lnTo>
                <a:lnTo>
                  <a:pt x="323" y="2178"/>
                </a:lnTo>
                <a:lnTo>
                  <a:pt x="1009" y="1492"/>
                </a:lnTo>
                <a:lnTo>
                  <a:pt x="1694" y="2178"/>
                </a:lnTo>
                <a:lnTo>
                  <a:pt x="1372" y="1170"/>
                </a:lnTo>
                <a:lnTo>
                  <a:pt x="2017" y="645"/>
                </a:lnTo>
                <a:lnTo>
                  <a:pt x="1210" y="645"/>
                </a:lnTo>
                <a:lnTo>
                  <a:pt x="1009" y="0"/>
                </a:lnTo>
                <a:close/>
                <a:moveTo>
                  <a:pt x="1694" y="2178"/>
                </a:moveTo>
                <a:lnTo>
                  <a:pt x="1694" y="2178"/>
                </a:lnTo>
                <a:lnTo>
                  <a:pt x="1694" y="2178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8" name="Google Shape;668;p38"/>
          <p:cNvSpPr/>
          <p:nvPr/>
        </p:nvSpPr>
        <p:spPr>
          <a:xfrm>
            <a:off x="190978" y="4092997"/>
            <a:ext cx="54229" cy="59770"/>
          </a:xfrm>
          <a:custGeom>
            <a:avLst/>
            <a:gdLst/>
            <a:ahLst/>
            <a:cxnLst/>
            <a:rect l="l" t="t" r="r" b="b"/>
            <a:pathLst>
              <a:path w="1977" h="2179" extrusionOk="0">
                <a:moveTo>
                  <a:pt x="1009" y="1"/>
                </a:moveTo>
                <a:lnTo>
                  <a:pt x="807" y="605"/>
                </a:lnTo>
                <a:lnTo>
                  <a:pt x="0" y="605"/>
                </a:lnTo>
                <a:lnTo>
                  <a:pt x="646" y="1170"/>
                </a:lnTo>
                <a:lnTo>
                  <a:pt x="323" y="2178"/>
                </a:lnTo>
                <a:lnTo>
                  <a:pt x="1009" y="1493"/>
                </a:lnTo>
                <a:lnTo>
                  <a:pt x="1694" y="2178"/>
                </a:lnTo>
                <a:lnTo>
                  <a:pt x="1371" y="1170"/>
                </a:lnTo>
                <a:lnTo>
                  <a:pt x="1976" y="605"/>
                </a:lnTo>
                <a:lnTo>
                  <a:pt x="1210" y="605"/>
                </a:lnTo>
                <a:lnTo>
                  <a:pt x="1009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9" name="Google Shape;669;p38"/>
          <p:cNvSpPr/>
          <p:nvPr/>
        </p:nvSpPr>
        <p:spPr>
          <a:xfrm>
            <a:off x="5673269" y="3521112"/>
            <a:ext cx="76338" cy="82976"/>
          </a:xfrm>
          <a:custGeom>
            <a:avLst/>
            <a:gdLst/>
            <a:ahLst/>
            <a:cxnLst/>
            <a:rect l="l" t="t" r="r" b="b"/>
            <a:pathLst>
              <a:path w="2783" h="3025" extrusionOk="0">
                <a:moveTo>
                  <a:pt x="1412" y="0"/>
                </a:moveTo>
                <a:lnTo>
                  <a:pt x="1130" y="887"/>
                </a:lnTo>
                <a:lnTo>
                  <a:pt x="0" y="887"/>
                </a:lnTo>
                <a:lnTo>
                  <a:pt x="888" y="1654"/>
                </a:lnTo>
                <a:lnTo>
                  <a:pt x="484" y="3025"/>
                </a:lnTo>
                <a:lnTo>
                  <a:pt x="1412" y="2097"/>
                </a:lnTo>
                <a:lnTo>
                  <a:pt x="2380" y="3025"/>
                </a:lnTo>
                <a:lnTo>
                  <a:pt x="1936" y="1654"/>
                </a:lnTo>
                <a:lnTo>
                  <a:pt x="2783" y="887"/>
                </a:lnTo>
                <a:lnTo>
                  <a:pt x="1694" y="887"/>
                </a:lnTo>
                <a:lnTo>
                  <a:pt x="1412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0" name="Google Shape;670;p38"/>
          <p:cNvSpPr/>
          <p:nvPr/>
        </p:nvSpPr>
        <p:spPr>
          <a:xfrm>
            <a:off x="1897336" y="4661893"/>
            <a:ext cx="76365" cy="83003"/>
          </a:xfrm>
          <a:custGeom>
            <a:avLst/>
            <a:gdLst/>
            <a:ahLst/>
            <a:cxnLst/>
            <a:rect l="l" t="t" r="r" b="b"/>
            <a:pathLst>
              <a:path w="2784" h="3026" extrusionOk="0">
                <a:moveTo>
                  <a:pt x="1412" y="1"/>
                </a:moveTo>
                <a:lnTo>
                  <a:pt x="1130" y="888"/>
                </a:lnTo>
                <a:lnTo>
                  <a:pt x="1" y="888"/>
                </a:lnTo>
                <a:lnTo>
                  <a:pt x="888" y="1654"/>
                </a:lnTo>
                <a:lnTo>
                  <a:pt x="444" y="3025"/>
                </a:lnTo>
                <a:lnTo>
                  <a:pt x="444" y="3025"/>
                </a:lnTo>
                <a:lnTo>
                  <a:pt x="1412" y="2098"/>
                </a:lnTo>
                <a:lnTo>
                  <a:pt x="2340" y="3025"/>
                </a:lnTo>
                <a:lnTo>
                  <a:pt x="1896" y="1654"/>
                </a:lnTo>
                <a:lnTo>
                  <a:pt x="2783" y="888"/>
                </a:lnTo>
                <a:lnTo>
                  <a:pt x="1654" y="888"/>
                </a:lnTo>
                <a:lnTo>
                  <a:pt x="1412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1" name="Google Shape;671;p38"/>
          <p:cNvSpPr/>
          <p:nvPr/>
        </p:nvSpPr>
        <p:spPr>
          <a:xfrm>
            <a:off x="4356613" y="4626425"/>
            <a:ext cx="195795" cy="118470"/>
          </a:xfrm>
          <a:custGeom>
            <a:avLst/>
            <a:gdLst/>
            <a:ahLst/>
            <a:cxnLst/>
            <a:rect l="l" t="t" r="r" b="b"/>
            <a:pathLst>
              <a:path w="7138" h="4319" extrusionOk="0">
                <a:moveTo>
                  <a:pt x="6890" y="0"/>
                </a:moveTo>
                <a:cubicBezTo>
                  <a:pt x="6849" y="0"/>
                  <a:pt x="6808" y="10"/>
                  <a:pt x="6775" y="27"/>
                </a:cubicBezTo>
                <a:lnTo>
                  <a:pt x="4638" y="712"/>
                </a:lnTo>
                <a:cubicBezTo>
                  <a:pt x="4498" y="690"/>
                  <a:pt x="4359" y="679"/>
                  <a:pt x="4220" y="679"/>
                </a:cubicBezTo>
                <a:cubicBezTo>
                  <a:pt x="3119" y="679"/>
                  <a:pt x="2093" y="1372"/>
                  <a:pt x="1734" y="2446"/>
                </a:cubicBezTo>
                <a:lnTo>
                  <a:pt x="81" y="3938"/>
                </a:lnTo>
                <a:cubicBezTo>
                  <a:pt x="0" y="4019"/>
                  <a:pt x="0" y="4180"/>
                  <a:pt x="81" y="4261"/>
                </a:cubicBezTo>
                <a:cubicBezTo>
                  <a:pt x="109" y="4290"/>
                  <a:pt x="158" y="4318"/>
                  <a:pt x="213" y="4318"/>
                </a:cubicBezTo>
                <a:cubicBezTo>
                  <a:pt x="235" y="4318"/>
                  <a:pt x="259" y="4313"/>
                  <a:pt x="283" y="4301"/>
                </a:cubicBezTo>
                <a:lnTo>
                  <a:pt x="2420" y="3656"/>
                </a:lnTo>
                <a:cubicBezTo>
                  <a:pt x="2612" y="3697"/>
                  <a:pt x="2804" y="3717"/>
                  <a:pt x="2992" y="3717"/>
                </a:cubicBezTo>
                <a:cubicBezTo>
                  <a:pt x="4105" y="3717"/>
                  <a:pt x="5099" y="3026"/>
                  <a:pt x="5444" y="1922"/>
                </a:cubicBezTo>
                <a:lnTo>
                  <a:pt x="7057" y="390"/>
                </a:lnTo>
                <a:cubicBezTo>
                  <a:pt x="7138" y="309"/>
                  <a:pt x="7138" y="148"/>
                  <a:pt x="7057" y="67"/>
                </a:cubicBezTo>
                <a:cubicBezTo>
                  <a:pt x="7010" y="20"/>
                  <a:pt x="6949" y="0"/>
                  <a:pt x="689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2" name="Google Shape;672;p38"/>
          <p:cNvSpPr/>
          <p:nvPr/>
        </p:nvSpPr>
        <p:spPr>
          <a:xfrm>
            <a:off x="6015777" y="4644177"/>
            <a:ext cx="76365" cy="82976"/>
          </a:xfrm>
          <a:custGeom>
            <a:avLst/>
            <a:gdLst/>
            <a:ahLst/>
            <a:cxnLst/>
            <a:rect l="l" t="t" r="r" b="b"/>
            <a:pathLst>
              <a:path w="2784" h="3025" extrusionOk="0">
                <a:moveTo>
                  <a:pt x="1412" y="0"/>
                </a:moveTo>
                <a:lnTo>
                  <a:pt x="1130" y="847"/>
                </a:lnTo>
                <a:lnTo>
                  <a:pt x="1" y="847"/>
                </a:lnTo>
                <a:lnTo>
                  <a:pt x="888" y="1654"/>
                </a:lnTo>
                <a:lnTo>
                  <a:pt x="444" y="3025"/>
                </a:lnTo>
                <a:lnTo>
                  <a:pt x="444" y="3025"/>
                </a:lnTo>
                <a:lnTo>
                  <a:pt x="1412" y="2057"/>
                </a:lnTo>
                <a:lnTo>
                  <a:pt x="2340" y="3025"/>
                </a:lnTo>
                <a:lnTo>
                  <a:pt x="1896" y="1613"/>
                </a:lnTo>
                <a:lnTo>
                  <a:pt x="2783" y="847"/>
                </a:lnTo>
                <a:lnTo>
                  <a:pt x="1654" y="847"/>
                </a:lnTo>
                <a:lnTo>
                  <a:pt x="1412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3" name="Google Shape;673;p38"/>
          <p:cNvSpPr/>
          <p:nvPr/>
        </p:nvSpPr>
        <p:spPr>
          <a:xfrm>
            <a:off x="5857252" y="4081402"/>
            <a:ext cx="76365" cy="82976"/>
          </a:xfrm>
          <a:custGeom>
            <a:avLst/>
            <a:gdLst/>
            <a:ahLst/>
            <a:cxnLst/>
            <a:rect l="l" t="t" r="r" b="b"/>
            <a:pathLst>
              <a:path w="2784" h="3025" extrusionOk="0">
                <a:moveTo>
                  <a:pt x="1412" y="0"/>
                </a:moveTo>
                <a:lnTo>
                  <a:pt x="1130" y="847"/>
                </a:lnTo>
                <a:lnTo>
                  <a:pt x="1" y="847"/>
                </a:lnTo>
                <a:lnTo>
                  <a:pt x="888" y="1654"/>
                </a:lnTo>
                <a:lnTo>
                  <a:pt x="444" y="3025"/>
                </a:lnTo>
                <a:lnTo>
                  <a:pt x="444" y="3025"/>
                </a:lnTo>
                <a:lnTo>
                  <a:pt x="1412" y="2057"/>
                </a:lnTo>
                <a:lnTo>
                  <a:pt x="2340" y="3025"/>
                </a:lnTo>
                <a:lnTo>
                  <a:pt x="1896" y="1613"/>
                </a:lnTo>
                <a:lnTo>
                  <a:pt x="2783" y="847"/>
                </a:lnTo>
                <a:lnTo>
                  <a:pt x="1654" y="847"/>
                </a:lnTo>
                <a:lnTo>
                  <a:pt x="1412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CUSTOM_14">
    <p:spTree>
      <p:nvGrpSpPr>
        <p:cNvPr id="1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Google Shape;675;p39"/>
          <p:cNvSpPr txBox="1">
            <a:spLocks noGrp="1"/>
          </p:cNvSpPr>
          <p:nvPr>
            <p:ph type="title"/>
          </p:nvPr>
        </p:nvSpPr>
        <p:spPr>
          <a:xfrm>
            <a:off x="4888900" y="1772050"/>
            <a:ext cx="3575400" cy="756300"/>
          </a:xfrm>
          <a:prstGeom prst="rect">
            <a:avLst/>
          </a:prstGeom>
        </p:spPr>
        <p:txBody>
          <a:bodyPr spcFirstLastPara="1" wrap="square" lIns="91425" tIns="0" rIns="91425" bIns="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76" name="Google Shape;676;p39"/>
          <p:cNvSpPr txBox="1">
            <a:spLocks noGrp="1"/>
          </p:cNvSpPr>
          <p:nvPr>
            <p:ph type="subTitle" idx="1"/>
          </p:nvPr>
        </p:nvSpPr>
        <p:spPr>
          <a:xfrm>
            <a:off x="2879625" y="2624375"/>
            <a:ext cx="5584800" cy="1210500"/>
          </a:xfrm>
          <a:prstGeom prst="rect">
            <a:avLst/>
          </a:prstGeom>
        </p:spPr>
        <p:txBody>
          <a:bodyPr spcFirstLastPara="1" wrap="square" lIns="91425" tIns="0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ignika"/>
              <a:buNone/>
              <a:defRPr sz="1500">
                <a:solidFill>
                  <a:schemeClr val="dk1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ignika"/>
              <a:buNone/>
              <a:defRPr sz="16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ignika"/>
              <a:buNone/>
              <a:defRPr sz="16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ignika"/>
              <a:buNone/>
              <a:defRPr sz="16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ignika"/>
              <a:buNone/>
              <a:defRPr sz="16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ignika"/>
              <a:buNone/>
              <a:defRPr sz="16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ignika"/>
              <a:buNone/>
              <a:defRPr sz="16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ignika"/>
              <a:buNone/>
              <a:defRPr sz="16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ignika"/>
              <a:buNone/>
              <a:defRPr sz="16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677" name="Google Shape;677;p39"/>
          <p:cNvSpPr/>
          <p:nvPr/>
        </p:nvSpPr>
        <p:spPr>
          <a:xfrm rot="-5400000">
            <a:off x="-1389690" y="1389690"/>
            <a:ext cx="5143500" cy="2364120"/>
          </a:xfrm>
          <a:prstGeom prst="flowChartDocumen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78" name="Google Shape;678;p39"/>
          <p:cNvGrpSpPr/>
          <p:nvPr/>
        </p:nvGrpSpPr>
        <p:grpSpPr>
          <a:xfrm flipH="1">
            <a:off x="238590" y="193275"/>
            <a:ext cx="1114200" cy="4798675"/>
            <a:chOff x="6101175" y="287075"/>
            <a:chExt cx="1114200" cy="4798675"/>
          </a:xfrm>
        </p:grpSpPr>
        <p:sp>
          <p:nvSpPr>
            <p:cNvPr id="679" name="Google Shape;679;p39"/>
            <p:cNvSpPr/>
            <p:nvPr/>
          </p:nvSpPr>
          <p:spPr>
            <a:xfrm>
              <a:off x="7145800" y="4007588"/>
              <a:ext cx="69575" cy="75625"/>
            </a:xfrm>
            <a:custGeom>
              <a:avLst/>
              <a:gdLst/>
              <a:ahLst/>
              <a:cxnLst/>
              <a:rect l="l" t="t" r="r" b="b"/>
              <a:pathLst>
                <a:path w="2783" h="3025" extrusionOk="0">
                  <a:moveTo>
                    <a:pt x="1412" y="0"/>
                  </a:moveTo>
                  <a:lnTo>
                    <a:pt x="1129" y="847"/>
                  </a:lnTo>
                  <a:lnTo>
                    <a:pt x="0" y="847"/>
                  </a:lnTo>
                  <a:lnTo>
                    <a:pt x="887" y="1613"/>
                  </a:lnTo>
                  <a:lnTo>
                    <a:pt x="484" y="3024"/>
                  </a:lnTo>
                  <a:lnTo>
                    <a:pt x="1412" y="2057"/>
                  </a:lnTo>
                  <a:lnTo>
                    <a:pt x="2380" y="3024"/>
                  </a:lnTo>
                  <a:lnTo>
                    <a:pt x="1936" y="1613"/>
                  </a:lnTo>
                  <a:lnTo>
                    <a:pt x="2783" y="847"/>
                  </a:lnTo>
                  <a:lnTo>
                    <a:pt x="1694" y="847"/>
                  </a:lnTo>
                  <a:lnTo>
                    <a:pt x="14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39"/>
            <p:cNvSpPr/>
            <p:nvPr/>
          </p:nvSpPr>
          <p:spPr>
            <a:xfrm>
              <a:off x="6185125" y="287075"/>
              <a:ext cx="50425" cy="54475"/>
            </a:xfrm>
            <a:custGeom>
              <a:avLst/>
              <a:gdLst/>
              <a:ahLst/>
              <a:cxnLst/>
              <a:rect l="l" t="t" r="r" b="b"/>
              <a:pathLst>
                <a:path w="2017" h="2179" extrusionOk="0">
                  <a:moveTo>
                    <a:pt x="1008" y="1"/>
                  </a:moveTo>
                  <a:lnTo>
                    <a:pt x="807" y="606"/>
                  </a:lnTo>
                  <a:lnTo>
                    <a:pt x="0" y="606"/>
                  </a:lnTo>
                  <a:lnTo>
                    <a:pt x="645" y="1170"/>
                  </a:lnTo>
                  <a:lnTo>
                    <a:pt x="323" y="2178"/>
                  </a:lnTo>
                  <a:lnTo>
                    <a:pt x="1008" y="1493"/>
                  </a:lnTo>
                  <a:lnTo>
                    <a:pt x="1694" y="2178"/>
                  </a:lnTo>
                  <a:lnTo>
                    <a:pt x="1694" y="2178"/>
                  </a:lnTo>
                  <a:lnTo>
                    <a:pt x="1371" y="1170"/>
                  </a:lnTo>
                  <a:lnTo>
                    <a:pt x="2016" y="606"/>
                  </a:lnTo>
                  <a:lnTo>
                    <a:pt x="1210" y="606"/>
                  </a:lnTo>
                  <a:lnTo>
                    <a:pt x="100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39"/>
            <p:cNvSpPr/>
            <p:nvPr/>
          </p:nvSpPr>
          <p:spPr>
            <a:xfrm>
              <a:off x="6101175" y="5031275"/>
              <a:ext cx="49400" cy="54475"/>
            </a:xfrm>
            <a:custGeom>
              <a:avLst/>
              <a:gdLst/>
              <a:ahLst/>
              <a:cxnLst/>
              <a:rect l="l" t="t" r="r" b="b"/>
              <a:pathLst>
                <a:path w="1976" h="2179" extrusionOk="0">
                  <a:moveTo>
                    <a:pt x="1008" y="1"/>
                  </a:moveTo>
                  <a:lnTo>
                    <a:pt x="807" y="646"/>
                  </a:lnTo>
                  <a:lnTo>
                    <a:pt x="0" y="646"/>
                  </a:lnTo>
                  <a:lnTo>
                    <a:pt x="645" y="1170"/>
                  </a:lnTo>
                  <a:lnTo>
                    <a:pt x="323" y="2178"/>
                  </a:lnTo>
                  <a:lnTo>
                    <a:pt x="1008" y="1493"/>
                  </a:lnTo>
                  <a:lnTo>
                    <a:pt x="1694" y="2178"/>
                  </a:lnTo>
                  <a:lnTo>
                    <a:pt x="1371" y="1170"/>
                  </a:lnTo>
                  <a:lnTo>
                    <a:pt x="1976" y="646"/>
                  </a:lnTo>
                  <a:lnTo>
                    <a:pt x="1210" y="646"/>
                  </a:lnTo>
                  <a:lnTo>
                    <a:pt x="100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39"/>
            <p:cNvSpPr/>
            <p:nvPr/>
          </p:nvSpPr>
          <p:spPr>
            <a:xfrm>
              <a:off x="6596875" y="2544525"/>
              <a:ext cx="50425" cy="54450"/>
            </a:xfrm>
            <a:custGeom>
              <a:avLst/>
              <a:gdLst/>
              <a:ahLst/>
              <a:cxnLst/>
              <a:rect l="l" t="t" r="r" b="b"/>
              <a:pathLst>
                <a:path w="2017" h="2178" extrusionOk="0">
                  <a:moveTo>
                    <a:pt x="1009" y="0"/>
                  </a:moveTo>
                  <a:lnTo>
                    <a:pt x="807" y="645"/>
                  </a:lnTo>
                  <a:lnTo>
                    <a:pt x="0" y="645"/>
                  </a:lnTo>
                  <a:lnTo>
                    <a:pt x="646" y="1210"/>
                  </a:lnTo>
                  <a:lnTo>
                    <a:pt x="323" y="2178"/>
                  </a:lnTo>
                  <a:lnTo>
                    <a:pt x="323" y="2178"/>
                  </a:lnTo>
                  <a:lnTo>
                    <a:pt x="1009" y="1492"/>
                  </a:lnTo>
                  <a:lnTo>
                    <a:pt x="1694" y="2178"/>
                  </a:lnTo>
                  <a:lnTo>
                    <a:pt x="1372" y="1170"/>
                  </a:lnTo>
                  <a:lnTo>
                    <a:pt x="2017" y="645"/>
                  </a:lnTo>
                  <a:lnTo>
                    <a:pt x="1210" y="645"/>
                  </a:lnTo>
                  <a:lnTo>
                    <a:pt x="1009" y="0"/>
                  </a:lnTo>
                  <a:close/>
                  <a:moveTo>
                    <a:pt x="1694" y="2178"/>
                  </a:moveTo>
                  <a:lnTo>
                    <a:pt x="1694" y="2178"/>
                  </a:lnTo>
                  <a:lnTo>
                    <a:pt x="1694" y="217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39"/>
            <p:cNvSpPr/>
            <p:nvPr/>
          </p:nvSpPr>
          <p:spPr>
            <a:xfrm>
              <a:off x="6175525" y="3841175"/>
              <a:ext cx="69600" cy="75625"/>
            </a:xfrm>
            <a:custGeom>
              <a:avLst/>
              <a:gdLst/>
              <a:ahLst/>
              <a:cxnLst/>
              <a:rect l="l" t="t" r="r" b="b"/>
              <a:pathLst>
                <a:path w="2784" h="3025" extrusionOk="0">
                  <a:moveTo>
                    <a:pt x="1412" y="0"/>
                  </a:moveTo>
                  <a:lnTo>
                    <a:pt x="1130" y="888"/>
                  </a:lnTo>
                  <a:lnTo>
                    <a:pt x="1" y="888"/>
                  </a:lnTo>
                  <a:lnTo>
                    <a:pt x="888" y="1654"/>
                  </a:lnTo>
                  <a:lnTo>
                    <a:pt x="444" y="3025"/>
                  </a:lnTo>
                  <a:lnTo>
                    <a:pt x="1412" y="2097"/>
                  </a:lnTo>
                  <a:lnTo>
                    <a:pt x="2340" y="3025"/>
                  </a:lnTo>
                  <a:lnTo>
                    <a:pt x="1896" y="1613"/>
                  </a:lnTo>
                  <a:lnTo>
                    <a:pt x="2783" y="888"/>
                  </a:lnTo>
                  <a:lnTo>
                    <a:pt x="1654" y="888"/>
                  </a:lnTo>
                  <a:lnTo>
                    <a:pt x="14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39"/>
            <p:cNvSpPr/>
            <p:nvPr/>
          </p:nvSpPr>
          <p:spPr>
            <a:xfrm>
              <a:off x="6596863" y="1304350"/>
              <a:ext cx="178450" cy="107975"/>
            </a:xfrm>
            <a:custGeom>
              <a:avLst/>
              <a:gdLst/>
              <a:ahLst/>
              <a:cxnLst/>
              <a:rect l="l" t="t" r="r" b="b"/>
              <a:pathLst>
                <a:path w="7138" h="4319" extrusionOk="0">
                  <a:moveTo>
                    <a:pt x="6890" y="0"/>
                  </a:moveTo>
                  <a:cubicBezTo>
                    <a:pt x="6849" y="0"/>
                    <a:pt x="6808" y="10"/>
                    <a:pt x="6775" y="27"/>
                  </a:cubicBezTo>
                  <a:lnTo>
                    <a:pt x="4638" y="712"/>
                  </a:lnTo>
                  <a:cubicBezTo>
                    <a:pt x="4498" y="690"/>
                    <a:pt x="4359" y="679"/>
                    <a:pt x="4220" y="679"/>
                  </a:cubicBezTo>
                  <a:cubicBezTo>
                    <a:pt x="3119" y="679"/>
                    <a:pt x="2093" y="1372"/>
                    <a:pt x="1734" y="2446"/>
                  </a:cubicBezTo>
                  <a:lnTo>
                    <a:pt x="81" y="3938"/>
                  </a:lnTo>
                  <a:cubicBezTo>
                    <a:pt x="0" y="4019"/>
                    <a:pt x="0" y="4180"/>
                    <a:pt x="81" y="4261"/>
                  </a:cubicBezTo>
                  <a:cubicBezTo>
                    <a:pt x="109" y="4290"/>
                    <a:pt x="158" y="4318"/>
                    <a:pt x="213" y="4318"/>
                  </a:cubicBezTo>
                  <a:cubicBezTo>
                    <a:pt x="235" y="4318"/>
                    <a:pt x="259" y="4313"/>
                    <a:pt x="283" y="4301"/>
                  </a:cubicBezTo>
                  <a:lnTo>
                    <a:pt x="2420" y="3656"/>
                  </a:lnTo>
                  <a:cubicBezTo>
                    <a:pt x="2612" y="3697"/>
                    <a:pt x="2804" y="3717"/>
                    <a:pt x="2992" y="3717"/>
                  </a:cubicBezTo>
                  <a:cubicBezTo>
                    <a:pt x="4105" y="3717"/>
                    <a:pt x="5099" y="3026"/>
                    <a:pt x="5444" y="1922"/>
                  </a:cubicBezTo>
                  <a:lnTo>
                    <a:pt x="7057" y="390"/>
                  </a:lnTo>
                  <a:cubicBezTo>
                    <a:pt x="7138" y="309"/>
                    <a:pt x="7138" y="148"/>
                    <a:pt x="7057" y="67"/>
                  </a:cubicBezTo>
                  <a:cubicBezTo>
                    <a:pt x="7010" y="20"/>
                    <a:pt x="6949" y="0"/>
                    <a:pt x="68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85" name="Google Shape;685;p39"/>
          <p:cNvSpPr/>
          <p:nvPr/>
        </p:nvSpPr>
        <p:spPr>
          <a:xfrm flipH="1">
            <a:off x="851201" y="3254357"/>
            <a:ext cx="178130" cy="193601"/>
          </a:xfrm>
          <a:custGeom>
            <a:avLst/>
            <a:gdLst/>
            <a:ahLst/>
            <a:cxnLst/>
            <a:rect l="l" t="t" r="r" b="b"/>
            <a:pathLst>
              <a:path w="6494" h="7058" extrusionOk="0">
                <a:moveTo>
                  <a:pt x="3267" y="0"/>
                </a:moveTo>
                <a:lnTo>
                  <a:pt x="2662" y="2057"/>
                </a:lnTo>
                <a:lnTo>
                  <a:pt x="1" y="2057"/>
                </a:lnTo>
                <a:lnTo>
                  <a:pt x="2098" y="3831"/>
                </a:lnTo>
                <a:lnTo>
                  <a:pt x="1090" y="7057"/>
                </a:lnTo>
                <a:lnTo>
                  <a:pt x="3267" y="4880"/>
                </a:lnTo>
                <a:lnTo>
                  <a:pt x="5525" y="7057"/>
                </a:lnTo>
                <a:lnTo>
                  <a:pt x="4477" y="3791"/>
                </a:lnTo>
                <a:lnTo>
                  <a:pt x="6493" y="2057"/>
                </a:lnTo>
                <a:lnTo>
                  <a:pt x="3912" y="2057"/>
                </a:lnTo>
                <a:lnTo>
                  <a:pt x="3267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6" name="Google Shape;686;p39"/>
          <p:cNvSpPr/>
          <p:nvPr/>
        </p:nvSpPr>
        <p:spPr>
          <a:xfrm flipH="1">
            <a:off x="5492086" y="4203627"/>
            <a:ext cx="76365" cy="82976"/>
          </a:xfrm>
          <a:custGeom>
            <a:avLst/>
            <a:gdLst/>
            <a:ahLst/>
            <a:cxnLst/>
            <a:rect l="l" t="t" r="r" b="b"/>
            <a:pathLst>
              <a:path w="2784" h="3025" extrusionOk="0">
                <a:moveTo>
                  <a:pt x="1412" y="0"/>
                </a:moveTo>
                <a:lnTo>
                  <a:pt x="1130" y="847"/>
                </a:lnTo>
                <a:lnTo>
                  <a:pt x="1" y="847"/>
                </a:lnTo>
                <a:lnTo>
                  <a:pt x="888" y="1654"/>
                </a:lnTo>
                <a:lnTo>
                  <a:pt x="444" y="3025"/>
                </a:lnTo>
                <a:lnTo>
                  <a:pt x="444" y="3025"/>
                </a:lnTo>
                <a:lnTo>
                  <a:pt x="1412" y="2057"/>
                </a:lnTo>
                <a:lnTo>
                  <a:pt x="2340" y="3025"/>
                </a:lnTo>
                <a:lnTo>
                  <a:pt x="1896" y="1613"/>
                </a:lnTo>
                <a:lnTo>
                  <a:pt x="2783" y="847"/>
                </a:lnTo>
                <a:lnTo>
                  <a:pt x="1654" y="847"/>
                </a:lnTo>
                <a:lnTo>
                  <a:pt x="1412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7" name="Google Shape;687;p39"/>
          <p:cNvSpPr/>
          <p:nvPr/>
        </p:nvSpPr>
        <p:spPr>
          <a:xfrm flipH="1">
            <a:off x="190978" y="2305415"/>
            <a:ext cx="76338" cy="82976"/>
          </a:xfrm>
          <a:custGeom>
            <a:avLst/>
            <a:gdLst/>
            <a:ahLst/>
            <a:cxnLst/>
            <a:rect l="l" t="t" r="r" b="b"/>
            <a:pathLst>
              <a:path w="2783" h="3025" extrusionOk="0">
                <a:moveTo>
                  <a:pt x="1412" y="0"/>
                </a:moveTo>
                <a:lnTo>
                  <a:pt x="1129" y="847"/>
                </a:lnTo>
                <a:lnTo>
                  <a:pt x="0" y="847"/>
                </a:lnTo>
                <a:lnTo>
                  <a:pt x="887" y="1613"/>
                </a:lnTo>
                <a:lnTo>
                  <a:pt x="484" y="3024"/>
                </a:lnTo>
                <a:lnTo>
                  <a:pt x="1412" y="2057"/>
                </a:lnTo>
                <a:lnTo>
                  <a:pt x="2380" y="3024"/>
                </a:lnTo>
                <a:lnTo>
                  <a:pt x="1936" y="1613"/>
                </a:lnTo>
                <a:lnTo>
                  <a:pt x="2783" y="847"/>
                </a:lnTo>
                <a:lnTo>
                  <a:pt x="1694" y="847"/>
                </a:lnTo>
                <a:lnTo>
                  <a:pt x="141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8" name="Google Shape;688;p39"/>
          <p:cNvSpPr/>
          <p:nvPr/>
        </p:nvSpPr>
        <p:spPr>
          <a:xfrm flipH="1">
            <a:off x="7523449" y="4430278"/>
            <a:ext cx="76365" cy="82976"/>
          </a:xfrm>
          <a:custGeom>
            <a:avLst/>
            <a:gdLst/>
            <a:ahLst/>
            <a:cxnLst/>
            <a:rect l="l" t="t" r="r" b="b"/>
            <a:pathLst>
              <a:path w="2784" h="3025" extrusionOk="0">
                <a:moveTo>
                  <a:pt x="1412" y="0"/>
                </a:moveTo>
                <a:lnTo>
                  <a:pt x="1130" y="847"/>
                </a:lnTo>
                <a:lnTo>
                  <a:pt x="1" y="847"/>
                </a:lnTo>
                <a:lnTo>
                  <a:pt x="888" y="1614"/>
                </a:lnTo>
                <a:lnTo>
                  <a:pt x="485" y="3025"/>
                </a:lnTo>
                <a:lnTo>
                  <a:pt x="1412" y="2057"/>
                </a:lnTo>
                <a:lnTo>
                  <a:pt x="2340" y="3025"/>
                </a:lnTo>
                <a:lnTo>
                  <a:pt x="1896" y="1614"/>
                </a:lnTo>
                <a:lnTo>
                  <a:pt x="2783" y="847"/>
                </a:lnTo>
                <a:lnTo>
                  <a:pt x="1694" y="847"/>
                </a:lnTo>
                <a:lnTo>
                  <a:pt x="1412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9" name="Google Shape;689;p39"/>
          <p:cNvSpPr/>
          <p:nvPr/>
        </p:nvSpPr>
        <p:spPr>
          <a:xfrm flipH="1">
            <a:off x="392295" y="1297675"/>
            <a:ext cx="55326" cy="59743"/>
          </a:xfrm>
          <a:custGeom>
            <a:avLst/>
            <a:gdLst/>
            <a:ahLst/>
            <a:cxnLst/>
            <a:rect l="l" t="t" r="r" b="b"/>
            <a:pathLst>
              <a:path w="2017" h="2178" extrusionOk="0">
                <a:moveTo>
                  <a:pt x="1008" y="0"/>
                </a:moveTo>
                <a:lnTo>
                  <a:pt x="847" y="645"/>
                </a:lnTo>
                <a:lnTo>
                  <a:pt x="0" y="645"/>
                </a:lnTo>
                <a:lnTo>
                  <a:pt x="645" y="1170"/>
                </a:lnTo>
                <a:lnTo>
                  <a:pt x="363" y="2178"/>
                </a:lnTo>
                <a:lnTo>
                  <a:pt x="1008" y="1492"/>
                </a:lnTo>
                <a:lnTo>
                  <a:pt x="1734" y="2178"/>
                </a:lnTo>
                <a:lnTo>
                  <a:pt x="1412" y="1170"/>
                </a:lnTo>
                <a:lnTo>
                  <a:pt x="2016" y="645"/>
                </a:lnTo>
                <a:lnTo>
                  <a:pt x="1210" y="645"/>
                </a:lnTo>
                <a:lnTo>
                  <a:pt x="100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0" name="Google Shape;690;p39"/>
          <p:cNvSpPr/>
          <p:nvPr/>
        </p:nvSpPr>
        <p:spPr>
          <a:xfrm flipH="1">
            <a:off x="591418" y="2346343"/>
            <a:ext cx="55326" cy="59743"/>
          </a:xfrm>
          <a:custGeom>
            <a:avLst/>
            <a:gdLst/>
            <a:ahLst/>
            <a:cxnLst/>
            <a:rect l="l" t="t" r="r" b="b"/>
            <a:pathLst>
              <a:path w="2017" h="2178" extrusionOk="0">
                <a:moveTo>
                  <a:pt x="1009" y="0"/>
                </a:moveTo>
                <a:lnTo>
                  <a:pt x="807" y="645"/>
                </a:lnTo>
                <a:lnTo>
                  <a:pt x="0" y="645"/>
                </a:lnTo>
                <a:lnTo>
                  <a:pt x="646" y="1210"/>
                </a:lnTo>
                <a:lnTo>
                  <a:pt x="323" y="2178"/>
                </a:lnTo>
                <a:lnTo>
                  <a:pt x="323" y="2178"/>
                </a:lnTo>
                <a:lnTo>
                  <a:pt x="1009" y="1492"/>
                </a:lnTo>
                <a:lnTo>
                  <a:pt x="1694" y="2178"/>
                </a:lnTo>
                <a:lnTo>
                  <a:pt x="1372" y="1170"/>
                </a:lnTo>
                <a:lnTo>
                  <a:pt x="2017" y="645"/>
                </a:lnTo>
                <a:lnTo>
                  <a:pt x="1210" y="645"/>
                </a:lnTo>
                <a:lnTo>
                  <a:pt x="1009" y="0"/>
                </a:lnTo>
                <a:close/>
                <a:moveTo>
                  <a:pt x="1694" y="2178"/>
                </a:moveTo>
                <a:lnTo>
                  <a:pt x="1694" y="2178"/>
                </a:lnTo>
                <a:lnTo>
                  <a:pt x="1694" y="2178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1" name="Google Shape;691;p39"/>
          <p:cNvSpPr/>
          <p:nvPr/>
        </p:nvSpPr>
        <p:spPr>
          <a:xfrm flipH="1">
            <a:off x="8324796" y="4092997"/>
            <a:ext cx="54229" cy="59770"/>
          </a:xfrm>
          <a:custGeom>
            <a:avLst/>
            <a:gdLst/>
            <a:ahLst/>
            <a:cxnLst/>
            <a:rect l="l" t="t" r="r" b="b"/>
            <a:pathLst>
              <a:path w="1977" h="2179" extrusionOk="0">
                <a:moveTo>
                  <a:pt x="1009" y="1"/>
                </a:moveTo>
                <a:lnTo>
                  <a:pt x="807" y="605"/>
                </a:lnTo>
                <a:lnTo>
                  <a:pt x="0" y="605"/>
                </a:lnTo>
                <a:lnTo>
                  <a:pt x="646" y="1170"/>
                </a:lnTo>
                <a:lnTo>
                  <a:pt x="323" y="2178"/>
                </a:lnTo>
                <a:lnTo>
                  <a:pt x="1009" y="1493"/>
                </a:lnTo>
                <a:lnTo>
                  <a:pt x="1694" y="2178"/>
                </a:lnTo>
                <a:lnTo>
                  <a:pt x="1371" y="1170"/>
                </a:lnTo>
                <a:lnTo>
                  <a:pt x="1976" y="605"/>
                </a:lnTo>
                <a:lnTo>
                  <a:pt x="1210" y="605"/>
                </a:lnTo>
                <a:lnTo>
                  <a:pt x="1009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2" name="Google Shape;692;p39"/>
          <p:cNvSpPr/>
          <p:nvPr/>
        </p:nvSpPr>
        <p:spPr>
          <a:xfrm flipH="1">
            <a:off x="2820396" y="3521112"/>
            <a:ext cx="76338" cy="82976"/>
          </a:xfrm>
          <a:custGeom>
            <a:avLst/>
            <a:gdLst/>
            <a:ahLst/>
            <a:cxnLst/>
            <a:rect l="l" t="t" r="r" b="b"/>
            <a:pathLst>
              <a:path w="2783" h="3025" extrusionOk="0">
                <a:moveTo>
                  <a:pt x="1412" y="0"/>
                </a:moveTo>
                <a:lnTo>
                  <a:pt x="1130" y="887"/>
                </a:lnTo>
                <a:lnTo>
                  <a:pt x="0" y="887"/>
                </a:lnTo>
                <a:lnTo>
                  <a:pt x="888" y="1654"/>
                </a:lnTo>
                <a:lnTo>
                  <a:pt x="484" y="3025"/>
                </a:lnTo>
                <a:lnTo>
                  <a:pt x="1412" y="2097"/>
                </a:lnTo>
                <a:lnTo>
                  <a:pt x="2380" y="3025"/>
                </a:lnTo>
                <a:lnTo>
                  <a:pt x="1936" y="1654"/>
                </a:lnTo>
                <a:lnTo>
                  <a:pt x="2783" y="887"/>
                </a:lnTo>
                <a:lnTo>
                  <a:pt x="1694" y="887"/>
                </a:lnTo>
                <a:lnTo>
                  <a:pt x="1412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3" name="Google Shape;693;p39"/>
          <p:cNvSpPr/>
          <p:nvPr/>
        </p:nvSpPr>
        <p:spPr>
          <a:xfrm flipH="1">
            <a:off x="6596302" y="4661893"/>
            <a:ext cx="76365" cy="83003"/>
          </a:xfrm>
          <a:custGeom>
            <a:avLst/>
            <a:gdLst/>
            <a:ahLst/>
            <a:cxnLst/>
            <a:rect l="l" t="t" r="r" b="b"/>
            <a:pathLst>
              <a:path w="2784" h="3026" extrusionOk="0">
                <a:moveTo>
                  <a:pt x="1412" y="1"/>
                </a:moveTo>
                <a:lnTo>
                  <a:pt x="1130" y="888"/>
                </a:lnTo>
                <a:lnTo>
                  <a:pt x="1" y="888"/>
                </a:lnTo>
                <a:lnTo>
                  <a:pt x="888" y="1654"/>
                </a:lnTo>
                <a:lnTo>
                  <a:pt x="444" y="3025"/>
                </a:lnTo>
                <a:lnTo>
                  <a:pt x="444" y="3025"/>
                </a:lnTo>
                <a:lnTo>
                  <a:pt x="1412" y="2098"/>
                </a:lnTo>
                <a:lnTo>
                  <a:pt x="2340" y="3025"/>
                </a:lnTo>
                <a:lnTo>
                  <a:pt x="1896" y="1654"/>
                </a:lnTo>
                <a:lnTo>
                  <a:pt x="2783" y="888"/>
                </a:lnTo>
                <a:lnTo>
                  <a:pt x="1654" y="888"/>
                </a:lnTo>
                <a:lnTo>
                  <a:pt x="1412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4" name="Google Shape;694;p39"/>
          <p:cNvSpPr/>
          <p:nvPr/>
        </p:nvSpPr>
        <p:spPr>
          <a:xfrm flipH="1">
            <a:off x="4017596" y="4626425"/>
            <a:ext cx="195795" cy="118470"/>
          </a:xfrm>
          <a:custGeom>
            <a:avLst/>
            <a:gdLst/>
            <a:ahLst/>
            <a:cxnLst/>
            <a:rect l="l" t="t" r="r" b="b"/>
            <a:pathLst>
              <a:path w="7138" h="4319" extrusionOk="0">
                <a:moveTo>
                  <a:pt x="6890" y="0"/>
                </a:moveTo>
                <a:cubicBezTo>
                  <a:pt x="6849" y="0"/>
                  <a:pt x="6808" y="10"/>
                  <a:pt x="6775" y="27"/>
                </a:cubicBezTo>
                <a:lnTo>
                  <a:pt x="4638" y="712"/>
                </a:lnTo>
                <a:cubicBezTo>
                  <a:pt x="4498" y="690"/>
                  <a:pt x="4359" y="679"/>
                  <a:pt x="4220" y="679"/>
                </a:cubicBezTo>
                <a:cubicBezTo>
                  <a:pt x="3119" y="679"/>
                  <a:pt x="2093" y="1372"/>
                  <a:pt x="1734" y="2446"/>
                </a:cubicBezTo>
                <a:lnTo>
                  <a:pt x="81" y="3938"/>
                </a:lnTo>
                <a:cubicBezTo>
                  <a:pt x="0" y="4019"/>
                  <a:pt x="0" y="4180"/>
                  <a:pt x="81" y="4261"/>
                </a:cubicBezTo>
                <a:cubicBezTo>
                  <a:pt x="109" y="4290"/>
                  <a:pt x="158" y="4318"/>
                  <a:pt x="213" y="4318"/>
                </a:cubicBezTo>
                <a:cubicBezTo>
                  <a:pt x="235" y="4318"/>
                  <a:pt x="259" y="4313"/>
                  <a:pt x="283" y="4301"/>
                </a:cubicBezTo>
                <a:lnTo>
                  <a:pt x="2420" y="3656"/>
                </a:lnTo>
                <a:cubicBezTo>
                  <a:pt x="2612" y="3697"/>
                  <a:pt x="2804" y="3717"/>
                  <a:pt x="2992" y="3717"/>
                </a:cubicBezTo>
                <a:cubicBezTo>
                  <a:pt x="4105" y="3717"/>
                  <a:pt x="5099" y="3026"/>
                  <a:pt x="5444" y="1922"/>
                </a:cubicBezTo>
                <a:lnTo>
                  <a:pt x="7057" y="390"/>
                </a:lnTo>
                <a:cubicBezTo>
                  <a:pt x="7138" y="309"/>
                  <a:pt x="7138" y="148"/>
                  <a:pt x="7057" y="67"/>
                </a:cubicBezTo>
                <a:cubicBezTo>
                  <a:pt x="7010" y="20"/>
                  <a:pt x="6949" y="0"/>
                  <a:pt x="689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5" name="Google Shape;695;p39"/>
          <p:cNvSpPr/>
          <p:nvPr/>
        </p:nvSpPr>
        <p:spPr>
          <a:xfrm flipH="1">
            <a:off x="2477861" y="4644177"/>
            <a:ext cx="76365" cy="82976"/>
          </a:xfrm>
          <a:custGeom>
            <a:avLst/>
            <a:gdLst/>
            <a:ahLst/>
            <a:cxnLst/>
            <a:rect l="l" t="t" r="r" b="b"/>
            <a:pathLst>
              <a:path w="2784" h="3025" extrusionOk="0">
                <a:moveTo>
                  <a:pt x="1412" y="0"/>
                </a:moveTo>
                <a:lnTo>
                  <a:pt x="1130" y="847"/>
                </a:lnTo>
                <a:lnTo>
                  <a:pt x="1" y="847"/>
                </a:lnTo>
                <a:lnTo>
                  <a:pt x="888" y="1654"/>
                </a:lnTo>
                <a:lnTo>
                  <a:pt x="444" y="3025"/>
                </a:lnTo>
                <a:lnTo>
                  <a:pt x="444" y="3025"/>
                </a:lnTo>
                <a:lnTo>
                  <a:pt x="1412" y="2057"/>
                </a:lnTo>
                <a:lnTo>
                  <a:pt x="2340" y="3025"/>
                </a:lnTo>
                <a:lnTo>
                  <a:pt x="1896" y="1613"/>
                </a:lnTo>
                <a:lnTo>
                  <a:pt x="2783" y="847"/>
                </a:lnTo>
                <a:lnTo>
                  <a:pt x="1654" y="847"/>
                </a:lnTo>
                <a:lnTo>
                  <a:pt x="1412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6" name="Google Shape;696;p39"/>
          <p:cNvSpPr/>
          <p:nvPr/>
        </p:nvSpPr>
        <p:spPr>
          <a:xfrm flipH="1">
            <a:off x="2636386" y="4081402"/>
            <a:ext cx="76365" cy="82976"/>
          </a:xfrm>
          <a:custGeom>
            <a:avLst/>
            <a:gdLst/>
            <a:ahLst/>
            <a:cxnLst/>
            <a:rect l="l" t="t" r="r" b="b"/>
            <a:pathLst>
              <a:path w="2784" h="3025" extrusionOk="0">
                <a:moveTo>
                  <a:pt x="1412" y="0"/>
                </a:moveTo>
                <a:lnTo>
                  <a:pt x="1130" y="847"/>
                </a:lnTo>
                <a:lnTo>
                  <a:pt x="1" y="847"/>
                </a:lnTo>
                <a:lnTo>
                  <a:pt x="888" y="1654"/>
                </a:lnTo>
                <a:lnTo>
                  <a:pt x="444" y="3025"/>
                </a:lnTo>
                <a:lnTo>
                  <a:pt x="444" y="3025"/>
                </a:lnTo>
                <a:lnTo>
                  <a:pt x="1412" y="2057"/>
                </a:lnTo>
                <a:lnTo>
                  <a:pt x="2340" y="3025"/>
                </a:lnTo>
                <a:lnTo>
                  <a:pt x="1896" y="1613"/>
                </a:lnTo>
                <a:lnTo>
                  <a:pt x="2783" y="847"/>
                </a:lnTo>
                <a:lnTo>
                  <a:pt x="1654" y="847"/>
                </a:lnTo>
                <a:lnTo>
                  <a:pt x="1412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 1">
  <p:cSld name="CUSTOM_14_1">
    <p:spTree>
      <p:nvGrpSpPr>
        <p:cNvPr id="1" name="Shape 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8" name="Google Shape;698;p40"/>
          <p:cNvGrpSpPr/>
          <p:nvPr/>
        </p:nvGrpSpPr>
        <p:grpSpPr>
          <a:xfrm flipH="1">
            <a:off x="7772875" y="205025"/>
            <a:ext cx="1114200" cy="4798675"/>
            <a:chOff x="6101175" y="287075"/>
            <a:chExt cx="1114200" cy="4798675"/>
          </a:xfrm>
        </p:grpSpPr>
        <p:sp>
          <p:nvSpPr>
            <p:cNvPr id="699" name="Google Shape;699;p40"/>
            <p:cNvSpPr/>
            <p:nvPr/>
          </p:nvSpPr>
          <p:spPr>
            <a:xfrm>
              <a:off x="7145800" y="4007588"/>
              <a:ext cx="69575" cy="75625"/>
            </a:xfrm>
            <a:custGeom>
              <a:avLst/>
              <a:gdLst/>
              <a:ahLst/>
              <a:cxnLst/>
              <a:rect l="l" t="t" r="r" b="b"/>
              <a:pathLst>
                <a:path w="2783" h="3025" extrusionOk="0">
                  <a:moveTo>
                    <a:pt x="1412" y="0"/>
                  </a:moveTo>
                  <a:lnTo>
                    <a:pt x="1129" y="847"/>
                  </a:lnTo>
                  <a:lnTo>
                    <a:pt x="0" y="847"/>
                  </a:lnTo>
                  <a:lnTo>
                    <a:pt x="887" y="1613"/>
                  </a:lnTo>
                  <a:lnTo>
                    <a:pt x="484" y="3024"/>
                  </a:lnTo>
                  <a:lnTo>
                    <a:pt x="1412" y="2057"/>
                  </a:lnTo>
                  <a:lnTo>
                    <a:pt x="2380" y="3024"/>
                  </a:lnTo>
                  <a:lnTo>
                    <a:pt x="1936" y="1613"/>
                  </a:lnTo>
                  <a:lnTo>
                    <a:pt x="2783" y="847"/>
                  </a:lnTo>
                  <a:lnTo>
                    <a:pt x="1694" y="847"/>
                  </a:lnTo>
                  <a:lnTo>
                    <a:pt x="141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40"/>
            <p:cNvSpPr/>
            <p:nvPr/>
          </p:nvSpPr>
          <p:spPr>
            <a:xfrm>
              <a:off x="6185125" y="287075"/>
              <a:ext cx="50425" cy="54475"/>
            </a:xfrm>
            <a:custGeom>
              <a:avLst/>
              <a:gdLst/>
              <a:ahLst/>
              <a:cxnLst/>
              <a:rect l="l" t="t" r="r" b="b"/>
              <a:pathLst>
                <a:path w="2017" h="2179" extrusionOk="0">
                  <a:moveTo>
                    <a:pt x="1008" y="1"/>
                  </a:moveTo>
                  <a:lnTo>
                    <a:pt x="807" y="606"/>
                  </a:lnTo>
                  <a:lnTo>
                    <a:pt x="0" y="606"/>
                  </a:lnTo>
                  <a:lnTo>
                    <a:pt x="645" y="1170"/>
                  </a:lnTo>
                  <a:lnTo>
                    <a:pt x="323" y="2178"/>
                  </a:lnTo>
                  <a:lnTo>
                    <a:pt x="1008" y="1493"/>
                  </a:lnTo>
                  <a:lnTo>
                    <a:pt x="1694" y="2178"/>
                  </a:lnTo>
                  <a:lnTo>
                    <a:pt x="1694" y="2178"/>
                  </a:lnTo>
                  <a:lnTo>
                    <a:pt x="1371" y="1170"/>
                  </a:lnTo>
                  <a:lnTo>
                    <a:pt x="2016" y="606"/>
                  </a:lnTo>
                  <a:lnTo>
                    <a:pt x="1210" y="606"/>
                  </a:lnTo>
                  <a:lnTo>
                    <a:pt x="100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40"/>
            <p:cNvSpPr/>
            <p:nvPr/>
          </p:nvSpPr>
          <p:spPr>
            <a:xfrm>
              <a:off x="6101175" y="5031275"/>
              <a:ext cx="49400" cy="54475"/>
            </a:xfrm>
            <a:custGeom>
              <a:avLst/>
              <a:gdLst/>
              <a:ahLst/>
              <a:cxnLst/>
              <a:rect l="l" t="t" r="r" b="b"/>
              <a:pathLst>
                <a:path w="1976" h="2179" extrusionOk="0">
                  <a:moveTo>
                    <a:pt x="1008" y="1"/>
                  </a:moveTo>
                  <a:lnTo>
                    <a:pt x="807" y="646"/>
                  </a:lnTo>
                  <a:lnTo>
                    <a:pt x="0" y="646"/>
                  </a:lnTo>
                  <a:lnTo>
                    <a:pt x="645" y="1170"/>
                  </a:lnTo>
                  <a:lnTo>
                    <a:pt x="323" y="2178"/>
                  </a:lnTo>
                  <a:lnTo>
                    <a:pt x="1008" y="1493"/>
                  </a:lnTo>
                  <a:lnTo>
                    <a:pt x="1694" y="2178"/>
                  </a:lnTo>
                  <a:lnTo>
                    <a:pt x="1371" y="1170"/>
                  </a:lnTo>
                  <a:lnTo>
                    <a:pt x="1976" y="646"/>
                  </a:lnTo>
                  <a:lnTo>
                    <a:pt x="1210" y="646"/>
                  </a:lnTo>
                  <a:lnTo>
                    <a:pt x="100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40"/>
            <p:cNvSpPr/>
            <p:nvPr/>
          </p:nvSpPr>
          <p:spPr>
            <a:xfrm>
              <a:off x="6596875" y="2544525"/>
              <a:ext cx="50425" cy="54450"/>
            </a:xfrm>
            <a:custGeom>
              <a:avLst/>
              <a:gdLst/>
              <a:ahLst/>
              <a:cxnLst/>
              <a:rect l="l" t="t" r="r" b="b"/>
              <a:pathLst>
                <a:path w="2017" h="2178" extrusionOk="0">
                  <a:moveTo>
                    <a:pt x="1009" y="0"/>
                  </a:moveTo>
                  <a:lnTo>
                    <a:pt x="807" y="645"/>
                  </a:lnTo>
                  <a:lnTo>
                    <a:pt x="0" y="645"/>
                  </a:lnTo>
                  <a:lnTo>
                    <a:pt x="646" y="1210"/>
                  </a:lnTo>
                  <a:lnTo>
                    <a:pt x="323" y="2178"/>
                  </a:lnTo>
                  <a:lnTo>
                    <a:pt x="323" y="2178"/>
                  </a:lnTo>
                  <a:lnTo>
                    <a:pt x="1009" y="1492"/>
                  </a:lnTo>
                  <a:lnTo>
                    <a:pt x="1694" y="2178"/>
                  </a:lnTo>
                  <a:lnTo>
                    <a:pt x="1372" y="1170"/>
                  </a:lnTo>
                  <a:lnTo>
                    <a:pt x="2017" y="645"/>
                  </a:lnTo>
                  <a:lnTo>
                    <a:pt x="1210" y="645"/>
                  </a:lnTo>
                  <a:lnTo>
                    <a:pt x="1009" y="0"/>
                  </a:lnTo>
                  <a:close/>
                  <a:moveTo>
                    <a:pt x="1694" y="2178"/>
                  </a:moveTo>
                  <a:lnTo>
                    <a:pt x="1694" y="2178"/>
                  </a:lnTo>
                  <a:lnTo>
                    <a:pt x="1694" y="217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40"/>
            <p:cNvSpPr/>
            <p:nvPr/>
          </p:nvSpPr>
          <p:spPr>
            <a:xfrm>
              <a:off x="6175525" y="3841175"/>
              <a:ext cx="69600" cy="75625"/>
            </a:xfrm>
            <a:custGeom>
              <a:avLst/>
              <a:gdLst/>
              <a:ahLst/>
              <a:cxnLst/>
              <a:rect l="l" t="t" r="r" b="b"/>
              <a:pathLst>
                <a:path w="2784" h="3025" extrusionOk="0">
                  <a:moveTo>
                    <a:pt x="1412" y="0"/>
                  </a:moveTo>
                  <a:lnTo>
                    <a:pt x="1130" y="888"/>
                  </a:lnTo>
                  <a:lnTo>
                    <a:pt x="1" y="888"/>
                  </a:lnTo>
                  <a:lnTo>
                    <a:pt x="888" y="1654"/>
                  </a:lnTo>
                  <a:lnTo>
                    <a:pt x="444" y="3025"/>
                  </a:lnTo>
                  <a:lnTo>
                    <a:pt x="1412" y="2097"/>
                  </a:lnTo>
                  <a:lnTo>
                    <a:pt x="2340" y="3025"/>
                  </a:lnTo>
                  <a:lnTo>
                    <a:pt x="1896" y="1613"/>
                  </a:lnTo>
                  <a:lnTo>
                    <a:pt x="2783" y="888"/>
                  </a:lnTo>
                  <a:lnTo>
                    <a:pt x="1654" y="888"/>
                  </a:lnTo>
                  <a:lnTo>
                    <a:pt x="141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40"/>
            <p:cNvSpPr/>
            <p:nvPr/>
          </p:nvSpPr>
          <p:spPr>
            <a:xfrm>
              <a:off x="6596863" y="1304350"/>
              <a:ext cx="178450" cy="107975"/>
            </a:xfrm>
            <a:custGeom>
              <a:avLst/>
              <a:gdLst/>
              <a:ahLst/>
              <a:cxnLst/>
              <a:rect l="l" t="t" r="r" b="b"/>
              <a:pathLst>
                <a:path w="7138" h="4319" extrusionOk="0">
                  <a:moveTo>
                    <a:pt x="6890" y="0"/>
                  </a:moveTo>
                  <a:cubicBezTo>
                    <a:pt x="6849" y="0"/>
                    <a:pt x="6808" y="10"/>
                    <a:pt x="6775" y="27"/>
                  </a:cubicBezTo>
                  <a:lnTo>
                    <a:pt x="4638" y="712"/>
                  </a:lnTo>
                  <a:cubicBezTo>
                    <a:pt x="4498" y="690"/>
                    <a:pt x="4359" y="679"/>
                    <a:pt x="4220" y="679"/>
                  </a:cubicBezTo>
                  <a:cubicBezTo>
                    <a:pt x="3119" y="679"/>
                    <a:pt x="2093" y="1372"/>
                    <a:pt x="1734" y="2446"/>
                  </a:cubicBezTo>
                  <a:lnTo>
                    <a:pt x="81" y="3938"/>
                  </a:lnTo>
                  <a:cubicBezTo>
                    <a:pt x="0" y="4019"/>
                    <a:pt x="0" y="4180"/>
                    <a:pt x="81" y="4261"/>
                  </a:cubicBezTo>
                  <a:cubicBezTo>
                    <a:pt x="109" y="4290"/>
                    <a:pt x="158" y="4318"/>
                    <a:pt x="213" y="4318"/>
                  </a:cubicBezTo>
                  <a:cubicBezTo>
                    <a:pt x="235" y="4318"/>
                    <a:pt x="259" y="4313"/>
                    <a:pt x="283" y="4301"/>
                  </a:cubicBezTo>
                  <a:lnTo>
                    <a:pt x="2420" y="3656"/>
                  </a:lnTo>
                  <a:cubicBezTo>
                    <a:pt x="2612" y="3697"/>
                    <a:pt x="2804" y="3717"/>
                    <a:pt x="2992" y="3717"/>
                  </a:cubicBezTo>
                  <a:cubicBezTo>
                    <a:pt x="4105" y="3717"/>
                    <a:pt x="5099" y="3026"/>
                    <a:pt x="5444" y="1922"/>
                  </a:cubicBezTo>
                  <a:lnTo>
                    <a:pt x="7057" y="390"/>
                  </a:lnTo>
                  <a:cubicBezTo>
                    <a:pt x="7138" y="309"/>
                    <a:pt x="7138" y="148"/>
                    <a:pt x="7057" y="67"/>
                  </a:cubicBezTo>
                  <a:cubicBezTo>
                    <a:pt x="7010" y="20"/>
                    <a:pt x="6949" y="0"/>
                    <a:pt x="68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5" name="Google Shape;705;p40"/>
          <p:cNvGrpSpPr/>
          <p:nvPr/>
        </p:nvGrpSpPr>
        <p:grpSpPr>
          <a:xfrm rot="10800000">
            <a:off x="238602" y="325050"/>
            <a:ext cx="1039850" cy="4629225"/>
            <a:chOff x="6175525" y="287075"/>
            <a:chExt cx="1039850" cy="4629225"/>
          </a:xfrm>
        </p:grpSpPr>
        <p:sp>
          <p:nvSpPr>
            <p:cNvPr id="706" name="Google Shape;706;p40"/>
            <p:cNvSpPr/>
            <p:nvPr/>
          </p:nvSpPr>
          <p:spPr>
            <a:xfrm>
              <a:off x="7145800" y="4007588"/>
              <a:ext cx="69575" cy="75625"/>
            </a:xfrm>
            <a:custGeom>
              <a:avLst/>
              <a:gdLst/>
              <a:ahLst/>
              <a:cxnLst/>
              <a:rect l="l" t="t" r="r" b="b"/>
              <a:pathLst>
                <a:path w="2783" h="3025" extrusionOk="0">
                  <a:moveTo>
                    <a:pt x="1412" y="0"/>
                  </a:moveTo>
                  <a:lnTo>
                    <a:pt x="1129" y="847"/>
                  </a:lnTo>
                  <a:lnTo>
                    <a:pt x="0" y="847"/>
                  </a:lnTo>
                  <a:lnTo>
                    <a:pt x="887" y="1613"/>
                  </a:lnTo>
                  <a:lnTo>
                    <a:pt x="484" y="3024"/>
                  </a:lnTo>
                  <a:lnTo>
                    <a:pt x="1412" y="2057"/>
                  </a:lnTo>
                  <a:lnTo>
                    <a:pt x="2380" y="3024"/>
                  </a:lnTo>
                  <a:lnTo>
                    <a:pt x="1936" y="1613"/>
                  </a:lnTo>
                  <a:lnTo>
                    <a:pt x="2783" y="847"/>
                  </a:lnTo>
                  <a:lnTo>
                    <a:pt x="1694" y="847"/>
                  </a:lnTo>
                  <a:lnTo>
                    <a:pt x="141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40"/>
            <p:cNvSpPr/>
            <p:nvPr/>
          </p:nvSpPr>
          <p:spPr>
            <a:xfrm>
              <a:off x="6185125" y="287075"/>
              <a:ext cx="50425" cy="54475"/>
            </a:xfrm>
            <a:custGeom>
              <a:avLst/>
              <a:gdLst/>
              <a:ahLst/>
              <a:cxnLst/>
              <a:rect l="l" t="t" r="r" b="b"/>
              <a:pathLst>
                <a:path w="2017" h="2179" extrusionOk="0">
                  <a:moveTo>
                    <a:pt x="1008" y="1"/>
                  </a:moveTo>
                  <a:lnTo>
                    <a:pt x="807" y="606"/>
                  </a:lnTo>
                  <a:lnTo>
                    <a:pt x="0" y="606"/>
                  </a:lnTo>
                  <a:lnTo>
                    <a:pt x="645" y="1170"/>
                  </a:lnTo>
                  <a:lnTo>
                    <a:pt x="323" y="2178"/>
                  </a:lnTo>
                  <a:lnTo>
                    <a:pt x="1008" y="1493"/>
                  </a:lnTo>
                  <a:lnTo>
                    <a:pt x="1694" y="2178"/>
                  </a:lnTo>
                  <a:lnTo>
                    <a:pt x="1694" y="2178"/>
                  </a:lnTo>
                  <a:lnTo>
                    <a:pt x="1371" y="1170"/>
                  </a:lnTo>
                  <a:lnTo>
                    <a:pt x="2016" y="606"/>
                  </a:lnTo>
                  <a:lnTo>
                    <a:pt x="1210" y="606"/>
                  </a:lnTo>
                  <a:lnTo>
                    <a:pt x="10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40"/>
            <p:cNvSpPr/>
            <p:nvPr/>
          </p:nvSpPr>
          <p:spPr>
            <a:xfrm>
              <a:off x="6473650" y="4861825"/>
              <a:ext cx="49400" cy="54475"/>
            </a:xfrm>
            <a:custGeom>
              <a:avLst/>
              <a:gdLst/>
              <a:ahLst/>
              <a:cxnLst/>
              <a:rect l="l" t="t" r="r" b="b"/>
              <a:pathLst>
                <a:path w="1976" h="2179" extrusionOk="0">
                  <a:moveTo>
                    <a:pt x="1008" y="1"/>
                  </a:moveTo>
                  <a:lnTo>
                    <a:pt x="807" y="646"/>
                  </a:lnTo>
                  <a:lnTo>
                    <a:pt x="0" y="646"/>
                  </a:lnTo>
                  <a:lnTo>
                    <a:pt x="645" y="1170"/>
                  </a:lnTo>
                  <a:lnTo>
                    <a:pt x="323" y="2178"/>
                  </a:lnTo>
                  <a:lnTo>
                    <a:pt x="1008" y="1493"/>
                  </a:lnTo>
                  <a:lnTo>
                    <a:pt x="1694" y="2178"/>
                  </a:lnTo>
                  <a:lnTo>
                    <a:pt x="1371" y="1170"/>
                  </a:lnTo>
                  <a:lnTo>
                    <a:pt x="1976" y="646"/>
                  </a:lnTo>
                  <a:lnTo>
                    <a:pt x="1210" y="646"/>
                  </a:lnTo>
                  <a:lnTo>
                    <a:pt x="10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40"/>
            <p:cNvSpPr/>
            <p:nvPr/>
          </p:nvSpPr>
          <p:spPr>
            <a:xfrm>
              <a:off x="6596875" y="2544525"/>
              <a:ext cx="50425" cy="54450"/>
            </a:xfrm>
            <a:custGeom>
              <a:avLst/>
              <a:gdLst/>
              <a:ahLst/>
              <a:cxnLst/>
              <a:rect l="l" t="t" r="r" b="b"/>
              <a:pathLst>
                <a:path w="2017" h="2178" extrusionOk="0">
                  <a:moveTo>
                    <a:pt x="1009" y="0"/>
                  </a:moveTo>
                  <a:lnTo>
                    <a:pt x="807" y="645"/>
                  </a:lnTo>
                  <a:lnTo>
                    <a:pt x="0" y="645"/>
                  </a:lnTo>
                  <a:lnTo>
                    <a:pt x="646" y="1210"/>
                  </a:lnTo>
                  <a:lnTo>
                    <a:pt x="323" y="2178"/>
                  </a:lnTo>
                  <a:lnTo>
                    <a:pt x="323" y="2178"/>
                  </a:lnTo>
                  <a:lnTo>
                    <a:pt x="1009" y="1492"/>
                  </a:lnTo>
                  <a:lnTo>
                    <a:pt x="1694" y="2178"/>
                  </a:lnTo>
                  <a:lnTo>
                    <a:pt x="1372" y="1170"/>
                  </a:lnTo>
                  <a:lnTo>
                    <a:pt x="2017" y="645"/>
                  </a:lnTo>
                  <a:lnTo>
                    <a:pt x="1210" y="645"/>
                  </a:lnTo>
                  <a:lnTo>
                    <a:pt x="1009" y="0"/>
                  </a:lnTo>
                  <a:close/>
                  <a:moveTo>
                    <a:pt x="1694" y="2178"/>
                  </a:moveTo>
                  <a:lnTo>
                    <a:pt x="1694" y="2178"/>
                  </a:lnTo>
                  <a:lnTo>
                    <a:pt x="1694" y="217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40"/>
            <p:cNvSpPr/>
            <p:nvPr/>
          </p:nvSpPr>
          <p:spPr>
            <a:xfrm>
              <a:off x="6175525" y="3841175"/>
              <a:ext cx="69600" cy="75625"/>
            </a:xfrm>
            <a:custGeom>
              <a:avLst/>
              <a:gdLst/>
              <a:ahLst/>
              <a:cxnLst/>
              <a:rect l="l" t="t" r="r" b="b"/>
              <a:pathLst>
                <a:path w="2784" h="3025" extrusionOk="0">
                  <a:moveTo>
                    <a:pt x="1412" y="0"/>
                  </a:moveTo>
                  <a:lnTo>
                    <a:pt x="1130" y="888"/>
                  </a:lnTo>
                  <a:lnTo>
                    <a:pt x="1" y="888"/>
                  </a:lnTo>
                  <a:lnTo>
                    <a:pt x="888" y="1654"/>
                  </a:lnTo>
                  <a:lnTo>
                    <a:pt x="444" y="3025"/>
                  </a:lnTo>
                  <a:lnTo>
                    <a:pt x="1412" y="2097"/>
                  </a:lnTo>
                  <a:lnTo>
                    <a:pt x="2340" y="3025"/>
                  </a:lnTo>
                  <a:lnTo>
                    <a:pt x="1896" y="1613"/>
                  </a:lnTo>
                  <a:lnTo>
                    <a:pt x="2783" y="888"/>
                  </a:lnTo>
                  <a:lnTo>
                    <a:pt x="1654" y="888"/>
                  </a:lnTo>
                  <a:lnTo>
                    <a:pt x="141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40"/>
            <p:cNvSpPr/>
            <p:nvPr/>
          </p:nvSpPr>
          <p:spPr>
            <a:xfrm>
              <a:off x="6596863" y="1304350"/>
              <a:ext cx="178450" cy="107975"/>
            </a:xfrm>
            <a:custGeom>
              <a:avLst/>
              <a:gdLst/>
              <a:ahLst/>
              <a:cxnLst/>
              <a:rect l="l" t="t" r="r" b="b"/>
              <a:pathLst>
                <a:path w="7138" h="4319" extrusionOk="0">
                  <a:moveTo>
                    <a:pt x="6890" y="0"/>
                  </a:moveTo>
                  <a:cubicBezTo>
                    <a:pt x="6849" y="0"/>
                    <a:pt x="6808" y="10"/>
                    <a:pt x="6775" y="27"/>
                  </a:cubicBezTo>
                  <a:lnTo>
                    <a:pt x="4638" y="712"/>
                  </a:lnTo>
                  <a:cubicBezTo>
                    <a:pt x="4498" y="690"/>
                    <a:pt x="4359" y="679"/>
                    <a:pt x="4220" y="679"/>
                  </a:cubicBezTo>
                  <a:cubicBezTo>
                    <a:pt x="3119" y="679"/>
                    <a:pt x="2093" y="1372"/>
                    <a:pt x="1734" y="2446"/>
                  </a:cubicBezTo>
                  <a:lnTo>
                    <a:pt x="81" y="3938"/>
                  </a:lnTo>
                  <a:cubicBezTo>
                    <a:pt x="0" y="4019"/>
                    <a:pt x="0" y="4180"/>
                    <a:pt x="81" y="4261"/>
                  </a:cubicBezTo>
                  <a:cubicBezTo>
                    <a:pt x="109" y="4290"/>
                    <a:pt x="158" y="4318"/>
                    <a:pt x="213" y="4318"/>
                  </a:cubicBezTo>
                  <a:cubicBezTo>
                    <a:pt x="235" y="4318"/>
                    <a:pt x="259" y="4313"/>
                    <a:pt x="283" y="4301"/>
                  </a:cubicBezTo>
                  <a:lnTo>
                    <a:pt x="2420" y="3656"/>
                  </a:lnTo>
                  <a:cubicBezTo>
                    <a:pt x="2612" y="3697"/>
                    <a:pt x="2804" y="3717"/>
                    <a:pt x="2992" y="3717"/>
                  </a:cubicBezTo>
                  <a:cubicBezTo>
                    <a:pt x="4105" y="3717"/>
                    <a:pt x="5099" y="3026"/>
                    <a:pt x="5444" y="1922"/>
                  </a:cubicBezTo>
                  <a:lnTo>
                    <a:pt x="7057" y="390"/>
                  </a:lnTo>
                  <a:cubicBezTo>
                    <a:pt x="7138" y="309"/>
                    <a:pt x="7138" y="148"/>
                    <a:pt x="7057" y="67"/>
                  </a:cubicBezTo>
                  <a:cubicBezTo>
                    <a:pt x="7010" y="20"/>
                    <a:pt x="6949" y="0"/>
                    <a:pt x="68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12" name="Google Shape;712;p40"/>
          <p:cNvSpPr txBox="1">
            <a:spLocks noGrp="1"/>
          </p:cNvSpPr>
          <p:nvPr>
            <p:ph type="subTitle" idx="1"/>
          </p:nvPr>
        </p:nvSpPr>
        <p:spPr>
          <a:xfrm>
            <a:off x="2209050" y="3092025"/>
            <a:ext cx="4725900" cy="1379100"/>
          </a:xfrm>
          <a:prstGeom prst="rect">
            <a:avLst/>
          </a:prstGeom>
        </p:spPr>
        <p:txBody>
          <a:bodyPr spcFirstLastPara="1" wrap="square" lIns="91425" tIns="0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Montserrat"/>
              <a:buChar char="●"/>
              <a:defRPr sz="15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 sz="1600">
                <a:latin typeface="Signika"/>
                <a:ea typeface="Signika"/>
                <a:cs typeface="Signika"/>
                <a:sym typeface="Signika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 sz="1600">
                <a:latin typeface="Signika"/>
                <a:ea typeface="Signika"/>
                <a:cs typeface="Signika"/>
                <a:sym typeface="Signika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  <a:defRPr sz="1600">
                <a:latin typeface="Signika"/>
                <a:ea typeface="Signika"/>
                <a:cs typeface="Signika"/>
                <a:sym typeface="Signika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 sz="1600">
                <a:latin typeface="Signika"/>
                <a:ea typeface="Signika"/>
                <a:cs typeface="Signika"/>
                <a:sym typeface="Signika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 sz="1600">
                <a:latin typeface="Signika"/>
                <a:ea typeface="Signika"/>
                <a:cs typeface="Signika"/>
                <a:sym typeface="Signika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  <a:defRPr sz="1600">
                <a:latin typeface="Signika"/>
                <a:ea typeface="Signika"/>
                <a:cs typeface="Signika"/>
                <a:sym typeface="Signika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 sz="1600">
                <a:latin typeface="Signika"/>
                <a:ea typeface="Signika"/>
                <a:cs typeface="Signika"/>
                <a:sym typeface="Signika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 sz="1600">
                <a:latin typeface="Signika"/>
                <a:ea typeface="Signika"/>
                <a:cs typeface="Signika"/>
                <a:sym typeface="Signika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713" name="Google Shape;713;p40"/>
          <p:cNvSpPr txBox="1">
            <a:spLocks noGrp="1"/>
          </p:cNvSpPr>
          <p:nvPr>
            <p:ph type="title"/>
          </p:nvPr>
        </p:nvSpPr>
        <p:spPr>
          <a:xfrm>
            <a:off x="2989800" y="2878050"/>
            <a:ext cx="3164400" cy="214200"/>
          </a:xfrm>
          <a:prstGeom prst="rect">
            <a:avLst/>
          </a:prstGeom>
        </p:spPr>
        <p:txBody>
          <a:bodyPr spcFirstLastPara="1" wrap="square" lIns="91425" tIns="0" rIns="91425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714" name="Google Shape;714;p40"/>
          <p:cNvSpPr txBox="1">
            <a:spLocks noGrp="1"/>
          </p:cNvSpPr>
          <p:nvPr>
            <p:ph type="title" idx="2"/>
          </p:nvPr>
        </p:nvSpPr>
        <p:spPr>
          <a:xfrm>
            <a:off x="713225" y="377725"/>
            <a:ext cx="7743600" cy="56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1_1">
    <p:spTree>
      <p:nvGrpSpPr>
        <p:cNvPr id="1" name="Shape 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" name="Google Shape;716;p41"/>
          <p:cNvSpPr/>
          <p:nvPr/>
        </p:nvSpPr>
        <p:spPr>
          <a:xfrm rot="5400000" flipH="1">
            <a:off x="5819451" y="1817726"/>
            <a:ext cx="5151600" cy="1503198"/>
          </a:xfrm>
          <a:prstGeom prst="flowChartDocumen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17" name="Google Shape;717;p41"/>
          <p:cNvGrpSpPr/>
          <p:nvPr/>
        </p:nvGrpSpPr>
        <p:grpSpPr>
          <a:xfrm rot="10800000" flipH="1">
            <a:off x="252900" y="186800"/>
            <a:ext cx="1114200" cy="4798675"/>
            <a:chOff x="6101175" y="287075"/>
            <a:chExt cx="1114200" cy="4798675"/>
          </a:xfrm>
        </p:grpSpPr>
        <p:sp>
          <p:nvSpPr>
            <p:cNvPr id="718" name="Google Shape;718;p41"/>
            <p:cNvSpPr/>
            <p:nvPr/>
          </p:nvSpPr>
          <p:spPr>
            <a:xfrm>
              <a:off x="7145800" y="4007588"/>
              <a:ext cx="69575" cy="75625"/>
            </a:xfrm>
            <a:custGeom>
              <a:avLst/>
              <a:gdLst/>
              <a:ahLst/>
              <a:cxnLst/>
              <a:rect l="l" t="t" r="r" b="b"/>
              <a:pathLst>
                <a:path w="2783" h="3025" extrusionOk="0">
                  <a:moveTo>
                    <a:pt x="1412" y="0"/>
                  </a:moveTo>
                  <a:lnTo>
                    <a:pt x="1129" y="847"/>
                  </a:lnTo>
                  <a:lnTo>
                    <a:pt x="0" y="847"/>
                  </a:lnTo>
                  <a:lnTo>
                    <a:pt x="887" y="1613"/>
                  </a:lnTo>
                  <a:lnTo>
                    <a:pt x="484" y="3024"/>
                  </a:lnTo>
                  <a:lnTo>
                    <a:pt x="1412" y="2057"/>
                  </a:lnTo>
                  <a:lnTo>
                    <a:pt x="2380" y="3024"/>
                  </a:lnTo>
                  <a:lnTo>
                    <a:pt x="1936" y="1613"/>
                  </a:lnTo>
                  <a:lnTo>
                    <a:pt x="2783" y="847"/>
                  </a:lnTo>
                  <a:lnTo>
                    <a:pt x="1694" y="847"/>
                  </a:lnTo>
                  <a:lnTo>
                    <a:pt x="141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41"/>
            <p:cNvSpPr/>
            <p:nvPr/>
          </p:nvSpPr>
          <p:spPr>
            <a:xfrm>
              <a:off x="6185125" y="287075"/>
              <a:ext cx="50425" cy="54475"/>
            </a:xfrm>
            <a:custGeom>
              <a:avLst/>
              <a:gdLst/>
              <a:ahLst/>
              <a:cxnLst/>
              <a:rect l="l" t="t" r="r" b="b"/>
              <a:pathLst>
                <a:path w="2017" h="2179" extrusionOk="0">
                  <a:moveTo>
                    <a:pt x="1008" y="1"/>
                  </a:moveTo>
                  <a:lnTo>
                    <a:pt x="807" y="606"/>
                  </a:lnTo>
                  <a:lnTo>
                    <a:pt x="0" y="606"/>
                  </a:lnTo>
                  <a:lnTo>
                    <a:pt x="645" y="1170"/>
                  </a:lnTo>
                  <a:lnTo>
                    <a:pt x="323" y="2178"/>
                  </a:lnTo>
                  <a:lnTo>
                    <a:pt x="1008" y="1493"/>
                  </a:lnTo>
                  <a:lnTo>
                    <a:pt x="1694" y="2178"/>
                  </a:lnTo>
                  <a:lnTo>
                    <a:pt x="1694" y="2178"/>
                  </a:lnTo>
                  <a:lnTo>
                    <a:pt x="1371" y="1170"/>
                  </a:lnTo>
                  <a:lnTo>
                    <a:pt x="2016" y="606"/>
                  </a:lnTo>
                  <a:lnTo>
                    <a:pt x="1210" y="606"/>
                  </a:lnTo>
                  <a:lnTo>
                    <a:pt x="100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41"/>
            <p:cNvSpPr/>
            <p:nvPr/>
          </p:nvSpPr>
          <p:spPr>
            <a:xfrm>
              <a:off x="6101175" y="5031275"/>
              <a:ext cx="49400" cy="54475"/>
            </a:xfrm>
            <a:custGeom>
              <a:avLst/>
              <a:gdLst/>
              <a:ahLst/>
              <a:cxnLst/>
              <a:rect l="l" t="t" r="r" b="b"/>
              <a:pathLst>
                <a:path w="1976" h="2179" extrusionOk="0">
                  <a:moveTo>
                    <a:pt x="1008" y="1"/>
                  </a:moveTo>
                  <a:lnTo>
                    <a:pt x="807" y="646"/>
                  </a:lnTo>
                  <a:lnTo>
                    <a:pt x="0" y="646"/>
                  </a:lnTo>
                  <a:lnTo>
                    <a:pt x="645" y="1170"/>
                  </a:lnTo>
                  <a:lnTo>
                    <a:pt x="323" y="2178"/>
                  </a:lnTo>
                  <a:lnTo>
                    <a:pt x="1008" y="1493"/>
                  </a:lnTo>
                  <a:lnTo>
                    <a:pt x="1694" y="2178"/>
                  </a:lnTo>
                  <a:lnTo>
                    <a:pt x="1371" y="1170"/>
                  </a:lnTo>
                  <a:lnTo>
                    <a:pt x="1976" y="646"/>
                  </a:lnTo>
                  <a:lnTo>
                    <a:pt x="1210" y="646"/>
                  </a:lnTo>
                  <a:lnTo>
                    <a:pt x="100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41"/>
            <p:cNvSpPr/>
            <p:nvPr/>
          </p:nvSpPr>
          <p:spPr>
            <a:xfrm>
              <a:off x="6596875" y="2544525"/>
              <a:ext cx="50425" cy="54450"/>
            </a:xfrm>
            <a:custGeom>
              <a:avLst/>
              <a:gdLst/>
              <a:ahLst/>
              <a:cxnLst/>
              <a:rect l="l" t="t" r="r" b="b"/>
              <a:pathLst>
                <a:path w="2017" h="2178" extrusionOk="0">
                  <a:moveTo>
                    <a:pt x="1009" y="0"/>
                  </a:moveTo>
                  <a:lnTo>
                    <a:pt x="807" y="645"/>
                  </a:lnTo>
                  <a:lnTo>
                    <a:pt x="0" y="645"/>
                  </a:lnTo>
                  <a:lnTo>
                    <a:pt x="646" y="1210"/>
                  </a:lnTo>
                  <a:lnTo>
                    <a:pt x="323" y="2178"/>
                  </a:lnTo>
                  <a:lnTo>
                    <a:pt x="323" y="2178"/>
                  </a:lnTo>
                  <a:lnTo>
                    <a:pt x="1009" y="1492"/>
                  </a:lnTo>
                  <a:lnTo>
                    <a:pt x="1694" y="2178"/>
                  </a:lnTo>
                  <a:lnTo>
                    <a:pt x="1372" y="1170"/>
                  </a:lnTo>
                  <a:lnTo>
                    <a:pt x="2017" y="645"/>
                  </a:lnTo>
                  <a:lnTo>
                    <a:pt x="1210" y="645"/>
                  </a:lnTo>
                  <a:lnTo>
                    <a:pt x="1009" y="0"/>
                  </a:lnTo>
                  <a:close/>
                  <a:moveTo>
                    <a:pt x="1694" y="2178"/>
                  </a:moveTo>
                  <a:lnTo>
                    <a:pt x="1694" y="2178"/>
                  </a:lnTo>
                  <a:lnTo>
                    <a:pt x="1694" y="217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41"/>
            <p:cNvSpPr/>
            <p:nvPr/>
          </p:nvSpPr>
          <p:spPr>
            <a:xfrm>
              <a:off x="6175525" y="3841175"/>
              <a:ext cx="69600" cy="75625"/>
            </a:xfrm>
            <a:custGeom>
              <a:avLst/>
              <a:gdLst/>
              <a:ahLst/>
              <a:cxnLst/>
              <a:rect l="l" t="t" r="r" b="b"/>
              <a:pathLst>
                <a:path w="2784" h="3025" extrusionOk="0">
                  <a:moveTo>
                    <a:pt x="1412" y="0"/>
                  </a:moveTo>
                  <a:lnTo>
                    <a:pt x="1130" y="888"/>
                  </a:lnTo>
                  <a:lnTo>
                    <a:pt x="1" y="888"/>
                  </a:lnTo>
                  <a:lnTo>
                    <a:pt x="888" y="1654"/>
                  </a:lnTo>
                  <a:lnTo>
                    <a:pt x="444" y="3025"/>
                  </a:lnTo>
                  <a:lnTo>
                    <a:pt x="1412" y="2097"/>
                  </a:lnTo>
                  <a:lnTo>
                    <a:pt x="2340" y="3025"/>
                  </a:lnTo>
                  <a:lnTo>
                    <a:pt x="1896" y="1613"/>
                  </a:lnTo>
                  <a:lnTo>
                    <a:pt x="2783" y="888"/>
                  </a:lnTo>
                  <a:lnTo>
                    <a:pt x="1654" y="888"/>
                  </a:lnTo>
                  <a:lnTo>
                    <a:pt x="141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41"/>
            <p:cNvSpPr/>
            <p:nvPr/>
          </p:nvSpPr>
          <p:spPr>
            <a:xfrm>
              <a:off x="6886363" y="456525"/>
              <a:ext cx="178450" cy="107975"/>
            </a:xfrm>
            <a:custGeom>
              <a:avLst/>
              <a:gdLst/>
              <a:ahLst/>
              <a:cxnLst/>
              <a:rect l="l" t="t" r="r" b="b"/>
              <a:pathLst>
                <a:path w="7138" h="4319" extrusionOk="0">
                  <a:moveTo>
                    <a:pt x="6890" y="0"/>
                  </a:moveTo>
                  <a:cubicBezTo>
                    <a:pt x="6849" y="0"/>
                    <a:pt x="6808" y="10"/>
                    <a:pt x="6775" y="27"/>
                  </a:cubicBezTo>
                  <a:lnTo>
                    <a:pt x="4638" y="712"/>
                  </a:lnTo>
                  <a:cubicBezTo>
                    <a:pt x="4498" y="690"/>
                    <a:pt x="4359" y="679"/>
                    <a:pt x="4220" y="679"/>
                  </a:cubicBezTo>
                  <a:cubicBezTo>
                    <a:pt x="3119" y="679"/>
                    <a:pt x="2093" y="1372"/>
                    <a:pt x="1734" y="2446"/>
                  </a:cubicBezTo>
                  <a:lnTo>
                    <a:pt x="81" y="3938"/>
                  </a:lnTo>
                  <a:cubicBezTo>
                    <a:pt x="0" y="4019"/>
                    <a:pt x="0" y="4180"/>
                    <a:pt x="81" y="4261"/>
                  </a:cubicBezTo>
                  <a:cubicBezTo>
                    <a:pt x="109" y="4290"/>
                    <a:pt x="158" y="4318"/>
                    <a:pt x="213" y="4318"/>
                  </a:cubicBezTo>
                  <a:cubicBezTo>
                    <a:pt x="235" y="4318"/>
                    <a:pt x="259" y="4313"/>
                    <a:pt x="283" y="4301"/>
                  </a:cubicBezTo>
                  <a:lnTo>
                    <a:pt x="2420" y="3656"/>
                  </a:lnTo>
                  <a:cubicBezTo>
                    <a:pt x="2612" y="3697"/>
                    <a:pt x="2804" y="3717"/>
                    <a:pt x="2992" y="3717"/>
                  </a:cubicBezTo>
                  <a:cubicBezTo>
                    <a:pt x="4105" y="3717"/>
                    <a:pt x="5099" y="3026"/>
                    <a:pt x="5444" y="1922"/>
                  </a:cubicBezTo>
                  <a:lnTo>
                    <a:pt x="7057" y="390"/>
                  </a:lnTo>
                  <a:cubicBezTo>
                    <a:pt x="7138" y="309"/>
                    <a:pt x="7138" y="148"/>
                    <a:pt x="7057" y="67"/>
                  </a:cubicBezTo>
                  <a:cubicBezTo>
                    <a:pt x="7010" y="20"/>
                    <a:pt x="6949" y="0"/>
                    <a:pt x="68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4" name="Google Shape;724;p41"/>
          <p:cNvGrpSpPr/>
          <p:nvPr/>
        </p:nvGrpSpPr>
        <p:grpSpPr>
          <a:xfrm>
            <a:off x="7868400" y="186800"/>
            <a:ext cx="1039850" cy="4629225"/>
            <a:chOff x="6175525" y="287075"/>
            <a:chExt cx="1039850" cy="4629225"/>
          </a:xfrm>
        </p:grpSpPr>
        <p:sp>
          <p:nvSpPr>
            <p:cNvPr id="725" name="Google Shape;725;p41"/>
            <p:cNvSpPr/>
            <p:nvPr/>
          </p:nvSpPr>
          <p:spPr>
            <a:xfrm>
              <a:off x="7145800" y="4007588"/>
              <a:ext cx="69575" cy="75625"/>
            </a:xfrm>
            <a:custGeom>
              <a:avLst/>
              <a:gdLst/>
              <a:ahLst/>
              <a:cxnLst/>
              <a:rect l="l" t="t" r="r" b="b"/>
              <a:pathLst>
                <a:path w="2783" h="3025" extrusionOk="0">
                  <a:moveTo>
                    <a:pt x="1412" y="0"/>
                  </a:moveTo>
                  <a:lnTo>
                    <a:pt x="1129" y="847"/>
                  </a:lnTo>
                  <a:lnTo>
                    <a:pt x="0" y="847"/>
                  </a:lnTo>
                  <a:lnTo>
                    <a:pt x="887" y="1613"/>
                  </a:lnTo>
                  <a:lnTo>
                    <a:pt x="484" y="3024"/>
                  </a:lnTo>
                  <a:lnTo>
                    <a:pt x="1412" y="2057"/>
                  </a:lnTo>
                  <a:lnTo>
                    <a:pt x="2380" y="3024"/>
                  </a:lnTo>
                  <a:lnTo>
                    <a:pt x="1936" y="1613"/>
                  </a:lnTo>
                  <a:lnTo>
                    <a:pt x="2783" y="847"/>
                  </a:lnTo>
                  <a:lnTo>
                    <a:pt x="1694" y="847"/>
                  </a:lnTo>
                  <a:lnTo>
                    <a:pt x="141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41"/>
            <p:cNvSpPr/>
            <p:nvPr/>
          </p:nvSpPr>
          <p:spPr>
            <a:xfrm>
              <a:off x="6185125" y="287075"/>
              <a:ext cx="50425" cy="54475"/>
            </a:xfrm>
            <a:custGeom>
              <a:avLst/>
              <a:gdLst/>
              <a:ahLst/>
              <a:cxnLst/>
              <a:rect l="l" t="t" r="r" b="b"/>
              <a:pathLst>
                <a:path w="2017" h="2179" extrusionOk="0">
                  <a:moveTo>
                    <a:pt x="1008" y="1"/>
                  </a:moveTo>
                  <a:lnTo>
                    <a:pt x="807" y="606"/>
                  </a:lnTo>
                  <a:lnTo>
                    <a:pt x="0" y="606"/>
                  </a:lnTo>
                  <a:lnTo>
                    <a:pt x="645" y="1170"/>
                  </a:lnTo>
                  <a:lnTo>
                    <a:pt x="323" y="2178"/>
                  </a:lnTo>
                  <a:lnTo>
                    <a:pt x="1008" y="1493"/>
                  </a:lnTo>
                  <a:lnTo>
                    <a:pt x="1694" y="2178"/>
                  </a:lnTo>
                  <a:lnTo>
                    <a:pt x="1694" y="2178"/>
                  </a:lnTo>
                  <a:lnTo>
                    <a:pt x="1371" y="1170"/>
                  </a:lnTo>
                  <a:lnTo>
                    <a:pt x="2016" y="606"/>
                  </a:lnTo>
                  <a:lnTo>
                    <a:pt x="1210" y="606"/>
                  </a:lnTo>
                  <a:lnTo>
                    <a:pt x="10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41"/>
            <p:cNvSpPr/>
            <p:nvPr/>
          </p:nvSpPr>
          <p:spPr>
            <a:xfrm>
              <a:off x="6473650" y="4861825"/>
              <a:ext cx="49400" cy="54475"/>
            </a:xfrm>
            <a:custGeom>
              <a:avLst/>
              <a:gdLst/>
              <a:ahLst/>
              <a:cxnLst/>
              <a:rect l="l" t="t" r="r" b="b"/>
              <a:pathLst>
                <a:path w="1976" h="2179" extrusionOk="0">
                  <a:moveTo>
                    <a:pt x="1008" y="1"/>
                  </a:moveTo>
                  <a:lnTo>
                    <a:pt x="807" y="646"/>
                  </a:lnTo>
                  <a:lnTo>
                    <a:pt x="0" y="646"/>
                  </a:lnTo>
                  <a:lnTo>
                    <a:pt x="645" y="1170"/>
                  </a:lnTo>
                  <a:lnTo>
                    <a:pt x="323" y="2178"/>
                  </a:lnTo>
                  <a:lnTo>
                    <a:pt x="1008" y="1493"/>
                  </a:lnTo>
                  <a:lnTo>
                    <a:pt x="1694" y="2178"/>
                  </a:lnTo>
                  <a:lnTo>
                    <a:pt x="1371" y="1170"/>
                  </a:lnTo>
                  <a:lnTo>
                    <a:pt x="1976" y="646"/>
                  </a:lnTo>
                  <a:lnTo>
                    <a:pt x="1210" y="646"/>
                  </a:lnTo>
                  <a:lnTo>
                    <a:pt x="10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41"/>
            <p:cNvSpPr/>
            <p:nvPr/>
          </p:nvSpPr>
          <p:spPr>
            <a:xfrm>
              <a:off x="6596875" y="2544525"/>
              <a:ext cx="50425" cy="54450"/>
            </a:xfrm>
            <a:custGeom>
              <a:avLst/>
              <a:gdLst/>
              <a:ahLst/>
              <a:cxnLst/>
              <a:rect l="l" t="t" r="r" b="b"/>
              <a:pathLst>
                <a:path w="2017" h="2178" extrusionOk="0">
                  <a:moveTo>
                    <a:pt x="1009" y="0"/>
                  </a:moveTo>
                  <a:lnTo>
                    <a:pt x="807" y="645"/>
                  </a:lnTo>
                  <a:lnTo>
                    <a:pt x="0" y="645"/>
                  </a:lnTo>
                  <a:lnTo>
                    <a:pt x="646" y="1210"/>
                  </a:lnTo>
                  <a:lnTo>
                    <a:pt x="323" y="2178"/>
                  </a:lnTo>
                  <a:lnTo>
                    <a:pt x="323" y="2178"/>
                  </a:lnTo>
                  <a:lnTo>
                    <a:pt x="1009" y="1492"/>
                  </a:lnTo>
                  <a:lnTo>
                    <a:pt x="1694" y="2178"/>
                  </a:lnTo>
                  <a:lnTo>
                    <a:pt x="1372" y="1170"/>
                  </a:lnTo>
                  <a:lnTo>
                    <a:pt x="2017" y="645"/>
                  </a:lnTo>
                  <a:lnTo>
                    <a:pt x="1210" y="645"/>
                  </a:lnTo>
                  <a:lnTo>
                    <a:pt x="1009" y="0"/>
                  </a:lnTo>
                  <a:close/>
                  <a:moveTo>
                    <a:pt x="1694" y="2178"/>
                  </a:moveTo>
                  <a:lnTo>
                    <a:pt x="1694" y="2178"/>
                  </a:lnTo>
                  <a:lnTo>
                    <a:pt x="1694" y="217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41"/>
            <p:cNvSpPr/>
            <p:nvPr/>
          </p:nvSpPr>
          <p:spPr>
            <a:xfrm>
              <a:off x="6175525" y="3841175"/>
              <a:ext cx="69600" cy="75625"/>
            </a:xfrm>
            <a:custGeom>
              <a:avLst/>
              <a:gdLst/>
              <a:ahLst/>
              <a:cxnLst/>
              <a:rect l="l" t="t" r="r" b="b"/>
              <a:pathLst>
                <a:path w="2784" h="3025" extrusionOk="0">
                  <a:moveTo>
                    <a:pt x="1412" y="0"/>
                  </a:moveTo>
                  <a:lnTo>
                    <a:pt x="1130" y="888"/>
                  </a:lnTo>
                  <a:lnTo>
                    <a:pt x="1" y="888"/>
                  </a:lnTo>
                  <a:lnTo>
                    <a:pt x="888" y="1654"/>
                  </a:lnTo>
                  <a:lnTo>
                    <a:pt x="444" y="3025"/>
                  </a:lnTo>
                  <a:lnTo>
                    <a:pt x="1412" y="2097"/>
                  </a:lnTo>
                  <a:lnTo>
                    <a:pt x="2340" y="3025"/>
                  </a:lnTo>
                  <a:lnTo>
                    <a:pt x="1896" y="1613"/>
                  </a:lnTo>
                  <a:lnTo>
                    <a:pt x="2783" y="888"/>
                  </a:lnTo>
                  <a:lnTo>
                    <a:pt x="1654" y="888"/>
                  </a:lnTo>
                  <a:lnTo>
                    <a:pt x="141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41"/>
            <p:cNvSpPr/>
            <p:nvPr/>
          </p:nvSpPr>
          <p:spPr>
            <a:xfrm>
              <a:off x="6596863" y="1304350"/>
              <a:ext cx="178450" cy="107975"/>
            </a:xfrm>
            <a:custGeom>
              <a:avLst/>
              <a:gdLst/>
              <a:ahLst/>
              <a:cxnLst/>
              <a:rect l="l" t="t" r="r" b="b"/>
              <a:pathLst>
                <a:path w="7138" h="4319" extrusionOk="0">
                  <a:moveTo>
                    <a:pt x="6890" y="0"/>
                  </a:moveTo>
                  <a:cubicBezTo>
                    <a:pt x="6849" y="0"/>
                    <a:pt x="6808" y="10"/>
                    <a:pt x="6775" y="27"/>
                  </a:cubicBezTo>
                  <a:lnTo>
                    <a:pt x="4638" y="712"/>
                  </a:lnTo>
                  <a:cubicBezTo>
                    <a:pt x="4498" y="690"/>
                    <a:pt x="4359" y="679"/>
                    <a:pt x="4220" y="679"/>
                  </a:cubicBezTo>
                  <a:cubicBezTo>
                    <a:pt x="3119" y="679"/>
                    <a:pt x="2093" y="1372"/>
                    <a:pt x="1734" y="2446"/>
                  </a:cubicBezTo>
                  <a:lnTo>
                    <a:pt x="81" y="3938"/>
                  </a:lnTo>
                  <a:cubicBezTo>
                    <a:pt x="0" y="4019"/>
                    <a:pt x="0" y="4180"/>
                    <a:pt x="81" y="4261"/>
                  </a:cubicBezTo>
                  <a:cubicBezTo>
                    <a:pt x="109" y="4290"/>
                    <a:pt x="158" y="4318"/>
                    <a:pt x="213" y="4318"/>
                  </a:cubicBezTo>
                  <a:cubicBezTo>
                    <a:pt x="235" y="4318"/>
                    <a:pt x="259" y="4313"/>
                    <a:pt x="283" y="4301"/>
                  </a:cubicBezTo>
                  <a:lnTo>
                    <a:pt x="2420" y="3656"/>
                  </a:lnTo>
                  <a:cubicBezTo>
                    <a:pt x="2612" y="3697"/>
                    <a:pt x="2804" y="3717"/>
                    <a:pt x="2992" y="3717"/>
                  </a:cubicBezTo>
                  <a:cubicBezTo>
                    <a:pt x="4105" y="3717"/>
                    <a:pt x="5099" y="3026"/>
                    <a:pt x="5444" y="1922"/>
                  </a:cubicBezTo>
                  <a:lnTo>
                    <a:pt x="7057" y="390"/>
                  </a:lnTo>
                  <a:cubicBezTo>
                    <a:pt x="7138" y="309"/>
                    <a:pt x="7138" y="148"/>
                    <a:pt x="7057" y="67"/>
                  </a:cubicBezTo>
                  <a:cubicBezTo>
                    <a:pt x="7010" y="20"/>
                    <a:pt x="6949" y="0"/>
                    <a:pt x="68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31" name="Google Shape;731;p41"/>
          <p:cNvSpPr txBox="1">
            <a:spLocks noGrp="1"/>
          </p:cNvSpPr>
          <p:nvPr>
            <p:ph type="title"/>
          </p:nvPr>
        </p:nvSpPr>
        <p:spPr>
          <a:xfrm>
            <a:off x="713225" y="377725"/>
            <a:ext cx="7743600" cy="56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CUSTOM_1_1_1">
    <p:spTree>
      <p:nvGrpSpPr>
        <p:cNvPr id="1" name="Shape 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" name="Google Shape;733;p42"/>
          <p:cNvSpPr/>
          <p:nvPr/>
        </p:nvSpPr>
        <p:spPr>
          <a:xfrm>
            <a:off x="785766" y="1227126"/>
            <a:ext cx="299426" cy="112703"/>
          </a:xfrm>
          <a:custGeom>
            <a:avLst/>
            <a:gdLst/>
            <a:ahLst/>
            <a:cxnLst/>
            <a:rect l="l" t="t" r="r" b="b"/>
            <a:pathLst>
              <a:path w="8574" h="3227" extrusionOk="0">
                <a:moveTo>
                  <a:pt x="1" y="0"/>
                </a:moveTo>
                <a:lnTo>
                  <a:pt x="1" y="0"/>
                </a:lnTo>
                <a:cubicBezTo>
                  <a:pt x="301" y="734"/>
                  <a:pt x="801" y="1468"/>
                  <a:pt x="1435" y="2002"/>
                </a:cubicBezTo>
                <a:cubicBezTo>
                  <a:pt x="2394" y="2826"/>
                  <a:pt x="3563" y="3226"/>
                  <a:pt x="4724" y="3226"/>
                </a:cubicBezTo>
                <a:cubicBezTo>
                  <a:pt x="6148" y="3226"/>
                  <a:pt x="7563" y="2625"/>
                  <a:pt x="8574" y="1468"/>
                </a:cubicBezTo>
                <a:cubicBezTo>
                  <a:pt x="7106" y="1468"/>
                  <a:pt x="5638" y="1335"/>
                  <a:pt x="4237" y="1068"/>
                </a:cubicBezTo>
                <a:cubicBezTo>
                  <a:pt x="2770" y="834"/>
                  <a:pt x="1335" y="501"/>
                  <a:pt x="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4" name="Google Shape;734;p42"/>
          <p:cNvSpPr/>
          <p:nvPr/>
        </p:nvSpPr>
        <p:spPr>
          <a:xfrm>
            <a:off x="784613" y="986850"/>
            <a:ext cx="342520" cy="171587"/>
          </a:xfrm>
          <a:custGeom>
            <a:avLst/>
            <a:gdLst/>
            <a:ahLst/>
            <a:cxnLst/>
            <a:rect l="l" t="t" r="r" b="b"/>
            <a:pathLst>
              <a:path w="9808" h="4913" extrusionOk="0">
                <a:moveTo>
                  <a:pt x="4708" y="1"/>
                </a:moveTo>
                <a:cubicBezTo>
                  <a:pt x="2683" y="1"/>
                  <a:pt x="770" y="1218"/>
                  <a:pt x="1" y="3244"/>
                </a:cubicBezTo>
                <a:cubicBezTo>
                  <a:pt x="328" y="3231"/>
                  <a:pt x="655" y="3225"/>
                  <a:pt x="982" y="3225"/>
                </a:cubicBezTo>
                <a:cubicBezTo>
                  <a:pt x="2323" y="3225"/>
                  <a:pt x="3663" y="3337"/>
                  <a:pt x="5004" y="3578"/>
                </a:cubicBezTo>
                <a:cubicBezTo>
                  <a:pt x="6639" y="3845"/>
                  <a:pt x="8273" y="4278"/>
                  <a:pt x="9808" y="4912"/>
                </a:cubicBezTo>
                <a:cubicBezTo>
                  <a:pt x="9774" y="2877"/>
                  <a:pt x="8473" y="1076"/>
                  <a:pt x="6539" y="342"/>
                </a:cubicBezTo>
                <a:cubicBezTo>
                  <a:pt x="5937" y="111"/>
                  <a:pt x="5318" y="1"/>
                  <a:pt x="470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5" name="Google Shape;735;p42"/>
          <p:cNvSpPr/>
          <p:nvPr/>
        </p:nvSpPr>
        <p:spPr>
          <a:xfrm>
            <a:off x="670450" y="1085754"/>
            <a:ext cx="560366" cy="152657"/>
          </a:xfrm>
          <a:custGeom>
            <a:avLst/>
            <a:gdLst/>
            <a:ahLst/>
            <a:cxnLst/>
            <a:rect l="l" t="t" r="r" b="b"/>
            <a:pathLst>
              <a:path w="16046" h="4371" extrusionOk="0">
                <a:moveTo>
                  <a:pt x="3507" y="0"/>
                </a:moveTo>
                <a:cubicBezTo>
                  <a:pt x="1568" y="0"/>
                  <a:pt x="266" y="296"/>
                  <a:pt x="167" y="846"/>
                </a:cubicBezTo>
                <a:cubicBezTo>
                  <a:pt x="1" y="1813"/>
                  <a:pt x="3403" y="3181"/>
                  <a:pt x="7739" y="3915"/>
                </a:cubicBezTo>
                <a:cubicBezTo>
                  <a:pt x="9548" y="4221"/>
                  <a:pt x="11235" y="4370"/>
                  <a:pt x="12599" y="4370"/>
                </a:cubicBezTo>
                <a:cubicBezTo>
                  <a:pt x="14505" y="4370"/>
                  <a:pt x="15781" y="4079"/>
                  <a:pt x="15879" y="3515"/>
                </a:cubicBezTo>
                <a:cubicBezTo>
                  <a:pt x="16045" y="2547"/>
                  <a:pt x="12643" y="1180"/>
                  <a:pt x="8306" y="446"/>
                </a:cubicBezTo>
                <a:cubicBezTo>
                  <a:pt x="6524" y="144"/>
                  <a:pt x="4861" y="0"/>
                  <a:pt x="350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6" name="Google Shape;736;p42"/>
          <p:cNvSpPr/>
          <p:nvPr/>
        </p:nvSpPr>
        <p:spPr>
          <a:xfrm>
            <a:off x="1151588" y="4495438"/>
            <a:ext cx="50425" cy="54450"/>
          </a:xfrm>
          <a:custGeom>
            <a:avLst/>
            <a:gdLst/>
            <a:ahLst/>
            <a:cxnLst/>
            <a:rect l="l" t="t" r="r" b="b"/>
            <a:pathLst>
              <a:path w="2017" h="2178" extrusionOk="0">
                <a:moveTo>
                  <a:pt x="1049" y="0"/>
                </a:moveTo>
                <a:lnTo>
                  <a:pt x="847" y="646"/>
                </a:lnTo>
                <a:lnTo>
                  <a:pt x="0" y="646"/>
                </a:lnTo>
                <a:lnTo>
                  <a:pt x="645" y="1210"/>
                </a:lnTo>
                <a:lnTo>
                  <a:pt x="363" y="2178"/>
                </a:lnTo>
                <a:lnTo>
                  <a:pt x="363" y="2178"/>
                </a:lnTo>
                <a:lnTo>
                  <a:pt x="1049" y="1533"/>
                </a:lnTo>
                <a:lnTo>
                  <a:pt x="1734" y="2178"/>
                </a:lnTo>
                <a:lnTo>
                  <a:pt x="1412" y="1170"/>
                </a:lnTo>
                <a:lnTo>
                  <a:pt x="2017" y="646"/>
                </a:lnTo>
                <a:lnTo>
                  <a:pt x="1210" y="646"/>
                </a:lnTo>
                <a:lnTo>
                  <a:pt x="104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7" name="Google Shape;737;p42"/>
          <p:cNvSpPr/>
          <p:nvPr/>
        </p:nvSpPr>
        <p:spPr>
          <a:xfrm>
            <a:off x="4231563" y="4762825"/>
            <a:ext cx="50425" cy="54475"/>
          </a:xfrm>
          <a:custGeom>
            <a:avLst/>
            <a:gdLst/>
            <a:ahLst/>
            <a:cxnLst/>
            <a:rect l="l" t="t" r="r" b="b"/>
            <a:pathLst>
              <a:path w="2017" h="2179" extrusionOk="0">
                <a:moveTo>
                  <a:pt x="1009" y="1"/>
                </a:moveTo>
                <a:lnTo>
                  <a:pt x="807" y="606"/>
                </a:lnTo>
                <a:lnTo>
                  <a:pt x="1" y="606"/>
                </a:lnTo>
                <a:lnTo>
                  <a:pt x="646" y="1170"/>
                </a:lnTo>
                <a:lnTo>
                  <a:pt x="364" y="2179"/>
                </a:lnTo>
                <a:lnTo>
                  <a:pt x="1009" y="1493"/>
                </a:lnTo>
                <a:lnTo>
                  <a:pt x="1694" y="2179"/>
                </a:lnTo>
                <a:lnTo>
                  <a:pt x="1372" y="1170"/>
                </a:lnTo>
                <a:lnTo>
                  <a:pt x="2017" y="606"/>
                </a:lnTo>
                <a:lnTo>
                  <a:pt x="1210" y="606"/>
                </a:lnTo>
                <a:lnTo>
                  <a:pt x="100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8" name="Google Shape;738;p42"/>
          <p:cNvSpPr/>
          <p:nvPr/>
        </p:nvSpPr>
        <p:spPr>
          <a:xfrm>
            <a:off x="5253163" y="4292150"/>
            <a:ext cx="50425" cy="54475"/>
          </a:xfrm>
          <a:custGeom>
            <a:avLst/>
            <a:gdLst/>
            <a:ahLst/>
            <a:cxnLst/>
            <a:rect l="l" t="t" r="r" b="b"/>
            <a:pathLst>
              <a:path w="2017" h="2179" extrusionOk="0">
                <a:moveTo>
                  <a:pt x="1008" y="1"/>
                </a:moveTo>
                <a:lnTo>
                  <a:pt x="807" y="606"/>
                </a:lnTo>
                <a:lnTo>
                  <a:pt x="0" y="606"/>
                </a:lnTo>
                <a:lnTo>
                  <a:pt x="645" y="1170"/>
                </a:lnTo>
                <a:lnTo>
                  <a:pt x="323" y="2178"/>
                </a:lnTo>
                <a:lnTo>
                  <a:pt x="1008" y="1493"/>
                </a:lnTo>
                <a:lnTo>
                  <a:pt x="1694" y="2178"/>
                </a:lnTo>
                <a:lnTo>
                  <a:pt x="1694" y="2178"/>
                </a:lnTo>
                <a:lnTo>
                  <a:pt x="1371" y="1170"/>
                </a:lnTo>
                <a:lnTo>
                  <a:pt x="2016" y="606"/>
                </a:lnTo>
                <a:lnTo>
                  <a:pt x="1210" y="606"/>
                </a:lnTo>
                <a:lnTo>
                  <a:pt x="100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9" name="Google Shape;739;p42"/>
          <p:cNvSpPr/>
          <p:nvPr/>
        </p:nvSpPr>
        <p:spPr>
          <a:xfrm>
            <a:off x="7851147" y="4346638"/>
            <a:ext cx="380206" cy="230052"/>
          </a:xfrm>
          <a:custGeom>
            <a:avLst/>
            <a:gdLst/>
            <a:ahLst/>
            <a:cxnLst/>
            <a:rect l="l" t="t" r="r" b="b"/>
            <a:pathLst>
              <a:path w="7138" h="4319" extrusionOk="0">
                <a:moveTo>
                  <a:pt x="6890" y="0"/>
                </a:moveTo>
                <a:cubicBezTo>
                  <a:pt x="6849" y="0"/>
                  <a:pt x="6808" y="10"/>
                  <a:pt x="6775" y="27"/>
                </a:cubicBezTo>
                <a:lnTo>
                  <a:pt x="4638" y="712"/>
                </a:lnTo>
                <a:cubicBezTo>
                  <a:pt x="4498" y="690"/>
                  <a:pt x="4359" y="679"/>
                  <a:pt x="4220" y="679"/>
                </a:cubicBezTo>
                <a:cubicBezTo>
                  <a:pt x="3119" y="679"/>
                  <a:pt x="2093" y="1372"/>
                  <a:pt x="1734" y="2446"/>
                </a:cubicBezTo>
                <a:lnTo>
                  <a:pt x="81" y="3938"/>
                </a:lnTo>
                <a:cubicBezTo>
                  <a:pt x="0" y="4019"/>
                  <a:pt x="0" y="4180"/>
                  <a:pt x="81" y="4261"/>
                </a:cubicBezTo>
                <a:cubicBezTo>
                  <a:pt x="109" y="4290"/>
                  <a:pt x="158" y="4318"/>
                  <a:pt x="213" y="4318"/>
                </a:cubicBezTo>
                <a:cubicBezTo>
                  <a:pt x="235" y="4318"/>
                  <a:pt x="259" y="4313"/>
                  <a:pt x="283" y="4301"/>
                </a:cubicBezTo>
                <a:lnTo>
                  <a:pt x="2420" y="3656"/>
                </a:lnTo>
                <a:cubicBezTo>
                  <a:pt x="2612" y="3697"/>
                  <a:pt x="2804" y="3717"/>
                  <a:pt x="2992" y="3717"/>
                </a:cubicBezTo>
                <a:cubicBezTo>
                  <a:pt x="4105" y="3717"/>
                  <a:pt x="5099" y="3026"/>
                  <a:pt x="5444" y="1922"/>
                </a:cubicBezTo>
                <a:lnTo>
                  <a:pt x="7057" y="390"/>
                </a:lnTo>
                <a:cubicBezTo>
                  <a:pt x="7138" y="309"/>
                  <a:pt x="7138" y="148"/>
                  <a:pt x="7057" y="67"/>
                </a:cubicBezTo>
                <a:cubicBezTo>
                  <a:pt x="7010" y="20"/>
                  <a:pt x="6949" y="0"/>
                  <a:pt x="689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0" name="Google Shape;740;p42"/>
          <p:cNvSpPr/>
          <p:nvPr/>
        </p:nvSpPr>
        <p:spPr>
          <a:xfrm>
            <a:off x="791788" y="1575688"/>
            <a:ext cx="50425" cy="54450"/>
          </a:xfrm>
          <a:custGeom>
            <a:avLst/>
            <a:gdLst/>
            <a:ahLst/>
            <a:cxnLst/>
            <a:rect l="l" t="t" r="r" b="b"/>
            <a:pathLst>
              <a:path w="2017" h="2178" extrusionOk="0">
                <a:moveTo>
                  <a:pt x="1049" y="0"/>
                </a:moveTo>
                <a:lnTo>
                  <a:pt x="847" y="646"/>
                </a:lnTo>
                <a:lnTo>
                  <a:pt x="0" y="646"/>
                </a:lnTo>
                <a:lnTo>
                  <a:pt x="645" y="1210"/>
                </a:lnTo>
                <a:lnTo>
                  <a:pt x="363" y="2178"/>
                </a:lnTo>
                <a:lnTo>
                  <a:pt x="363" y="2178"/>
                </a:lnTo>
                <a:lnTo>
                  <a:pt x="1049" y="1533"/>
                </a:lnTo>
                <a:lnTo>
                  <a:pt x="1734" y="2178"/>
                </a:lnTo>
                <a:lnTo>
                  <a:pt x="1412" y="1170"/>
                </a:lnTo>
                <a:lnTo>
                  <a:pt x="2017" y="646"/>
                </a:lnTo>
                <a:lnTo>
                  <a:pt x="1210" y="646"/>
                </a:lnTo>
                <a:lnTo>
                  <a:pt x="104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1" name="Google Shape;741;p42"/>
          <p:cNvSpPr/>
          <p:nvPr/>
        </p:nvSpPr>
        <p:spPr>
          <a:xfrm>
            <a:off x="7705788" y="1630150"/>
            <a:ext cx="50425" cy="54475"/>
          </a:xfrm>
          <a:custGeom>
            <a:avLst/>
            <a:gdLst/>
            <a:ahLst/>
            <a:cxnLst/>
            <a:rect l="l" t="t" r="r" b="b"/>
            <a:pathLst>
              <a:path w="2017" h="2179" extrusionOk="0">
                <a:moveTo>
                  <a:pt x="1009" y="1"/>
                </a:moveTo>
                <a:lnTo>
                  <a:pt x="807" y="606"/>
                </a:lnTo>
                <a:lnTo>
                  <a:pt x="1" y="606"/>
                </a:lnTo>
                <a:lnTo>
                  <a:pt x="646" y="1170"/>
                </a:lnTo>
                <a:lnTo>
                  <a:pt x="364" y="2179"/>
                </a:lnTo>
                <a:lnTo>
                  <a:pt x="1009" y="1493"/>
                </a:lnTo>
                <a:lnTo>
                  <a:pt x="1694" y="2179"/>
                </a:lnTo>
                <a:lnTo>
                  <a:pt x="1372" y="1170"/>
                </a:lnTo>
                <a:lnTo>
                  <a:pt x="2017" y="606"/>
                </a:lnTo>
                <a:lnTo>
                  <a:pt x="1210" y="606"/>
                </a:lnTo>
                <a:lnTo>
                  <a:pt x="100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2" name="Google Shape;742;p42"/>
          <p:cNvSpPr/>
          <p:nvPr/>
        </p:nvSpPr>
        <p:spPr>
          <a:xfrm>
            <a:off x="2846563" y="1136450"/>
            <a:ext cx="50425" cy="54475"/>
          </a:xfrm>
          <a:custGeom>
            <a:avLst/>
            <a:gdLst/>
            <a:ahLst/>
            <a:cxnLst/>
            <a:rect l="l" t="t" r="r" b="b"/>
            <a:pathLst>
              <a:path w="2017" h="2179" extrusionOk="0">
                <a:moveTo>
                  <a:pt x="1008" y="1"/>
                </a:moveTo>
                <a:lnTo>
                  <a:pt x="807" y="606"/>
                </a:lnTo>
                <a:lnTo>
                  <a:pt x="0" y="606"/>
                </a:lnTo>
                <a:lnTo>
                  <a:pt x="645" y="1170"/>
                </a:lnTo>
                <a:lnTo>
                  <a:pt x="323" y="2178"/>
                </a:lnTo>
                <a:lnTo>
                  <a:pt x="1008" y="1493"/>
                </a:lnTo>
                <a:lnTo>
                  <a:pt x="1694" y="2178"/>
                </a:lnTo>
                <a:lnTo>
                  <a:pt x="1694" y="2178"/>
                </a:lnTo>
                <a:lnTo>
                  <a:pt x="1371" y="1170"/>
                </a:lnTo>
                <a:lnTo>
                  <a:pt x="2016" y="606"/>
                </a:lnTo>
                <a:lnTo>
                  <a:pt x="1210" y="606"/>
                </a:lnTo>
                <a:lnTo>
                  <a:pt x="100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3" name="Google Shape;743;p42"/>
          <p:cNvSpPr/>
          <p:nvPr/>
        </p:nvSpPr>
        <p:spPr>
          <a:xfrm>
            <a:off x="3600413" y="4414225"/>
            <a:ext cx="50425" cy="54475"/>
          </a:xfrm>
          <a:custGeom>
            <a:avLst/>
            <a:gdLst/>
            <a:ahLst/>
            <a:cxnLst/>
            <a:rect l="l" t="t" r="r" b="b"/>
            <a:pathLst>
              <a:path w="2017" h="2179" extrusionOk="0">
                <a:moveTo>
                  <a:pt x="1009" y="1"/>
                </a:moveTo>
                <a:lnTo>
                  <a:pt x="807" y="606"/>
                </a:lnTo>
                <a:lnTo>
                  <a:pt x="1" y="606"/>
                </a:lnTo>
                <a:lnTo>
                  <a:pt x="646" y="1170"/>
                </a:lnTo>
                <a:lnTo>
                  <a:pt x="364" y="2179"/>
                </a:lnTo>
                <a:lnTo>
                  <a:pt x="1009" y="1493"/>
                </a:lnTo>
                <a:lnTo>
                  <a:pt x="1694" y="2179"/>
                </a:lnTo>
                <a:lnTo>
                  <a:pt x="1372" y="1170"/>
                </a:lnTo>
                <a:lnTo>
                  <a:pt x="2017" y="606"/>
                </a:lnTo>
                <a:lnTo>
                  <a:pt x="1210" y="606"/>
                </a:lnTo>
                <a:lnTo>
                  <a:pt x="100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4" name="Google Shape;744;p42"/>
          <p:cNvSpPr txBox="1">
            <a:spLocks noGrp="1"/>
          </p:cNvSpPr>
          <p:nvPr>
            <p:ph type="title"/>
          </p:nvPr>
        </p:nvSpPr>
        <p:spPr>
          <a:xfrm>
            <a:off x="713225" y="377725"/>
            <a:ext cx="7743600" cy="56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CUSTOM_1_1_1_1_1">
    <p:spTree>
      <p:nvGrpSpPr>
        <p:cNvPr id="1" name="Shape 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" name="Google Shape;746;p43"/>
          <p:cNvSpPr/>
          <p:nvPr/>
        </p:nvSpPr>
        <p:spPr>
          <a:xfrm>
            <a:off x="8652163" y="3910387"/>
            <a:ext cx="175273" cy="190495"/>
          </a:xfrm>
          <a:custGeom>
            <a:avLst/>
            <a:gdLst/>
            <a:ahLst/>
            <a:cxnLst/>
            <a:rect l="l" t="t" r="r" b="b"/>
            <a:pathLst>
              <a:path w="6494" h="7058" extrusionOk="0">
                <a:moveTo>
                  <a:pt x="3267" y="0"/>
                </a:moveTo>
                <a:lnTo>
                  <a:pt x="2662" y="2057"/>
                </a:lnTo>
                <a:lnTo>
                  <a:pt x="1" y="2057"/>
                </a:lnTo>
                <a:lnTo>
                  <a:pt x="2098" y="3831"/>
                </a:lnTo>
                <a:lnTo>
                  <a:pt x="1090" y="7057"/>
                </a:lnTo>
                <a:lnTo>
                  <a:pt x="3267" y="4880"/>
                </a:lnTo>
                <a:lnTo>
                  <a:pt x="5525" y="7057"/>
                </a:lnTo>
                <a:lnTo>
                  <a:pt x="4477" y="3791"/>
                </a:lnTo>
                <a:lnTo>
                  <a:pt x="6493" y="2057"/>
                </a:lnTo>
                <a:lnTo>
                  <a:pt x="3912" y="2057"/>
                </a:lnTo>
                <a:lnTo>
                  <a:pt x="3267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7" name="Google Shape;747;p43"/>
          <p:cNvSpPr/>
          <p:nvPr/>
        </p:nvSpPr>
        <p:spPr>
          <a:xfrm>
            <a:off x="8702239" y="993751"/>
            <a:ext cx="75113" cy="81645"/>
          </a:xfrm>
          <a:custGeom>
            <a:avLst/>
            <a:gdLst/>
            <a:ahLst/>
            <a:cxnLst/>
            <a:rect l="l" t="t" r="r" b="b"/>
            <a:pathLst>
              <a:path w="2783" h="3025" extrusionOk="0">
                <a:moveTo>
                  <a:pt x="1412" y="0"/>
                </a:moveTo>
                <a:lnTo>
                  <a:pt x="1129" y="847"/>
                </a:lnTo>
                <a:lnTo>
                  <a:pt x="0" y="847"/>
                </a:lnTo>
                <a:lnTo>
                  <a:pt x="887" y="1613"/>
                </a:lnTo>
                <a:lnTo>
                  <a:pt x="484" y="3024"/>
                </a:lnTo>
                <a:lnTo>
                  <a:pt x="1412" y="2057"/>
                </a:lnTo>
                <a:lnTo>
                  <a:pt x="2380" y="3024"/>
                </a:lnTo>
                <a:lnTo>
                  <a:pt x="1936" y="1613"/>
                </a:lnTo>
                <a:lnTo>
                  <a:pt x="2783" y="847"/>
                </a:lnTo>
                <a:lnTo>
                  <a:pt x="1694" y="847"/>
                </a:lnTo>
                <a:lnTo>
                  <a:pt x="141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8" name="Google Shape;748;p43"/>
          <p:cNvSpPr/>
          <p:nvPr/>
        </p:nvSpPr>
        <p:spPr>
          <a:xfrm>
            <a:off x="7518835" y="4566829"/>
            <a:ext cx="53332" cy="58811"/>
          </a:xfrm>
          <a:custGeom>
            <a:avLst/>
            <a:gdLst/>
            <a:ahLst/>
            <a:cxnLst/>
            <a:rect l="l" t="t" r="r" b="b"/>
            <a:pathLst>
              <a:path w="1976" h="2179" extrusionOk="0">
                <a:moveTo>
                  <a:pt x="1008" y="1"/>
                </a:moveTo>
                <a:lnTo>
                  <a:pt x="807" y="646"/>
                </a:lnTo>
                <a:lnTo>
                  <a:pt x="0" y="646"/>
                </a:lnTo>
                <a:lnTo>
                  <a:pt x="645" y="1170"/>
                </a:lnTo>
                <a:lnTo>
                  <a:pt x="323" y="2178"/>
                </a:lnTo>
                <a:lnTo>
                  <a:pt x="1008" y="1493"/>
                </a:lnTo>
                <a:lnTo>
                  <a:pt x="1694" y="2178"/>
                </a:lnTo>
                <a:lnTo>
                  <a:pt x="1371" y="1170"/>
                </a:lnTo>
                <a:lnTo>
                  <a:pt x="1976" y="646"/>
                </a:lnTo>
                <a:lnTo>
                  <a:pt x="1210" y="646"/>
                </a:lnTo>
                <a:lnTo>
                  <a:pt x="100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9" name="Google Shape;749;p43"/>
          <p:cNvSpPr/>
          <p:nvPr/>
        </p:nvSpPr>
        <p:spPr>
          <a:xfrm>
            <a:off x="8328926" y="1034019"/>
            <a:ext cx="54439" cy="58784"/>
          </a:xfrm>
          <a:custGeom>
            <a:avLst/>
            <a:gdLst/>
            <a:ahLst/>
            <a:cxnLst/>
            <a:rect l="l" t="t" r="r" b="b"/>
            <a:pathLst>
              <a:path w="2017" h="2178" extrusionOk="0">
                <a:moveTo>
                  <a:pt x="1009" y="0"/>
                </a:moveTo>
                <a:lnTo>
                  <a:pt x="807" y="645"/>
                </a:lnTo>
                <a:lnTo>
                  <a:pt x="0" y="645"/>
                </a:lnTo>
                <a:lnTo>
                  <a:pt x="646" y="1210"/>
                </a:lnTo>
                <a:lnTo>
                  <a:pt x="323" y="2178"/>
                </a:lnTo>
                <a:lnTo>
                  <a:pt x="323" y="2178"/>
                </a:lnTo>
                <a:lnTo>
                  <a:pt x="1009" y="1492"/>
                </a:lnTo>
                <a:lnTo>
                  <a:pt x="1694" y="2178"/>
                </a:lnTo>
                <a:lnTo>
                  <a:pt x="1372" y="1170"/>
                </a:lnTo>
                <a:lnTo>
                  <a:pt x="2017" y="645"/>
                </a:lnTo>
                <a:lnTo>
                  <a:pt x="1210" y="645"/>
                </a:lnTo>
                <a:lnTo>
                  <a:pt x="1009" y="0"/>
                </a:lnTo>
                <a:close/>
                <a:moveTo>
                  <a:pt x="1694" y="2178"/>
                </a:moveTo>
                <a:lnTo>
                  <a:pt x="1694" y="2178"/>
                </a:lnTo>
                <a:lnTo>
                  <a:pt x="1694" y="217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0" name="Google Shape;750;p43"/>
          <p:cNvSpPr/>
          <p:nvPr/>
        </p:nvSpPr>
        <p:spPr>
          <a:xfrm>
            <a:off x="394194" y="3513360"/>
            <a:ext cx="53332" cy="58811"/>
          </a:xfrm>
          <a:custGeom>
            <a:avLst/>
            <a:gdLst/>
            <a:ahLst/>
            <a:cxnLst/>
            <a:rect l="l" t="t" r="r" b="b"/>
            <a:pathLst>
              <a:path w="1976" h="2179" extrusionOk="0">
                <a:moveTo>
                  <a:pt x="1008" y="1"/>
                </a:moveTo>
                <a:lnTo>
                  <a:pt x="807" y="646"/>
                </a:lnTo>
                <a:lnTo>
                  <a:pt x="0" y="646"/>
                </a:lnTo>
                <a:lnTo>
                  <a:pt x="645" y="1170"/>
                </a:lnTo>
                <a:lnTo>
                  <a:pt x="323" y="2178"/>
                </a:lnTo>
                <a:lnTo>
                  <a:pt x="1008" y="1493"/>
                </a:lnTo>
                <a:lnTo>
                  <a:pt x="1694" y="2178"/>
                </a:lnTo>
                <a:lnTo>
                  <a:pt x="1371" y="1170"/>
                </a:lnTo>
                <a:lnTo>
                  <a:pt x="1976" y="646"/>
                </a:lnTo>
                <a:lnTo>
                  <a:pt x="1210" y="646"/>
                </a:lnTo>
                <a:lnTo>
                  <a:pt x="100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1" name="Google Shape;751;p43"/>
          <p:cNvSpPr/>
          <p:nvPr/>
        </p:nvSpPr>
        <p:spPr>
          <a:xfrm>
            <a:off x="3926381" y="4419639"/>
            <a:ext cx="75113" cy="81645"/>
          </a:xfrm>
          <a:custGeom>
            <a:avLst/>
            <a:gdLst/>
            <a:ahLst/>
            <a:cxnLst/>
            <a:rect l="l" t="t" r="r" b="b"/>
            <a:pathLst>
              <a:path w="2783" h="3025" extrusionOk="0">
                <a:moveTo>
                  <a:pt x="1412" y="0"/>
                </a:moveTo>
                <a:lnTo>
                  <a:pt x="1129" y="847"/>
                </a:lnTo>
                <a:lnTo>
                  <a:pt x="0" y="847"/>
                </a:lnTo>
                <a:lnTo>
                  <a:pt x="887" y="1613"/>
                </a:lnTo>
                <a:lnTo>
                  <a:pt x="484" y="3024"/>
                </a:lnTo>
                <a:lnTo>
                  <a:pt x="1412" y="2057"/>
                </a:lnTo>
                <a:lnTo>
                  <a:pt x="2380" y="3024"/>
                </a:lnTo>
                <a:lnTo>
                  <a:pt x="1936" y="1613"/>
                </a:lnTo>
                <a:lnTo>
                  <a:pt x="2783" y="847"/>
                </a:lnTo>
                <a:lnTo>
                  <a:pt x="1694" y="847"/>
                </a:lnTo>
                <a:lnTo>
                  <a:pt x="141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2" name="Google Shape;752;p43"/>
          <p:cNvSpPr/>
          <p:nvPr/>
        </p:nvSpPr>
        <p:spPr>
          <a:xfrm>
            <a:off x="272250" y="1376900"/>
            <a:ext cx="175273" cy="190495"/>
          </a:xfrm>
          <a:custGeom>
            <a:avLst/>
            <a:gdLst/>
            <a:ahLst/>
            <a:cxnLst/>
            <a:rect l="l" t="t" r="r" b="b"/>
            <a:pathLst>
              <a:path w="6494" h="7058" extrusionOk="0">
                <a:moveTo>
                  <a:pt x="3267" y="0"/>
                </a:moveTo>
                <a:lnTo>
                  <a:pt x="2662" y="2057"/>
                </a:lnTo>
                <a:lnTo>
                  <a:pt x="1" y="2057"/>
                </a:lnTo>
                <a:lnTo>
                  <a:pt x="2098" y="3831"/>
                </a:lnTo>
                <a:lnTo>
                  <a:pt x="1090" y="7057"/>
                </a:lnTo>
                <a:lnTo>
                  <a:pt x="3267" y="4880"/>
                </a:lnTo>
                <a:lnTo>
                  <a:pt x="5525" y="7057"/>
                </a:lnTo>
                <a:lnTo>
                  <a:pt x="4477" y="3791"/>
                </a:lnTo>
                <a:lnTo>
                  <a:pt x="6493" y="2057"/>
                </a:lnTo>
                <a:lnTo>
                  <a:pt x="3912" y="2057"/>
                </a:lnTo>
                <a:lnTo>
                  <a:pt x="3267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3" name="Google Shape;753;p43"/>
          <p:cNvSpPr/>
          <p:nvPr/>
        </p:nvSpPr>
        <p:spPr>
          <a:xfrm>
            <a:off x="5987435" y="4708036"/>
            <a:ext cx="175273" cy="190495"/>
          </a:xfrm>
          <a:custGeom>
            <a:avLst/>
            <a:gdLst/>
            <a:ahLst/>
            <a:cxnLst/>
            <a:rect l="l" t="t" r="r" b="b"/>
            <a:pathLst>
              <a:path w="6494" h="7058" extrusionOk="0">
                <a:moveTo>
                  <a:pt x="3267" y="0"/>
                </a:moveTo>
                <a:lnTo>
                  <a:pt x="2662" y="2057"/>
                </a:lnTo>
                <a:lnTo>
                  <a:pt x="1" y="2057"/>
                </a:lnTo>
                <a:lnTo>
                  <a:pt x="2098" y="3831"/>
                </a:lnTo>
                <a:lnTo>
                  <a:pt x="1090" y="7057"/>
                </a:lnTo>
                <a:lnTo>
                  <a:pt x="3267" y="4880"/>
                </a:lnTo>
                <a:lnTo>
                  <a:pt x="5525" y="7057"/>
                </a:lnTo>
                <a:lnTo>
                  <a:pt x="4477" y="3791"/>
                </a:lnTo>
                <a:lnTo>
                  <a:pt x="6493" y="2057"/>
                </a:lnTo>
                <a:lnTo>
                  <a:pt x="3912" y="2057"/>
                </a:lnTo>
                <a:lnTo>
                  <a:pt x="3267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4" name="Google Shape;754;p43"/>
          <p:cNvSpPr/>
          <p:nvPr/>
        </p:nvSpPr>
        <p:spPr>
          <a:xfrm>
            <a:off x="952586" y="4485169"/>
            <a:ext cx="75113" cy="81645"/>
          </a:xfrm>
          <a:custGeom>
            <a:avLst/>
            <a:gdLst/>
            <a:ahLst/>
            <a:cxnLst/>
            <a:rect l="l" t="t" r="r" b="b"/>
            <a:pathLst>
              <a:path w="2783" h="3025" extrusionOk="0">
                <a:moveTo>
                  <a:pt x="1412" y="0"/>
                </a:moveTo>
                <a:lnTo>
                  <a:pt x="1129" y="847"/>
                </a:lnTo>
                <a:lnTo>
                  <a:pt x="0" y="847"/>
                </a:lnTo>
                <a:lnTo>
                  <a:pt x="887" y="1613"/>
                </a:lnTo>
                <a:lnTo>
                  <a:pt x="484" y="3024"/>
                </a:lnTo>
                <a:lnTo>
                  <a:pt x="1412" y="2057"/>
                </a:lnTo>
                <a:lnTo>
                  <a:pt x="2380" y="3024"/>
                </a:lnTo>
                <a:lnTo>
                  <a:pt x="1936" y="1613"/>
                </a:lnTo>
                <a:lnTo>
                  <a:pt x="2783" y="847"/>
                </a:lnTo>
                <a:lnTo>
                  <a:pt x="1694" y="847"/>
                </a:lnTo>
                <a:lnTo>
                  <a:pt x="141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5" name="Google Shape;755;p43"/>
          <p:cNvSpPr txBox="1">
            <a:spLocks noGrp="1"/>
          </p:cNvSpPr>
          <p:nvPr>
            <p:ph type="title"/>
          </p:nvPr>
        </p:nvSpPr>
        <p:spPr>
          <a:xfrm>
            <a:off x="713225" y="377725"/>
            <a:ext cx="7743600" cy="56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5">
  <p:cSld name="CUSTOM_1_1_1_1">
    <p:spTree>
      <p:nvGrpSpPr>
        <p:cNvPr id="1" name="Shape 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" name="Google Shape;757;p44"/>
          <p:cNvSpPr/>
          <p:nvPr/>
        </p:nvSpPr>
        <p:spPr>
          <a:xfrm>
            <a:off x="551466" y="2506201"/>
            <a:ext cx="299426" cy="112703"/>
          </a:xfrm>
          <a:custGeom>
            <a:avLst/>
            <a:gdLst/>
            <a:ahLst/>
            <a:cxnLst/>
            <a:rect l="l" t="t" r="r" b="b"/>
            <a:pathLst>
              <a:path w="8574" h="3227" extrusionOk="0">
                <a:moveTo>
                  <a:pt x="1" y="0"/>
                </a:moveTo>
                <a:lnTo>
                  <a:pt x="1" y="0"/>
                </a:lnTo>
                <a:cubicBezTo>
                  <a:pt x="301" y="734"/>
                  <a:pt x="801" y="1468"/>
                  <a:pt x="1435" y="2002"/>
                </a:cubicBezTo>
                <a:cubicBezTo>
                  <a:pt x="2394" y="2826"/>
                  <a:pt x="3563" y="3226"/>
                  <a:pt x="4724" y="3226"/>
                </a:cubicBezTo>
                <a:cubicBezTo>
                  <a:pt x="6148" y="3226"/>
                  <a:pt x="7563" y="2625"/>
                  <a:pt x="8574" y="1468"/>
                </a:cubicBezTo>
                <a:cubicBezTo>
                  <a:pt x="7106" y="1468"/>
                  <a:pt x="5638" y="1335"/>
                  <a:pt x="4237" y="1068"/>
                </a:cubicBezTo>
                <a:cubicBezTo>
                  <a:pt x="2770" y="834"/>
                  <a:pt x="1335" y="501"/>
                  <a:pt x="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8" name="Google Shape;758;p44"/>
          <p:cNvSpPr/>
          <p:nvPr/>
        </p:nvSpPr>
        <p:spPr>
          <a:xfrm>
            <a:off x="550313" y="2265925"/>
            <a:ext cx="342520" cy="171587"/>
          </a:xfrm>
          <a:custGeom>
            <a:avLst/>
            <a:gdLst/>
            <a:ahLst/>
            <a:cxnLst/>
            <a:rect l="l" t="t" r="r" b="b"/>
            <a:pathLst>
              <a:path w="9808" h="4913" extrusionOk="0">
                <a:moveTo>
                  <a:pt x="4708" y="1"/>
                </a:moveTo>
                <a:cubicBezTo>
                  <a:pt x="2683" y="1"/>
                  <a:pt x="770" y="1218"/>
                  <a:pt x="1" y="3244"/>
                </a:cubicBezTo>
                <a:cubicBezTo>
                  <a:pt x="328" y="3231"/>
                  <a:pt x="655" y="3225"/>
                  <a:pt x="982" y="3225"/>
                </a:cubicBezTo>
                <a:cubicBezTo>
                  <a:pt x="2323" y="3225"/>
                  <a:pt x="3663" y="3337"/>
                  <a:pt x="5004" y="3578"/>
                </a:cubicBezTo>
                <a:cubicBezTo>
                  <a:pt x="6639" y="3845"/>
                  <a:pt x="8273" y="4278"/>
                  <a:pt x="9808" y="4912"/>
                </a:cubicBezTo>
                <a:cubicBezTo>
                  <a:pt x="9774" y="2877"/>
                  <a:pt x="8473" y="1076"/>
                  <a:pt x="6539" y="342"/>
                </a:cubicBezTo>
                <a:cubicBezTo>
                  <a:pt x="5937" y="111"/>
                  <a:pt x="5318" y="1"/>
                  <a:pt x="470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9" name="Google Shape;759;p44"/>
          <p:cNvSpPr/>
          <p:nvPr/>
        </p:nvSpPr>
        <p:spPr>
          <a:xfrm>
            <a:off x="436150" y="2364829"/>
            <a:ext cx="560366" cy="152657"/>
          </a:xfrm>
          <a:custGeom>
            <a:avLst/>
            <a:gdLst/>
            <a:ahLst/>
            <a:cxnLst/>
            <a:rect l="l" t="t" r="r" b="b"/>
            <a:pathLst>
              <a:path w="16046" h="4371" extrusionOk="0">
                <a:moveTo>
                  <a:pt x="3507" y="0"/>
                </a:moveTo>
                <a:cubicBezTo>
                  <a:pt x="1568" y="0"/>
                  <a:pt x="266" y="296"/>
                  <a:pt x="167" y="846"/>
                </a:cubicBezTo>
                <a:cubicBezTo>
                  <a:pt x="1" y="1813"/>
                  <a:pt x="3403" y="3181"/>
                  <a:pt x="7739" y="3915"/>
                </a:cubicBezTo>
                <a:cubicBezTo>
                  <a:pt x="9548" y="4221"/>
                  <a:pt x="11235" y="4370"/>
                  <a:pt x="12599" y="4370"/>
                </a:cubicBezTo>
                <a:cubicBezTo>
                  <a:pt x="14505" y="4370"/>
                  <a:pt x="15781" y="4079"/>
                  <a:pt x="15879" y="3515"/>
                </a:cubicBezTo>
                <a:cubicBezTo>
                  <a:pt x="16045" y="2547"/>
                  <a:pt x="12643" y="1180"/>
                  <a:pt x="8306" y="446"/>
                </a:cubicBezTo>
                <a:cubicBezTo>
                  <a:pt x="6524" y="144"/>
                  <a:pt x="4861" y="0"/>
                  <a:pt x="350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0" name="Google Shape;760;p44"/>
          <p:cNvSpPr/>
          <p:nvPr/>
        </p:nvSpPr>
        <p:spPr>
          <a:xfrm>
            <a:off x="1151588" y="4495438"/>
            <a:ext cx="50425" cy="54450"/>
          </a:xfrm>
          <a:custGeom>
            <a:avLst/>
            <a:gdLst/>
            <a:ahLst/>
            <a:cxnLst/>
            <a:rect l="l" t="t" r="r" b="b"/>
            <a:pathLst>
              <a:path w="2017" h="2178" extrusionOk="0">
                <a:moveTo>
                  <a:pt x="1049" y="0"/>
                </a:moveTo>
                <a:lnTo>
                  <a:pt x="847" y="646"/>
                </a:lnTo>
                <a:lnTo>
                  <a:pt x="0" y="646"/>
                </a:lnTo>
                <a:lnTo>
                  <a:pt x="645" y="1210"/>
                </a:lnTo>
                <a:lnTo>
                  <a:pt x="363" y="2178"/>
                </a:lnTo>
                <a:lnTo>
                  <a:pt x="363" y="2178"/>
                </a:lnTo>
                <a:lnTo>
                  <a:pt x="1049" y="1533"/>
                </a:lnTo>
                <a:lnTo>
                  <a:pt x="1734" y="2178"/>
                </a:lnTo>
                <a:lnTo>
                  <a:pt x="1412" y="1170"/>
                </a:lnTo>
                <a:lnTo>
                  <a:pt x="2017" y="646"/>
                </a:lnTo>
                <a:lnTo>
                  <a:pt x="1210" y="646"/>
                </a:lnTo>
                <a:lnTo>
                  <a:pt x="104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1" name="Google Shape;761;p44"/>
          <p:cNvSpPr/>
          <p:nvPr/>
        </p:nvSpPr>
        <p:spPr>
          <a:xfrm>
            <a:off x="4231563" y="4762825"/>
            <a:ext cx="50425" cy="54475"/>
          </a:xfrm>
          <a:custGeom>
            <a:avLst/>
            <a:gdLst/>
            <a:ahLst/>
            <a:cxnLst/>
            <a:rect l="l" t="t" r="r" b="b"/>
            <a:pathLst>
              <a:path w="2017" h="2179" extrusionOk="0">
                <a:moveTo>
                  <a:pt x="1009" y="1"/>
                </a:moveTo>
                <a:lnTo>
                  <a:pt x="807" y="606"/>
                </a:lnTo>
                <a:lnTo>
                  <a:pt x="1" y="606"/>
                </a:lnTo>
                <a:lnTo>
                  <a:pt x="646" y="1170"/>
                </a:lnTo>
                <a:lnTo>
                  <a:pt x="364" y="2179"/>
                </a:lnTo>
                <a:lnTo>
                  <a:pt x="1009" y="1493"/>
                </a:lnTo>
                <a:lnTo>
                  <a:pt x="1694" y="2179"/>
                </a:lnTo>
                <a:lnTo>
                  <a:pt x="1372" y="1170"/>
                </a:lnTo>
                <a:lnTo>
                  <a:pt x="2017" y="606"/>
                </a:lnTo>
                <a:lnTo>
                  <a:pt x="1210" y="606"/>
                </a:lnTo>
                <a:lnTo>
                  <a:pt x="100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2" name="Google Shape;762;p44"/>
          <p:cNvSpPr/>
          <p:nvPr/>
        </p:nvSpPr>
        <p:spPr>
          <a:xfrm>
            <a:off x="5253163" y="4292150"/>
            <a:ext cx="50425" cy="54475"/>
          </a:xfrm>
          <a:custGeom>
            <a:avLst/>
            <a:gdLst/>
            <a:ahLst/>
            <a:cxnLst/>
            <a:rect l="l" t="t" r="r" b="b"/>
            <a:pathLst>
              <a:path w="2017" h="2179" extrusionOk="0">
                <a:moveTo>
                  <a:pt x="1008" y="1"/>
                </a:moveTo>
                <a:lnTo>
                  <a:pt x="807" y="606"/>
                </a:lnTo>
                <a:lnTo>
                  <a:pt x="0" y="606"/>
                </a:lnTo>
                <a:lnTo>
                  <a:pt x="645" y="1170"/>
                </a:lnTo>
                <a:lnTo>
                  <a:pt x="323" y="2178"/>
                </a:lnTo>
                <a:lnTo>
                  <a:pt x="1008" y="1493"/>
                </a:lnTo>
                <a:lnTo>
                  <a:pt x="1694" y="2178"/>
                </a:lnTo>
                <a:lnTo>
                  <a:pt x="1694" y="2178"/>
                </a:lnTo>
                <a:lnTo>
                  <a:pt x="1371" y="1170"/>
                </a:lnTo>
                <a:lnTo>
                  <a:pt x="2016" y="606"/>
                </a:lnTo>
                <a:lnTo>
                  <a:pt x="1210" y="606"/>
                </a:lnTo>
                <a:lnTo>
                  <a:pt x="100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3" name="Google Shape;763;p44"/>
          <p:cNvSpPr/>
          <p:nvPr/>
        </p:nvSpPr>
        <p:spPr>
          <a:xfrm>
            <a:off x="791788" y="1575688"/>
            <a:ext cx="50425" cy="54450"/>
          </a:xfrm>
          <a:custGeom>
            <a:avLst/>
            <a:gdLst/>
            <a:ahLst/>
            <a:cxnLst/>
            <a:rect l="l" t="t" r="r" b="b"/>
            <a:pathLst>
              <a:path w="2017" h="2178" extrusionOk="0">
                <a:moveTo>
                  <a:pt x="1049" y="0"/>
                </a:moveTo>
                <a:lnTo>
                  <a:pt x="847" y="646"/>
                </a:lnTo>
                <a:lnTo>
                  <a:pt x="0" y="646"/>
                </a:lnTo>
                <a:lnTo>
                  <a:pt x="645" y="1210"/>
                </a:lnTo>
                <a:lnTo>
                  <a:pt x="363" y="2178"/>
                </a:lnTo>
                <a:lnTo>
                  <a:pt x="363" y="2178"/>
                </a:lnTo>
                <a:lnTo>
                  <a:pt x="1049" y="1533"/>
                </a:lnTo>
                <a:lnTo>
                  <a:pt x="1734" y="2178"/>
                </a:lnTo>
                <a:lnTo>
                  <a:pt x="1412" y="1170"/>
                </a:lnTo>
                <a:lnTo>
                  <a:pt x="2017" y="646"/>
                </a:lnTo>
                <a:lnTo>
                  <a:pt x="1210" y="646"/>
                </a:lnTo>
                <a:lnTo>
                  <a:pt x="104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4" name="Google Shape;764;p44"/>
          <p:cNvSpPr/>
          <p:nvPr/>
        </p:nvSpPr>
        <p:spPr>
          <a:xfrm>
            <a:off x="7705788" y="1630150"/>
            <a:ext cx="50425" cy="54475"/>
          </a:xfrm>
          <a:custGeom>
            <a:avLst/>
            <a:gdLst/>
            <a:ahLst/>
            <a:cxnLst/>
            <a:rect l="l" t="t" r="r" b="b"/>
            <a:pathLst>
              <a:path w="2017" h="2179" extrusionOk="0">
                <a:moveTo>
                  <a:pt x="1009" y="1"/>
                </a:moveTo>
                <a:lnTo>
                  <a:pt x="807" y="606"/>
                </a:lnTo>
                <a:lnTo>
                  <a:pt x="1" y="606"/>
                </a:lnTo>
                <a:lnTo>
                  <a:pt x="646" y="1170"/>
                </a:lnTo>
                <a:lnTo>
                  <a:pt x="364" y="2179"/>
                </a:lnTo>
                <a:lnTo>
                  <a:pt x="1009" y="1493"/>
                </a:lnTo>
                <a:lnTo>
                  <a:pt x="1694" y="2179"/>
                </a:lnTo>
                <a:lnTo>
                  <a:pt x="1372" y="1170"/>
                </a:lnTo>
                <a:lnTo>
                  <a:pt x="2017" y="606"/>
                </a:lnTo>
                <a:lnTo>
                  <a:pt x="1210" y="606"/>
                </a:lnTo>
                <a:lnTo>
                  <a:pt x="100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5" name="Google Shape;765;p44"/>
          <p:cNvSpPr/>
          <p:nvPr/>
        </p:nvSpPr>
        <p:spPr>
          <a:xfrm>
            <a:off x="2846563" y="1136450"/>
            <a:ext cx="50425" cy="54475"/>
          </a:xfrm>
          <a:custGeom>
            <a:avLst/>
            <a:gdLst/>
            <a:ahLst/>
            <a:cxnLst/>
            <a:rect l="l" t="t" r="r" b="b"/>
            <a:pathLst>
              <a:path w="2017" h="2179" extrusionOk="0">
                <a:moveTo>
                  <a:pt x="1008" y="1"/>
                </a:moveTo>
                <a:lnTo>
                  <a:pt x="807" y="606"/>
                </a:lnTo>
                <a:lnTo>
                  <a:pt x="0" y="606"/>
                </a:lnTo>
                <a:lnTo>
                  <a:pt x="645" y="1170"/>
                </a:lnTo>
                <a:lnTo>
                  <a:pt x="323" y="2178"/>
                </a:lnTo>
                <a:lnTo>
                  <a:pt x="1008" y="1493"/>
                </a:lnTo>
                <a:lnTo>
                  <a:pt x="1694" y="2178"/>
                </a:lnTo>
                <a:lnTo>
                  <a:pt x="1694" y="2178"/>
                </a:lnTo>
                <a:lnTo>
                  <a:pt x="1371" y="1170"/>
                </a:lnTo>
                <a:lnTo>
                  <a:pt x="2016" y="606"/>
                </a:lnTo>
                <a:lnTo>
                  <a:pt x="1210" y="606"/>
                </a:lnTo>
                <a:lnTo>
                  <a:pt x="100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6" name="Google Shape;766;p44"/>
          <p:cNvSpPr/>
          <p:nvPr/>
        </p:nvSpPr>
        <p:spPr>
          <a:xfrm>
            <a:off x="3600413" y="4414225"/>
            <a:ext cx="50425" cy="54475"/>
          </a:xfrm>
          <a:custGeom>
            <a:avLst/>
            <a:gdLst/>
            <a:ahLst/>
            <a:cxnLst/>
            <a:rect l="l" t="t" r="r" b="b"/>
            <a:pathLst>
              <a:path w="2017" h="2179" extrusionOk="0">
                <a:moveTo>
                  <a:pt x="1009" y="1"/>
                </a:moveTo>
                <a:lnTo>
                  <a:pt x="807" y="606"/>
                </a:lnTo>
                <a:lnTo>
                  <a:pt x="1" y="606"/>
                </a:lnTo>
                <a:lnTo>
                  <a:pt x="646" y="1170"/>
                </a:lnTo>
                <a:lnTo>
                  <a:pt x="364" y="2179"/>
                </a:lnTo>
                <a:lnTo>
                  <a:pt x="1009" y="1493"/>
                </a:lnTo>
                <a:lnTo>
                  <a:pt x="1694" y="2179"/>
                </a:lnTo>
                <a:lnTo>
                  <a:pt x="1372" y="1170"/>
                </a:lnTo>
                <a:lnTo>
                  <a:pt x="2017" y="606"/>
                </a:lnTo>
                <a:lnTo>
                  <a:pt x="1210" y="606"/>
                </a:lnTo>
                <a:lnTo>
                  <a:pt x="100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7" name="Google Shape;767;p44"/>
          <p:cNvSpPr txBox="1">
            <a:spLocks noGrp="1"/>
          </p:cNvSpPr>
          <p:nvPr>
            <p:ph type="title"/>
          </p:nvPr>
        </p:nvSpPr>
        <p:spPr>
          <a:xfrm>
            <a:off x="713225" y="377725"/>
            <a:ext cx="7743600" cy="56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6"/>
          <p:cNvSpPr/>
          <p:nvPr/>
        </p:nvSpPr>
        <p:spPr>
          <a:xfrm rot="5400000" flipH="1">
            <a:off x="5819451" y="1817726"/>
            <a:ext cx="5151600" cy="1503198"/>
          </a:xfrm>
          <a:prstGeom prst="flowChartDocumen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3" name="Google Shape;83;p6"/>
          <p:cNvGrpSpPr/>
          <p:nvPr/>
        </p:nvGrpSpPr>
        <p:grpSpPr>
          <a:xfrm rot="10800000" flipH="1">
            <a:off x="252900" y="186800"/>
            <a:ext cx="1114200" cy="4798675"/>
            <a:chOff x="6101175" y="287075"/>
            <a:chExt cx="1114200" cy="4798675"/>
          </a:xfrm>
        </p:grpSpPr>
        <p:sp>
          <p:nvSpPr>
            <p:cNvPr id="84" name="Google Shape;84;p6"/>
            <p:cNvSpPr/>
            <p:nvPr/>
          </p:nvSpPr>
          <p:spPr>
            <a:xfrm>
              <a:off x="7145800" y="4007588"/>
              <a:ext cx="69575" cy="75625"/>
            </a:xfrm>
            <a:custGeom>
              <a:avLst/>
              <a:gdLst/>
              <a:ahLst/>
              <a:cxnLst/>
              <a:rect l="l" t="t" r="r" b="b"/>
              <a:pathLst>
                <a:path w="2783" h="3025" extrusionOk="0">
                  <a:moveTo>
                    <a:pt x="1412" y="0"/>
                  </a:moveTo>
                  <a:lnTo>
                    <a:pt x="1129" y="847"/>
                  </a:lnTo>
                  <a:lnTo>
                    <a:pt x="0" y="847"/>
                  </a:lnTo>
                  <a:lnTo>
                    <a:pt x="887" y="1613"/>
                  </a:lnTo>
                  <a:lnTo>
                    <a:pt x="484" y="3024"/>
                  </a:lnTo>
                  <a:lnTo>
                    <a:pt x="1412" y="2057"/>
                  </a:lnTo>
                  <a:lnTo>
                    <a:pt x="2380" y="3024"/>
                  </a:lnTo>
                  <a:lnTo>
                    <a:pt x="1936" y="1613"/>
                  </a:lnTo>
                  <a:lnTo>
                    <a:pt x="2783" y="847"/>
                  </a:lnTo>
                  <a:lnTo>
                    <a:pt x="1694" y="847"/>
                  </a:lnTo>
                  <a:lnTo>
                    <a:pt x="141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6"/>
            <p:cNvSpPr/>
            <p:nvPr/>
          </p:nvSpPr>
          <p:spPr>
            <a:xfrm>
              <a:off x="6185125" y="287075"/>
              <a:ext cx="50425" cy="54475"/>
            </a:xfrm>
            <a:custGeom>
              <a:avLst/>
              <a:gdLst/>
              <a:ahLst/>
              <a:cxnLst/>
              <a:rect l="l" t="t" r="r" b="b"/>
              <a:pathLst>
                <a:path w="2017" h="2179" extrusionOk="0">
                  <a:moveTo>
                    <a:pt x="1008" y="1"/>
                  </a:moveTo>
                  <a:lnTo>
                    <a:pt x="807" y="606"/>
                  </a:lnTo>
                  <a:lnTo>
                    <a:pt x="0" y="606"/>
                  </a:lnTo>
                  <a:lnTo>
                    <a:pt x="645" y="1170"/>
                  </a:lnTo>
                  <a:lnTo>
                    <a:pt x="323" y="2178"/>
                  </a:lnTo>
                  <a:lnTo>
                    <a:pt x="1008" y="1493"/>
                  </a:lnTo>
                  <a:lnTo>
                    <a:pt x="1694" y="2178"/>
                  </a:lnTo>
                  <a:lnTo>
                    <a:pt x="1694" y="2178"/>
                  </a:lnTo>
                  <a:lnTo>
                    <a:pt x="1371" y="1170"/>
                  </a:lnTo>
                  <a:lnTo>
                    <a:pt x="2016" y="606"/>
                  </a:lnTo>
                  <a:lnTo>
                    <a:pt x="1210" y="606"/>
                  </a:lnTo>
                  <a:lnTo>
                    <a:pt x="100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6"/>
            <p:cNvSpPr/>
            <p:nvPr/>
          </p:nvSpPr>
          <p:spPr>
            <a:xfrm>
              <a:off x="6101175" y="5031275"/>
              <a:ext cx="49400" cy="54475"/>
            </a:xfrm>
            <a:custGeom>
              <a:avLst/>
              <a:gdLst/>
              <a:ahLst/>
              <a:cxnLst/>
              <a:rect l="l" t="t" r="r" b="b"/>
              <a:pathLst>
                <a:path w="1976" h="2179" extrusionOk="0">
                  <a:moveTo>
                    <a:pt x="1008" y="1"/>
                  </a:moveTo>
                  <a:lnTo>
                    <a:pt x="807" y="646"/>
                  </a:lnTo>
                  <a:lnTo>
                    <a:pt x="0" y="646"/>
                  </a:lnTo>
                  <a:lnTo>
                    <a:pt x="645" y="1170"/>
                  </a:lnTo>
                  <a:lnTo>
                    <a:pt x="323" y="2178"/>
                  </a:lnTo>
                  <a:lnTo>
                    <a:pt x="1008" y="1493"/>
                  </a:lnTo>
                  <a:lnTo>
                    <a:pt x="1694" y="2178"/>
                  </a:lnTo>
                  <a:lnTo>
                    <a:pt x="1371" y="1170"/>
                  </a:lnTo>
                  <a:lnTo>
                    <a:pt x="1976" y="646"/>
                  </a:lnTo>
                  <a:lnTo>
                    <a:pt x="1210" y="646"/>
                  </a:lnTo>
                  <a:lnTo>
                    <a:pt x="100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6"/>
            <p:cNvSpPr/>
            <p:nvPr/>
          </p:nvSpPr>
          <p:spPr>
            <a:xfrm>
              <a:off x="6596875" y="2544525"/>
              <a:ext cx="50425" cy="54450"/>
            </a:xfrm>
            <a:custGeom>
              <a:avLst/>
              <a:gdLst/>
              <a:ahLst/>
              <a:cxnLst/>
              <a:rect l="l" t="t" r="r" b="b"/>
              <a:pathLst>
                <a:path w="2017" h="2178" extrusionOk="0">
                  <a:moveTo>
                    <a:pt x="1009" y="0"/>
                  </a:moveTo>
                  <a:lnTo>
                    <a:pt x="807" y="645"/>
                  </a:lnTo>
                  <a:lnTo>
                    <a:pt x="0" y="645"/>
                  </a:lnTo>
                  <a:lnTo>
                    <a:pt x="646" y="1210"/>
                  </a:lnTo>
                  <a:lnTo>
                    <a:pt x="323" y="2178"/>
                  </a:lnTo>
                  <a:lnTo>
                    <a:pt x="323" y="2178"/>
                  </a:lnTo>
                  <a:lnTo>
                    <a:pt x="1009" y="1492"/>
                  </a:lnTo>
                  <a:lnTo>
                    <a:pt x="1694" y="2178"/>
                  </a:lnTo>
                  <a:lnTo>
                    <a:pt x="1372" y="1170"/>
                  </a:lnTo>
                  <a:lnTo>
                    <a:pt x="2017" y="645"/>
                  </a:lnTo>
                  <a:lnTo>
                    <a:pt x="1210" y="645"/>
                  </a:lnTo>
                  <a:lnTo>
                    <a:pt x="1009" y="0"/>
                  </a:lnTo>
                  <a:close/>
                  <a:moveTo>
                    <a:pt x="1694" y="2178"/>
                  </a:moveTo>
                  <a:lnTo>
                    <a:pt x="1694" y="2178"/>
                  </a:lnTo>
                  <a:lnTo>
                    <a:pt x="1694" y="217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6"/>
            <p:cNvSpPr/>
            <p:nvPr/>
          </p:nvSpPr>
          <p:spPr>
            <a:xfrm>
              <a:off x="6175525" y="3841175"/>
              <a:ext cx="69600" cy="75625"/>
            </a:xfrm>
            <a:custGeom>
              <a:avLst/>
              <a:gdLst/>
              <a:ahLst/>
              <a:cxnLst/>
              <a:rect l="l" t="t" r="r" b="b"/>
              <a:pathLst>
                <a:path w="2784" h="3025" extrusionOk="0">
                  <a:moveTo>
                    <a:pt x="1412" y="0"/>
                  </a:moveTo>
                  <a:lnTo>
                    <a:pt x="1130" y="888"/>
                  </a:lnTo>
                  <a:lnTo>
                    <a:pt x="1" y="888"/>
                  </a:lnTo>
                  <a:lnTo>
                    <a:pt x="888" y="1654"/>
                  </a:lnTo>
                  <a:lnTo>
                    <a:pt x="444" y="3025"/>
                  </a:lnTo>
                  <a:lnTo>
                    <a:pt x="1412" y="2097"/>
                  </a:lnTo>
                  <a:lnTo>
                    <a:pt x="2340" y="3025"/>
                  </a:lnTo>
                  <a:lnTo>
                    <a:pt x="1896" y="1613"/>
                  </a:lnTo>
                  <a:lnTo>
                    <a:pt x="2783" y="888"/>
                  </a:lnTo>
                  <a:lnTo>
                    <a:pt x="1654" y="888"/>
                  </a:lnTo>
                  <a:lnTo>
                    <a:pt x="141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6"/>
            <p:cNvSpPr/>
            <p:nvPr/>
          </p:nvSpPr>
          <p:spPr>
            <a:xfrm>
              <a:off x="6886363" y="456525"/>
              <a:ext cx="178450" cy="107975"/>
            </a:xfrm>
            <a:custGeom>
              <a:avLst/>
              <a:gdLst/>
              <a:ahLst/>
              <a:cxnLst/>
              <a:rect l="l" t="t" r="r" b="b"/>
              <a:pathLst>
                <a:path w="7138" h="4319" extrusionOk="0">
                  <a:moveTo>
                    <a:pt x="6890" y="0"/>
                  </a:moveTo>
                  <a:cubicBezTo>
                    <a:pt x="6849" y="0"/>
                    <a:pt x="6808" y="10"/>
                    <a:pt x="6775" y="27"/>
                  </a:cubicBezTo>
                  <a:lnTo>
                    <a:pt x="4638" y="712"/>
                  </a:lnTo>
                  <a:cubicBezTo>
                    <a:pt x="4498" y="690"/>
                    <a:pt x="4359" y="679"/>
                    <a:pt x="4220" y="679"/>
                  </a:cubicBezTo>
                  <a:cubicBezTo>
                    <a:pt x="3119" y="679"/>
                    <a:pt x="2093" y="1372"/>
                    <a:pt x="1734" y="2446"/>
                  </a:cubicBezTo>
                  <a:lnTo>
                    <a:pt x="81" y="3938"/>
                  </a:lnTo>
                  <a:cubicBezTo>
                    <a:pt x="0" y="4019"/>
                    <a:pt x="0" y="4180"/>
                    <a:pt x="81" y="4261"/>
                  </a:cubicBezTo>
                  <a:cubicBezTo>
                    <a:pt x="109" y="4290"/>
                    <a:pt x="158" y="4318"/>
                    <a:pt x="213" y="4318"/>
                  </a:cubicBezTo>
                  <a:cubicBezTo>
                    <a:pt x="235" y="4318"/>
                    <a:pt x="259" y="4313"/>
                    <a:pt x="283" y="4301"/>
                  </a:cubicBezTo>
                  <a:lnTo>
                    <a:pt x="2420" y="3656"/>
                  </a:lnTo>
                  <a:cubicBezTo>
                    <a:pt x="2612" y="3697"/>
                    <a:pt x="2804" y="3717"/>
                    <a:pt x="2992" y="3717"/>
                  </a:cubicBezTo>
                  <a:cubicBezTo>
                    <a:pt x="4105" y="3717"/>
                    <a:pt x="5099" y="3026"/>
                    <a:pt x="5444" y="1922"/>
                  </a:cubicBezTo>
                  <a:lnTo>
                    <a:pt x="7057" y="390"/>
                  </a:lnTo>
                  <a:cubicBezTo>
                    <a:pt x="7138" y="309"/>
                    <a:pt x="7138" y="148"/>
                    <a:pt x="7057" y="67"/>
                  </a:cubicBezTo>
                  <a:cubicBezTo>
                    <a:pt x="7010" y="20"/>
                    <a:pt x="6949" y="0"/>
                    <a:pt x="68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0" name="Google Shape;90;p6"/>
          <p:cNvGrpSpPr/>
          <p:nvPr/>
        </p:nvGrpSpPr>
        <p:grpSpPr>
          <a:xfrm>
            <a:off x="7868400" y="186800"/>
            <a:ext cx="1039850" cy="4629225"/>
            <a:chOff x="6175525" y="287075"/>
            <a:chExt cx="1039850" cy="4629225"/>
          </a:xfrm>
        </p:grpSpPr>
        <p:sp>
          <p:nvSpPr>
            <p:cNvPr id="91" name="Google Shape;91;p6"/>
            <p:cNvSpPr/>
            <p:nvPr/>
          </p:nvSpPr>
          <p:spPr>
            <a:xfrm>
              <a:off x="7145800" y="4007588"/>
              <a:ext cx="69575" cy="75625"/>
            </a:xfrm>
            <a:custGeom>
              <a:avLst/>
              <a:gdLst/>
              <a:ahLst/>
              <a:cxnLst/>
              <a:rect l="l" t="t" r="r" b="b"/>
              <a:pathLst>
                <a:path w="2783" h="3025" extrusionOk="0">
                  <a:moveTo>
                    <a:pt x="1412" y="0"/>
                  </a:moveTo>
                  <a:lnTo>
                    <a:pt x="1129" y="847"/>
                  </a:lnTo>
                  <a:lnTo>
                    <a:pt x="0" y="847"/>
                  </a:lnTo>
                  <a:lnTo>
                    <a:pt x="887" y="1613"/>
                  </a:lnTo>
                  <a:lnTo>
                    <a:pt x="484" y="3024"/>
                  </a:lnTo>
                  <a:lnTo>
                    <a:pt x="1412" y="2057"/>
                  </a:lnTo>
                  <a:lnTo>
                    <a:pt x="2380" y="3024"/>
                  </a:lnTo>
                  <a:lnTo>
                    <a:pt x="1936" y="1613"/>
                  </a:lnTo>
                  <a:lnTo>
                    <a:pt x="2783" y="847"/>
                  </a:lnTo>
                  <a:lnTo>
                    <a:pt x="1694" y="847"/>
                  </a:lnTo>
                  <a:lnTo>
                    <a:pt x="141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6"/>
            <p:cNvSpPr/>
            <p:nvPr/>
          </p:nvSpPr>
          <p:spPr>
            <a:xfrm>
              <a:off x="6185125" y="287075"/>
              <a:ext cx="50425" cy="54475"/>
            </a:xfrm>
            <a:custGeom>
              <a:avLst/>
              <a:gdLst/>
              <a:ahLst/>
              <a:cxnLst/>
              <a:rect l="l" t="t" r="r" b="b"/>
              <a:pathLst>
                <a:path w="2017" h="2179" extrusionOk="0">
                  <a:moveTo>
                    <a:pt x="1008" y="1"/>
                  </a:moveTo>
                  <a:lnTo>
                    <a:pt x="807" y="606"/>
                  </a:lnTo>
                  <a:lnTo>
                    <a:pt x="0" y="606"/>
                  </a:lnTo>
                  <a:lnTo>
                    <a:pt x="645" y="1170"/>
                  </a:lnTo>
                  <a:lnTo>
                    <a:pt x="323" y="2178"/>
                  </a:lnTo>
                  <a:lnTo>
                    <a:pt x="1008" y="1493"/>
                  </a:lnTo>
                  <a:lnTo>
                    <a:pt x="1694" y="2178"/>
                  </a:lnTo>
                  <a:lnTo>
                    <a:pt x="1694" y="2178"/>
                  </a:lnTo>
                  <a:lnTo>
                    <a:pt x="1371" y="1170"/>
                  </a:lnTo>
                  <a:lnTo>
                    <a:pt x="2016" y="606"/>
                  </a:lnTo>
                  <a:lnTo>
                    <a:pt x="1210" y="606"/>
                  </a:lnTo>
                  <a:lnTo>
                    <a:pt x="10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6"/>
            <p:cNvSpPr/>
            <p:nvPr/>
          </p:nvSpPr>
          <p:spPr>
            <a:xfrm>
              <a:off x="6473650" y="4861825"/>
              <a:ext cx="49400" cy="54475"/>
            </a:xfrm>
            <a:custGeom>
              <a:avLst/>
              <a:gdLst/>
              <a:ahLst/>
              <a:cxnLst/>
              <a:rect l="l" t="t" r="r" b="b"/>
              <a:pathLst>
                <a:path w="1976" h="2179" extrusionOk="0">
                  <a:moveTo>
                    <a:pt x="1008" y="1"/>
                  </a:moveTo>
                  <a:lnTo>
                    <a:pt x="807" y="646"/>
                  </a:lnTo>
                  <a:lnTo>
                    <a:pt x="0" y="646"/>
                  </a:lnTo>
                  <a:lnTo>
                    <a:pt x="645" y="1170"/>
                  </a:lnTo>
                  <a:lnTo>
                    <a:pt x="323" y="2178"/>
                  </a:lnTo>
                  <a:lnTo>
                    <a:pt x="1008" y="1493"/>
                  </a:lnTo>
                  <a:lnTo>
                    <a:pt x="1694" y="2178"/>
                  </a:lnTo>
                  <a:lnTo>
                    <a:pt x="1371" y="1170"/>
                  </a:lnTo>
                  <a:lnTo>
                    <a:pt x="1976" y="646"/>
                  </a:lnTo>
                  <a:lnTo>
                    <a:pt x="1210" y="646"/>
                  </a:lnTo>
                  <a:lnTo>
                    <a:pt x="10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6"/>
            <p:cNvSpPr/>
            <p:nvPr/>
          </p:nvSpPr>
          <p:spPr>
            <a:xfrm>
              <a:off x="6596875" y="2544525"/>
              <a:ext cx="50425" cy="54450"/>
            </a:xfrm>
            <a:custGeom>
              <a:avLst/>
              <a:gdLst/>
              <a:ahLst/>
              <a:cxnLst/>
              <a:rect l="l" t="t" r="r" b="b"/>
              <a:pathLst>
                <a:path w="2017" h="2178" extrusionOk="0">
                  <a:moveTo>
                    <a:pt x="1009" y="0"/>
                  </a:moveTo>
                  <a:lnTo>
                    <a:pt x="807" y="645"/>
                  </a:lnTo>
                  <a:lnTo>
                    <a:pt x="0" y="645"/>
                  </a:lnTo>
                  <a:lnTo>
                    <a:pt x="646" y="1210"/>
                  </a:lnTo>
                  <a:lnTo>
                    <a:pt x="323" y="2178"/>
                  </a:lnTo>
                  <a:lnTo>
                    <a:pt x="323" y="2178"/>
                  </a:lnTo>
                  <a:lnTo>
                    <a:pt x="1009" y="1492"/>
                  </a:lnTo>
                  <a:lnTo>
                    <a:pt x="1694" y="2178"/>
                  </a:lnTo>
                  <a:lnTo>
                    <a:pt x="1372" y="1170"/>
                  </a:lnTo>
                  <a:lnTo>
                    <a:pt x="2017" y="645"/>
                  </a:lnTo>
                  <a:lnTo>
                    <a:pt x="1210" y="645"/>
                  </a:lnTo>
                  <a:lnTo>
                    <a:pt x="1009" y="0"/>
                  </a:lnTo>
                  <a:close/>
                  <a:moveTo>
                    <a:pt x="1694" y="2178"/>
                  </a:moveTo>
                  <a:lnTo>
                    <a:pt x="1694" y="2178"/>
                  </a:lnTo>
                  <a:lnTo>
                    <a:pt x="1694" y="217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6"/>
            <p:cNvSpPr/>
            <p:nvPr/>
          </p:nvSpPr>
          <p:spPr>
            <a:xfrm>
              <a:off x="6175525" y="3841175"/>
              <a:ext cx="69600" cy="75625"/>
            </a:xfrm>
            <a:custGeom>
              <a:avLst/>
              <a:gdLst/>
              <a:ahLst/>
              <a:cxnLst/>
              <a:rect l="l" t="t" r="r" b="b"/>
              <a:pathLst>
                <a:path w="2784" h="3025" extrusionOk="0">
                  <a:moveTo>
                    <a:pt x="1412" y="0"/>
                  </a:moveTo>
                  <a:lnTo>
                    <a:pt x="1130" y="888"/>
                  </a:lnTo>
                  <a:lnTo>
                    <a:pt x="1" y="888"/>
                  </a:lnTo>
                  <a:lnTo>
                    <a:pt x="888" y="1654"/>
                  </a:lnTo>
                  <a:lnTo>
                    <a:pt x="444" y="3025"/>
                  </a:lnTo>
                  <a:lnTo>
                    <a:pt x="1412" y="2097"/>
                  </a:lnTo>
                  <a:lnTo>
                    <a:pt x="2340" y="3025"/>
                  </a:lnTo>
                  <a:lnTo>
                    <a:pt x="1896" y="1613"/>
                  </a:lnTo>
                  <a:lnTo>
                    <a:pt x="2783" y="888"/>
                  </a:lnTo>
                  <a:lnTo>
                    <a:pt x="1654" y="888"/>
                  </a:lnTo>
                  <a:lnTo>
                    <a:pt x="141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6"/>
            <p:cNvSpPr/>
            <p:nvPr/>
          </p:nvSpPr>
          <p:spPr>
            <a:xfrm>
              <a:off x="6596863" y="1304350"/>
              <a:ext cx="178450" cy="107975"/>
            </a:xfrm>
            <a:custGeom>
              <a:avLst/>
              <a:gdLst/>
              <a:ahLst/>
              <a:cxnLst/>
              <a:rect l="l" t="t" r="r" b="b"/>
              <a:pathLst>
                <a:path w="7138" h="4319" extrusionOk="0">
                  <a:moveTo>
                    <a:pt x="6890" y="0"/>
                  </a:moveTo>
                  <a:cubicBezTo>
                    <a:pt x="6849" y="0"/>
                    <a:pt x="6808" y="10"/>
                    <a:pt x="6775" y="27"/>
                  </a:cubicBezTo>
                  <a:lnTo>
                    <a:pt x="4638" y="712"/>
                  </a:lnTo>
                  <a:cubicBezTo>
                    <a:pt x="4498" y="690"/>
                    <a:pt x="4359" y="679"/>
                    <a:pt x="4220" y="679"/>
                  </a:cubicBezTo>
                  <a:cubicBezTo>
                    <a:pt x="3119" y="679"/>
                    <a:pt x="2093" y="1372"/>
                    <a:pt x="1734" y="2446"/>
                  </a:cubicBezTo>
                  <a:lnTo>
                    <a:pt x="81" y="3938"/>
                  </a:lnTo>
                  <a:cubicBezTo>
                    <a:pt x="0" y="4019"/>
                    <a:pt x="0" y="4180"/>
                    <a:pt x="81" y="4261"/>
                  </a:cubicBezTo>
                  <a:cubicBezTo>
                    <a:pt x="109" y="4290"/>
                    <a:pt x="158" y="4318"/>
                    <a:pt x="213" y="4318"/>
                  </a:cubicBezTo>
                  <a:cubicBezTo>
                    <a:pt x="235" y="4318"/>
                    <a:pt x="259" y="4313"/>
                    <a:pt x="283" y="4301"/>
                  </a:cubicBezTo>
                  <a:lnTo>
                    <a:pt x="2420" y="3656"/>
                  </a:lnTo>
                  <a:cubicBezTo>
                    <a:pt x="2612" y="3697"/>
                    <a:pt x="2804" y="3717"/>
                    <a:pt x="2992" y="3717"/>
                  </a:cubicBezTo>
                  <a:cubicBezTo>
                    <a:pt x="4105" y="3717"/>
                    <a:pt x="5099" y="3026"/>
                    <a:pt x="5444" y="1922"/>
                  </a:cubicBezTo>
                  <a:lnTo>
                    <a:pt x="7057" y="390"/>
                  </a:lnTo>
                  <a:cubicBezTo>
                    <a:pt x="7138" y="309"/>
                    <a:pt x="7138" y="148"/>
                    <a:pt x="7057" y="67"/>
                  </a:cubicBezTo>
                  <a:cubicBezTo>
                    <a:pt x="7010" y="20"/>
                    <a:pt x="6949" y="0"/>
                    <a:pt x="68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7" name="Google Shape;97;p6"/>
          <p:cNvSpPr txBox="1">
            <a:spLocks noGrp="1"/>
          </p:cNvSpPr>
          <p:nvPr>
            <p:ph type="title"/>
          </p:nvPr>
        </p:nvSpPr>
        <p:spPr>
          <a:xfrm>
            <a:off x="713225" y="377725"/>
            <a:ext cx="7743600" cy="56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6">
  <p:cSld name="CUSTOM_1_1_1_1_2">
    <p:spTree>
      <p:nvGrpSpPr>
        <p:cNvPr id="1" name="Shape 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" name="Google Shape;769;p45"/>
          <p:cNvSpPr/>
          <p:nvPr/>
        </p:nvSpPr>
        <p:spPr>
          <a:xfrm>
            <a:off x="785766" y="1227126"/>
            <a:ext cx="299426" cy="112703"/>
          </a:xfrm>
          <a:custGeom>
            <a:avLst/>
            <a:gdLst/>
            <a:ahLst/>
            <a:cxnLst/>
            <a:rect l="l" t="t" r="r" b="b"/>
            <a:pathLst>
              <a:path w="8574" h="3227" extrusionOk="0">
                <a:moveTo>
                  <a:pt x="1" y="0"/>
                </a:moveTo>
                <a:lnTo>
                  <a:pt x="1" y="0"/>
                </a:lnTo>
                <a:cubicBezTo>
                  <a:pt x="301" y="734"/>
                  <a:pt x="801" y="1468"/>
                  <a:pt x="1435" y="2002"/>
                </a:cubicBezTo>
                <a:cubicBezTo>
                  <a:pt x="2394" y="2826"/>
                  <a:pt x="3563" y="3226"/>
                  <a:pt x="4724" y="3226"/>
                </a:cubicBezTo>
                <a:cubicBezTo>
                  <a:pt x="6148" y="3226"/>
                  <a:pt x="7563" y="2625"/>
                  <a:pt x="8574" y="1468"/>
                </a:cubicBezTo>
                <a:cubicBezTo>
                  <a:pt x="7106" y="1468"/>
                  <a:pt x="5638" y="1335"/>
                  <a:pt x="4237" y="1068"/>
                </a:cubicBezTo>
                <a:cubicBezTo>
                  <a:pt x="2770" y="834"/>
                  <a:pt x="1335" y="501"/>
                  <a:pt x="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0" name="Google Shape;770;p45"/>
          <p:cNvSpPr/>
          <p:nvPr/>
        </p:nvSpPr>
        <p:spPr>
          <a:xfrm>
            <a:off x="784613" y="986850"/>
            <a:ext cx="342520" cy="171587"/>
          </a:xfrm>
          <a:custGeom>
            <a:avLst/>
            <a:gdLst/>
            <a:ahLst/>
            <a:cxnLst/>
            <a:rect l="l" t="t" r="r" b="b"/>
            <a:pathLst>
              <a:path w="9808" h="4913" extrusionOk="0">
                <a:moveTo>
                  <a:pt x="4708" y="1"/>
                </a:moveTo>
                <a:cubicBezTo>
                  <a:pt x="2683" y="1"/>
                  <a:pt x="770" y="1218"/>
                  <a:pt x="1" y="3244"/>
                </a:cubicBezTo>
                <a:cubicBezTo>
                  <a:pt x="328" y="3231"/>
                  <a:pt x="655" y="3225"/>
                  <a:pt x="982" y="3225"/>
                </a:cubicBezTo>
                <a:cubicBezTo>
                  <a:pt x="2323" y="3225"/>
                  <a:pt x="3663" y="3337"/>
                  <a:pt x="5004" y="3578"/>
                </a:cubicBezTo>
                <a:cubicBezTo>
                  <a:pt x="6639" y="3845"/>
                  <a:pt x="8273" y="4278"/>
                  <a:pt x="9808" y="4912"/>
                </a:cubicBezTo>
                <a:cubicBezTo>
                  <a:pt x="9774" y="2877"/>
                  <a:pt x="8473" y="1076"/>
                  <a:pt x="6539" y="342"/>
                </a:cubicBezTo>
                <a:cubicBezTo>
                  <a:pt x="5937" y="111"/>
                  <a:pt x="5318" y="1"/>
                  <a:pt x="470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1" name="Google Shape;771;p45"/>
          <p:cNvSpPr/>
          <p:nvPr/>
        </p:nvSpPr>
        <p:spPr>
          <a:xfrm>
            <a:off x="670450" y="1085754"/>
            <a:ext cx="560366" cy="152657"/>
          </a:xfrm>
          <a:custGeom>
            <a:avLst/>
            <a:gdLst/>
            <a:ahLst/>
            <a:cxnLst/>
            <a:rect l="l" t="t" r="r" b="b"/>
            <a:pathLst>
              <a:path w="16046" h="4371" extrusionOk="0">
                <a:moveTo>
                  <a:pt x="3507" y="0"/>
                </a:moveTo>
                <a:cubicBezTo>
                  <a:pt x="1568" y="0"/>
                  <a:pt x="266" y="296"/>
                  <a:pt x="167" y="846"/>
                </a:cubicBezTo>
                <a:cubicBezTo>
                  <a:pt x="1" y="1813"/>
                  <a:pt x="3403" y="3181"/>
                  <a:pt x="7739" y="3915"/>
                </a:cubicBezTo>
                <a:cubicBezTo>
                  <a:pt x="9548" y="4221"/>
                  <a:pt x="11235" y="4370"/>
                  <a:pt x="12599" y="4370"/>
                </a:cubicBezTo>
                <a:cubicBezTo>
                  <a:pt x="14505" y="4370"/>
                  <a:pt x="15781" y="4079"/>
                  <a:pt x="15879" y="3515"/>
                </a:cubicBezTo>
                <a:cubicBezTo>
                  <a:pt x="16045" y="2547"/>
                  <a:pt x="12643" y="1180"/>
                  <a:pt x="8306" y="446"/>
                </a:cubicBezTo>
                <a:cubicBezTo>
                  <a:pt x="6524" y="144"/>
                  <a:pt x="4861" y="0"/>
                  <a:pt x="350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2" name="Google Shape;772;p45"/>
          <p:cNvSpPr/>
          <p:nvPr/>
        </p:nvSpPr>
        <p:spPr>
          <a:xfrm>
            <a:off x="1151588" y="4495438"/>
            <a:ext cx="50425" cy="54450"/>
          </a:xfrm>
          <a:custGeom>
            <a:avLst/>
            <a:gdLst/>
            <a:ahLst/>
            <a:cxnLst/>
            <a:rect l="l" t="t" r="r" b="b"/>
            <a:pathLst>
              <a:path w="2017" h="2178" extrusionOk="0">
                <a:moveTo>
                  <a:pt x="1049" y="0"/>
                </a:moveTo>
                <a:lnTo>
                  <a:pt x="847" y="646"/>
                </a:lnTo>
                <a:lnTo>
                  <a:pt x="0" y="646"/>
                </a:lnTo>
                <a:lnTo>
                  <a:pt x="645" y="1210"/>
                </a:lnTo>
                <a:lnTo>
                  <a:pt x="363" y="2178"/>
                </a:lnTo>
                <a:lnTo>
                  <a:pt x="363" y="2178"/>
                </a:lnTo>
                <a:lnTo>
                  <a:pt x="1049" y="1533"/>
                </a:lnTo>
                <a:lnTo>
                  <a:pt x="1734" y="2178"/>
                </a:lnTo>
                <a:lnTo>
                  <a:pt x="1412" y="1170"/>
                </a:lnTo>
                <a:lnTo>
                  <a:pt x="2017" y="646"/>
                </a:lnTo>
                <a:lnTo>
                  <a:pt x="1210" y="646"/>
                </a:lnTo>
                <a:lnTo>
                  <a:pt x="104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3" name="Google Shape;773;p45"/>
          <p:cNvSpPr/>
          <p:nvPr/>
        </p:nvSpPr>
        <p:spPr>
          <a:xfrm>
            <a:off x="4231563" y="4762825"/>
            <a:ext cx="50425" cy="54475"/>
          </a:xfrm>
          <a:custGeom>
            <a:avLst/>
            <a:gdLst/>
            <a:ahLst/>
            <a:cxnLst/>
            <a:rect l="l" t="t" r="r" b="b"/>
            <a:pathLst>
              <a:path w="2017" h="2179" extrusionOk="0">
                <a:moveTo>
                  <a:pt x="1009" y="1"/>
                </a:moveTo>
                <a:lnTo>
                  <a:pt x="807" y="606"/>
                </a:lnTo>
                <a:lnTo>
                  <a:pt x="1" y="606"/>
                </a:lnTo>
                <a:lnTo>
                  <a:pt x="646" y="1170"/>
                </a:lnTo>
                <a:lnTo>
                  <a:pt x="364" y="2179"/>
                </a:lnTo>
                <a:lnTo>
                  <a:pt x="1009" y="1493"/>
                </a:lnTo>
                <a:lnTo>
                  <a:pt x="1694" y="2179"/>
                </a:lnTo>
                <a:lnTo>
                  <a:pt x="1372" y="1170"/>
                </a:lnTo>
                <a:lnTo>
                  <a:pt x="2017" y="606"/>
                </a:lnTo>
                <a:lnTo>
                  <a:pt x="1210" y="606"/>
                </a:lnTo>
                <a:lnTo>
                  <a:pt x="100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4" name="Google Shape;774;p45"/>
          <p:cNvSpPr/>
          <p:nvPr/>
        </p:nvSpPr>
        <p:spPr>
          <a:xfrm>
            <a:off x="5253163" y="4292150"/>
            <a:ext cx="50425" cy="54475"/>
          </a:xfrm>
          <a:custGeom>
            <a:avLst/>
            <a:gdLst/>
            <a:ahLst/>
            <a:cxnLst/>
            <a:rect l="l" t="t" r="r" b="b"/>
            <a:pathLst>
              <a:path w="2017" h="2179" extrusionOk="0">
                <a:moveTo>
                  <a:pt x="1008" y="1"/>
                </a:moveTo>
                <a:lnTo>
                  <a:pt x="807" y="606"/>
                </a:lnTo>
                <a:lnTo>
                  <a:pt x="0" y="606"/>
                </a:lnTo>
                <a:lnTo>
                  <a:pt x="645" y="1170"/>
                </a:lnTo>
                <a:lnTo>
                  <a:pt x="323" y="2178"/>
                </a:lnTo>
                <a:lnTo>
                  <a:pt x="1008" y="1493"/>
                </a:lnTo>
                <a:lnTo>
                  <a:pt x="1694" y="2178"/>
                </a:lnTo>
                <a:lnTo>
                  <a:pt x="1694" y="2178"/>
                </a:lnTo>
                <a:lnTo>
                  <a:pt x="1371" y="1170"/>
                </a:lnTo>
                <a:lnTo>
                  <a:pt x="2016" y="606"/>
                </a:lnTo>
                <a:lnTo>
                  <a:pt x="1210" y="606"/>
                </a:lnTo>
                <a:lnTo>
                  <a:pt x="100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5" name="Google Shape;775;p45"/>
          <p:cNvSpPr/>
          <p:nvPr/>
        </p:nvSpPr>
        <p:spPr>
          <a:xfrm>
            <a:off x="7851147" y="4346638"/>
            <a:ext cx="380206" cy="230052"/>
          </a:xfrm>
          <a:custGeom>
            <a:avLst/>
            <a:gdLst/>
            <a:ahLst/>
            <a:cxnLst/>
            <a:rect l="l" t="t" r="r" b="b"/>
            <a:pathLst>
              <a:path w="7138" h="4319" extrusionOk="0">
                <a:moveTo>
                  <a:pt x="6890" y="0"/>
                </a:moveTo>
                <a:cubicBezTo>
                  <a:pt x="6849" y="0"/>
                  <a:pt x="6808" y="10"/>
                  <a:pt x="6775" y="27"/>
                </a:cubicBezTo>
                <a:lnTo>
                  <a:pt x="4638" y="712"/>
                </a:lnTo>
                <a:cubicBezTo>
                  <a:pt x="4498" y="690"/>
                  <a:pt x="4359" y="679"/>
                  <a:pt x="4220" y="679"/>
                </a:cubicBezTo>
                <a:cubicBezTo>
                  <a:pt x="3119" y="679"/>
                  <a:pt x="2093" y="1372"/>
                  <a:pt x="1734" y="2446"/>
                </a:cubicBezTo>
                <a:lnTo>
                  <a:pt x="81" y="3938"/>
                </a:lnTo>
                <a:cubicBezTo>
                  <a:pt x="0" y="4019"/>
                  <a:pt x="0" y="4180"/>
                  <a:pt x="81" y="4261"/>
                </a:cubicBezTo>
                <a:cubicBezTo>
                  <a:pt x="109" y="4290"/>
                  <a:pt x="158" y="4318"/>
                  <a:pt x="213" y="4318"/>
                </a:cubicBezTo>
                <a:cubicBezTo>
                  <a:pt x="235" y="4318"/>
                  <a:pt x="259" y="4313"/>
                  <a:pt x="283" y="4301"/>
                </a:cubicBezTo>
                <a:lnTo>
                  <a:pt x="2420" y="3656"/>
                </a:lnTo>
                <a:cubicBezTo>
                  <a:pt x="2612" y="3697"/>
                  <a:pt x="2804" y="3717"/>
                  <a:pt x="2992" y="3717"/>
                </a:cubicBezTo>
                <a:cubicBezTo>
                  <a:pt x="4105" y="3717"/>
                  <a:pt x="5099" y="3026"/>
                  <a:pt x="5444" y="1922"/>
                </a:cubicBezTo>
                <a:lnTo>
                  <a:pt x="7057" y="390"/>
                </a:lnTo>
                <a:cubicBezTo>
                  <a:pt x="7138" y="309"/>
                  <a:pt x="7138" y="148"/>
                  <a:pt x="7057" y="67"/>
                </a:cubicBezTo>
                <a:cubicBezTo>
                  <a:pt x="7010" y="20"/>
                  <a:pt x="6949" y="0"/>
                  <a:pt x="689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6" name="Google Shape;776;p45"/>
          <p:cNvSpPr/>
          <p:nvPr/>
        </p:nvSpPr>
        <p:spPr>
          <a:xfrm>
            <a:off x="791788" y="1575688"/>
            <a:ext cx="50425" cy="54450"/>
          </a:xfrm>
          <a:custGeom>
            <a:avLst/>
            <a:gdLst/>
            <a:ahLst/>
            <a:cxnLst/>
            <a:rect l="l" t="t" r="r" b="b"/>
            <a:pathLst>
              <a:path w="2017" h="2178" extrusionOk="0">
                <a:moveTo>
                  <a:pt x="1049" y="0"/>
                </a:moveTo>
                <a:lnTo>
                  <a:pt x="847" y="646"/>
                </a:lnTo>
                <a:lnTo>
                  <a:pt x="0" y="646"/>
                </a:lnTo>
                <a:lnTo>
                  <a:pt x="645" y="1210"/>
                </a:lnTo>
                <a:lnTo>
                  <a:pt x="363" y="2178"/>
                </a:lnTo>
                <a:lnTo>
                  <a:pt x="363" y="2178"/>
                </a:lnTo>
                <a:lnTo>
                  <a:pt x="1049" y="1533"/>
                </a:lnTo>
                <a:lnTo>
                  <a:pt x="1734" y="2178"/>
                </a:lnTo>
                <a:lnTo>
                  <a:pt x="1412" y="1170"/>
                </a:lnTo>
                <a:lnTo>
                  <a:pt x="2017" y="646"/>
                </a:lnTo>
                <a:lnTo>
                  <a:pt x="1210" y="646"/>
                </a:lnTo>
                <a:lnTo>
                  <a:pt x="104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7" name="Google Shape;777;p45"/>
          <p:cNvSpPr/>
          <p:nvPr/>
        </p:nvSpPr>
        <p:spPr>
          <a:xfrm>
            <a:off x="7705788" y="1630150"/>
            <a:ext cx="50425" cy="54475"/>
          </a:xfrm>
          <a:custGeom>
            <a:avLst/>
            <a:gdLst/>
            <a:ahLst/>
            <a:cxnLst/>
            <a:rect l="l" t="t" r="r" b="b"/>
            <a:pathLst>
              <a:path w="2017" h="2179" extrusionOk="0">
                <a:moveTo>
                  <a:pt x="1009" y="1"/>
                </a:moveTo>
                <a:lnTo>
                  <a:pt x="807" y="606"/>
                </a:lnTo>
                <a:lnTo>
                  <a:pt x="1" y="606"/>
                </a:lnTo>
                <a:lnTo>
                  <a:pt x="646" y="1170"/>
                </a:lnTo>
                <a:lnTo>
                  <a:pt x="364" y="2179"/>
                </a:lnTo>
                <a:lnTo>
                  <a:pt x="1009" y="1493"/>
                </a:lnTo>
                <a:lnTo>
                  <a:pt x="1694" y="2179"/>
                </a:lnTo>
                <a:lnTo>
                  <a:pt x="1372" y="1170"/>
                </a:lnTo>
                <a:lnTo>
                  <a:pt x="2017" y="606"/>
                </a:lnTo>
                <a:lnTo>
                  <a:pt x="1210" y="606"/>
                </a:lnTo>
                <a:lnTo>
                  <a:pt x="100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8" name="Google Shape;778;p45"/>
          <p:cNvSpPr/>
          <p:nvPr/>
        </p:nvSpPr>
        <p:spPr>
          <a:xfrm>
            <a:off x="2846563" y="1136450"/>
            <a:ext cx="50425" cy="54475"/>
          </a:xfrm>
          <a:custGeom>
            <a:avLst/>
            <a:gdLst/>
            <a:ahLst/>
            <a:cxnLst/>
            <a:rect l="l" t="t" r="r" b="b"/>
            <a:pathLst>
              <a:path w="2017" h="2179" extrusionOk="0">
                <a:moveTo>
                  <a:pt x="1008" y="1"/>
                </a:moveTo>
                <a:lnTo>
                  <a:pt x="807" y="606"/>
                </a:lnTo>
                <a:lnTo>
                  <a:pt x="0" y="606"/>
                </a:lnTo>
                <a:lnTo>
                  <a:pt x="645" y="1170"/>
                </a:lnTo>
                <a:lnTo>
                  <a:pt x="323" y="2178"/>
                </a:lnTo>
                <a:lnTo>
                  <a:pt x="1008" y="1493"/>
                </a:lnTo>
                <a:lnTo>
                  <a:pt x="1694" y="2178"/>
                </a:lnTo>
                <a:lnTo>
                  <a:pt x="1694" y="2178"/>
                </a:lnTo>
                <a:lnTo>
                  <a:pt x="1371" y="1170"/>
                </a:lnTo>
                <a:lnTo>
                  <a:pt x="2016" y="606"/>
                </a:lnTo>
                <a:lnTo>
                  <a:pt x="1210" y="606"/>
                </a:lnTo>
                <a:lnTo>
                  <a:pt x="100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9" name="Google Shape;779;p45"/>
          <p:cNvSpPr/>
          <p:nvPr/>
        </p:nvSpPr>
        <p:spPr>
          <a:xfrm>
            <a:off x="3600413" y="4414225"/>
            <a:ext cx="50425" cy="54475"/>
          </a:xfrm>
          <a:custGeom>
            <a:avLst/>
            <a:gdLst/>
            <a:ahLst/>
            <a:cxnLst/>
            <a:rect l="l" t="t" r="r" b="b"/>
            <a:pathLst>
              <a:path w="2017" h="2179" extrusionOk="0">
                <a:moveTo>
                  <a:pt x="1009" y="1"/>
                </a:moveTo>
                <a:lnTo>
                  <a:pt x="807" y="606"/>
                </a:lnTo>
                <a:lnTo>
                  <a:pt x="1" y="606"/>
                </a:lnTo>
                <a:lnTo>
                  <a:pt x="646" y="1170"/>
                </a:lnTo>
                <a:lnTo>
                  <a:pt x="364" y="2179"/>
                </a:lnTo>
                <a:lnTo>
                  <a:pt x="1009" y="1493"/>
                </a:lnTo>
                <a:lnTo>
                  <a:pt x="1694" y="2179"/>
                </a:lnTo>
                <a:lnTo>
                  <a:pt x="1372" y="1170"/>
                </a:lnTo>
                <a:lnTo>
                  <a:pt x="2017" y="606"/>
                </a:lnTo>
                <a:lnTo>
                  <a:pt x="1210" y="606"/>
                </a:lnTo>
                <a:lnTo>
                  <a:pt x="100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0" name="Google Shape;780;p45"/>
          <p:cNvSpPr txBox="1">
            <a:spLocks noGrp="1"/>
          </p:cNvSpPr>
          <p:nvPr>
            <p:ph type="title"/>
          </p:nvPr>
        </p:nvSpPr>
        <p:spPr>
          <a:xfrm>
            <a:off x="713225" y="377725"/>
            <a:ext cx="7743600" cy="56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7">
  <p:cSld name="CUSTOM_1_1_1_1_2_1">
    <p:spTree>
      <p:nvGrpSpPr>
        <p:cNvPr id="1" name="Shape 7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" name="Google Shape;782;p46"/>
          <p:cNvSpPr/>
          <p:nvPr/>
        </p:nvSpPr>
        <p:spPr>
          <a:xfrm>
            <a:off x="785766" y="1227126"/>
            <a:ext cx="299426" cy="112703"/>
          </a:xfrm>
          <a:custGeom>
            <a:avLst/>
            <a:gdLst/>
            <a:ahLst/>
            <a:cxnLst/>
            <a:rect l="l" t="t" r="r" b="b"/>
            <a:pathLst>
              <a:path w="8574" h="3227" extrusionOk="0">
                <a:moveTo>
                  <a:pt x="1" y="0"/>
                </a:moveTo>
                <a:lnTo>
                  <a:pt x="1" y="0"/>
                </a:lnTo>
                <a:cubicBezTo>
                  <a:pt x="301" y="734"/>
                  <a:pt x="801" y="1468"/>
                  <a:pt x="1435" y="2002"/>
                </a:cubicBezTo>
                <a:cubicBezTo>
                  <a:pt x="2394" y="2826"/>
                  <a:pt x="3563" y="3226"/>
                  <a:pt x="4724" y="3226"/>
                </a:cubicBezTo>
                <a:cubicBezTo>
                  <a:pt x="6148" y="3226"/>
                  <a:pt x="7563" y="2625"/>
                  <a:pt x="8574" y="1468"/>
                </a:cubicBezTo>
                <a:cubicBezTo>
                  <a:pt x="7106" y="1468"/>
                  <a:pt x="5638" y="1335"/>
                  <a:pt x="4237" y="1068"/>
                </a:cubicBezTo>
                <a:cubicBezTo>
                  <a:pt x="2770" y="834"/>
                  <a:pt x="1335" y="501"/>
                  <a:pt x="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3" name="Google Shape;783;p46"/>
          <p:cNvSpPr/>
          <p:nvPr/>
        </p:nvSpPr>
        <p:spPr>
          <a:xfrm>
            <a:off x="784613" y="986850"/>
            <a:ext cx="342520" cy="171587"/>
          </a:xfrm>
          <a:custGeom>
            <a:avLst/>
            <a:gdLst/>
            <a:ahLst/>
            <a:cxnLst/>
            <a:rect l="l" t="t" r="r" b="b"/>
            <a:pathLst>
              <a:path w="9808" h="4913" extrusionOk="0">
                <a:moveTo>
                  <a:pt x="4708" y="1"/>
                </a:moveTo>
                <a:cubicBezTo>
                  <a:pt x="2683" y="1"/>
                  <a:pt x="770" y="1218"/>
                  <a:pt x="1" y="3244"/>
                </a:cubicBezTo>
                <a:cubicBezTo>
                  <a:pt x="328" y="3231"/>
                  <a:pt x="655" y="3225"/>
                  <a:pt x="982" y="3225"/>
                </a:cubicBezTo>
                <a:cubicBezTo>
                  <a:pt x="2323" y="3225"/>
                  <a:pt x="3663" y="3337"/>
                  <a:pt x="5004" y="3578"/>
                </a:cubicBezTo>
                <a:cubicBezTo>
                  <a:pt x="6639" y="3845"/>
                  <a:pt x="8273" y="4278"/>
                  <a:pt x="9808" y="4912"/>
                </a:cubicBezTo>
                <a:cubicBezTo>
                  <a:pt x="9774" y="2877"/>
                  <a:pt x="8473" y="1076"/>
                  <a:pt x="6539" y="342"/>
                </a:cubicBezTo>
                <a:cubicBezTo>
                  <a:pt x="5937" y="111"/>
                  <a:pt x="5318" y="1"/>
                  <a:pt x="470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4" name="Google Shape;784;p46"/>
          <p:cNvSpPr/>
          <p:nvPr/>
        </p:nvSpPr>
        <p:spPr>
          <a:xfrm>
            <a:off x="670450" y="1085754"/>
            <a:ext cx="560366" cy="152657"/>
          </a:xfrm>
          <a:custGeom>
            <a:avLst/>
            <a:gdLst/>
            <a:ahLst/>
            <a:cxnLst/>
            <a:rect l="l" t="t" r="r" b="b"/>
            <a:pathLst>
              <a:path w="16046" h="4371" extrusionOk="0">
                <a:moveTo>
                  <a:pt x="3507" y="0"/>
                </a:moveTo>
                <a:cubicBezTo>
                  <a:pt x="1568" y="0"/>
                  <a:pt x="266" y="296"/>
                  <a:pt x="167" y="846"/>
                </a:cubicBezTo>
                <a:cubicBezTo>
                  <a:pt x="1" y="1813"/>
                  <a:pt x="3403" y="3181"/>
                  <a:pt x="7739" y="3915"/>
                </a:cubicBezTo>
                <a:cubicBezTo>
                  <a:pt x="9548" y="4221"/>
                  <a:pt x="11235" y="4370"/>
                  <a:pt x="12599" y="4370"/>
                </a:cubicBezTo>
                <a:cubicBezTo>
                  <a:pt x="14505" y="4370"/>
                  <a:pt x="15781" y="4079"/>
                  <a:pt x="15879" y="3515"/>
                </a:cubicBezTo>
                <a:cubicBezTo>
                  <a:pt x="16045" y="2547"/>
                  <a:pt x="12643" y="1180"/>
                  <a:pt x="8306" y="446"/>
                </a:cubicBezTo>
                <a:cubicBezTo>
                  <a:pt x="6524" y="144"/>
                  <a:pt x="4861" y="0"/>
                  <a:pt x="350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5" name="Google Shape;785;p46"/>
          <p:cNvSpPr/>
          <p:nvPr/>
        </p:nvSpPr>
        <p:spPr>
          <a:xfrm>
            <a:off x="1151588" y="4495438"/>
            <a:ext cx="50425" cy="54450"/>
          </a:xfrm>
          <a:custGeom>
            <a:avLst/>
            <a:gdLst/>
            <a:ahLst/>
            <a:cxnLst/>
            <a:rect l="l" t="t" r="r" b="b"/>
            <a:pathLst>
              <a:path w="2017" h="2178" extrusionOk="0">
                <a:moveTo>
                  <a:pt x="1049" y="0"/>
                </a:moveTo>
                <a:lnTo>
                  <a:pt x="847" y="646"/>
                </a:lnTo>
                <a:lnTo>
                  <a:pt x="0" y="646"/>
                </a:lnTo>
                <a:lnTo>
                  <a:pt x="645" y="1210"/>
                </a:lnTo>
                <a:lnTo>
                  <a:pt x="363" y="2178"/>
                </a:lnTo>
                <a:lnTo>
                  <a:pt x="363" y="2178"/>
                </a:lnTo>
                <a:lnTo>
                  <a:pt x="1049" y="1533"/>
                </a:lnTo>
                <a:lnTo>
                  <a:pt x="1734" y="2178"/>
                </a:lnTo>
                <a:lnTo>
                  <a:pt x="1412" y="1170"/>
                </a:lnTo>
                <a:lnTo>
                  <a:pt x="2017" y="646"/>
                </a:lnTo>
                <a:lnTo>
                  <a:pt x="1210" y="646"/>
                </a:lnTo>
                <a:lnTo>
                  <a:pt x="104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6" name="Google Shape;786;p46"/>
          <p:cNvSpPr/>
          <p:nvPr/>
        </p:nvSpPr>
        <p:spPr>
          <a:xfrm>
            <a:off x="4231563" y="4762825"/>
            <a:ext cx="50425" cy="54475"/>
          </a:xfrm>
          <a:custGeom>
            <a:avLst/>
            <a:gdLst/>
            <a:ahLst/>
            <a:cxnLst/>
            <a:rect l="l" t="t" r="r" b="b"/>
            <a:pathLst>
              <a:path w="2017" h="2179" extrusionOk="0">
                <a:moveTo>
                  <a:pt x="1009" y="1"/>
                </a:moveTo>
                <a:lnTo>
                  <a:pt x="807" y="606"/>
                </a:lnTo>
                <a:lnTo>
                  <a:pt x="1" y="606"/>
                </a:lnTo>
                <a:lnTo>
                  <a:pt x="646" y="1170"/>
                </a:lnTo>
                <a:lnTo>
                  <a:pt x="364" y="2179"/>
                </a:lnTo>
                <a:lnTo>
                  <a:pt x="1009" y="1493"/>
                </a:lnTo>
                <a:lnTo>
                  <a:pt x="1694" y="2179"/>
                </a:lnTo>
                <a:lnTo>
                  <a:pt x="1372" y="1170"/>
                </a:lnTo>
                <a:lnTo>
                  <a:pt x="2017" y="606"/>
                </a:lnTo>
                <a:lnTo>
                  <a:pt x="1210" y="606"/>
                </a:lnTo>
                <a:lnTo>
                  <a:pt x="100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7" name="Google Shape;787;p46"/>
          <p:cNvSpPr/>
          <p:nvPr/>
        </p:nvSpPr>
        <p:spPr>
          <a:xfrm>
            <a:off x="5253163" y="4292150"/>
            <a:ext cx="50425" cy="54475"/>
          </a:xfrm>
          <a:custGeom>
            <a:avLst/>
            <a:gdLst/>
            <a:ahLst/>
            <a:cxnLst/>
            <a:rect l="l" t="t" r="r" b="b"/>
            <a:pathLst>
              <a:path w="2017" h="2179" extrusionOk="0">
                <a:moveTo>
                  <a:pt x="1008" y="1"/>
                </a:moveTo>
                <a:lnTo>
                  <a:pt x="807" y="606"/>
                </a:lnTo>
                <a:lnTo>
                  <a:pt x="0" y="606"/>
                </a:lnTo>
                <a:lnTo>
                  <a:pt x="645" y="1170"/>
                </a:lnTo>
                <a:lnTo>
                  <a:pt x="323" y="2178"/>
                </a:lnTo>
                <a:lnTo>
                  <a:pt x="1008" y="1493"/>
                </a:lnTo>
                <a:lnTo>
                  <a:pt x="1694" y="2178"/>
                </a:lnTo>
                <a:lnTo>
                  <a:pt x="1694" y="2178"/>
                </a:lnTo>
                <a:lnTo>
                  <a:pt x="1371" y="1170"/>
                </a:lnTo>
                <a:lnTo>
                  <a:pt x="2016" y="606"/>
                </a:lnTo>
                <a:lnTo>
                  <a:pt x="1210" y="606"/>
                </a:lnTo>
                <a:lnTo>
                  <a:pt x="100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8" name="Google Shape;788;p46"/>
          <p:cNvSpPr/>
          <p:nvPr/>
        </p:nvSpPr>
        <p:spPr>
          <a:xfrm>
            <a:off x="7851147" y="4346638"/>
            <a:ext cx="380206" cy="230052"/>
          </a:xfrm>
          <a:custGeom>
            <a:avLst/>
            <a:gdLst/>
            <a:ahLst/>
            <a:cxnLst/>
            <a:rect l="l" t="t" r="r" b="b"/>
            <a:pathLst>
              <a:path w="7138" h="4319" extrusionOk="0">
                <a:moveTo>
                  <a:pt x="6890" y="0"/>
                </a:moveTo>
                <a:cubicBezTo>
                  <a:pt x="6849" y="0"/>
                  <a:pt x="6808" y="10"/>
                  <a:pt x="6775" y="27"/>
                </a:cubicBezTo>
                <a:lnTo>
                  <a:pt x="4638" y="712"/>
                </a:lnTo>
                <a:cubicBezTo>
                  <a:pt x="4498" y="690"/>
                  <a:pt x="4359" y="679"/>
                  <a:pt x="4220" y="679"/>
                </a:cubicBezTo>
                <a:cubicBezTo>
                  <a:pt x="3119" y="679"/>
                  <a:pt x="2093" y="1372"/>
                  <a:pt x="1734" y="2446"/>
                </a:cubicBezTo>
                <a:lnTo>
                  <a:pt x="81" y="3938"/>
                </a:lnTo>
                <a:cubicBezTo>
                  <a:pt x="0" y="4019"/>
                  <a:pt x="0" y="4180"/>
                  <a:pt x="81" y="4261"/>
                </a:cubicBezTo>
                <a:cubicBezTo>
                  <a:pt x="109" y="4290"/>
                  <a:pt x="158" y="4318"/>
                  <a:pt x="213" y="4318"/>
                </a:cubicBezTo>
                <a:cubicBezTo>
                  <a:pt x="235" y="4318"/>
                  <a:pt x="259" y="4313"/>
                  <a:pt x="283" y="4301"/>
                </a:cubicBezTo>
                <a:lnTo>
                  <a:pt x="2420" y="3656"/>
                </a:lnTo>
                <a:cubicBezTo>
                  <a:pt x="2612" y="3697"/>
                  <a:pt x="2804" y="3717"/>
                  <a:pt x="2992" y="3717"/>
                </a:cubicBezTo>
                <a:cubicBezTo>
                  <a:pt x="4105" y="3717"/>
                  <a:pt x="5099" y="3026"/>
                  <a:pt x="5444" y="1922"/>
                </a:cubicBezTo>
                <a:lnTo>
                  <a:pt x="7057" y="390"/>
                </a:lnTo>
                <a:cubicBezTo>
                  <a:pt x="7138" y="309"/>
                  <a:pt x="7138" y="148"/>
                  <a:pt x="7057" y="67"/>
                </a:cubicBezTo>
                <a:cubicBezTo>
                  <a:pt x="7010" y="20"/>
                  <a:pt x="6949" y="0"/>
                  <a:pt x="689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9" name="Google Shape;789;p46"/>
          <p:cNvSpPr/>
          <p:nvPr/>
        </p:nvSpPr>
        <p:spPr>
          <a:xfrm>
            <a:off x="791788" y="1575688"/>
            <a:ext cx="50425" cy="54450"/>
          </a:xfrm>
          <a:custGeom>
            <a:avLst/>
            <a:gdLst/>
            <a:ahLst/>
            <a:cxnLst/>
            <a:rect l="l" t="t" r="r" b="b"/>
            <a:pathLst>
              <a:path w="2017" h="2178" extrusionOk="0">
                <a:moveTo>
                  <a:pt x="1049" y="0"/>
                </a:moveTo>
                <a:lnTo>
                  <a:pt x="847" y="646"/>
                </a:lnTo>
                <a:lnTo>
                  <a:pt x="0" y="646"/>
                </a:lnTo>
                <a:lnTo>
                  <a:pt x="645" y="1210"/>
                </a:lnTo>
                <a:lnTo>
                  <a:pt x="363" y="2178"/>
                </a:lnTo>
                <a:lnTo>
                  <a:pt x="363" y="2178"/>
                </a:lnTo>
                <a:lnTo>
                  <a:pt x="1049" y="1533"/>
                </a:lnTo>
                <a:lnTo>
                  <a:pt x="1734" y="2178"/>
                </a:lnTo>
                <a:lnTo>
                  <a:pt x="1412" y="1170"/>
                </a:lnTo>
                <a:lnTo>
                  <a:pt x="2017" y="646"/>
                </a:lnTo>
                <a:lnTo>
                  <a:pt x="1210" y="646"/>
                </a:lnTo>
                <a:lnTo>
                  <a:pt x="104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0" name="Google Shape;790;p46"/>
          <p:cNvSpPr/>
          <p:nvPr/>
        </p:nvSpPr>
        <p:spPr>
          <a:xfrm>
            <a:off x="7705788" y="1630150"/>
            <a:ext cx="50425" cy="54475"/>
          </a:xfrm>
          <a:custGeom>
            <a:avLst/>
            <a:gdLst/>
            <a:ahLst/>
            <a:cxnLst/>
            <a:rect l="l" t="t" r="r" b="b"/>
            <a:pathLst>
              <a:path w="2017" h="2179" extrusionOk="0">
                <a:moveTo>
                  <a:pt x="1009" y="1"/>
                </a:moveTo>
                <a:lnTo>
                  <a:pt x="807" y="606"/>
                </a:lnTo>
                <a:lnTo>
                  <a:pt x="1" y="606"/>
                </a:lnTo>
                <a:lnTo>
                  <a:pt x="646" y="1170"/>
                </a:lnTo>
                <a:lnTo>
                  <a:pt x="364" y="2179"/>
                </a:lnTo>
                <a:lnTo>
                  <a:pt x="1009" y="1493"/>
                </a:lnTo>
                <a:lnTo>
                  <a:pt x="1694" y="2179"/>
                </a:lnTo>
                <a:lnTo>
                  <a:pt x="1372" y="1170"/>
                </a:lnTo>
                <a:lnTo>
                  <a:pt x="2017" y="606"/>
                </a:lnTo>
                <a:lnTo>
                  <a:pt x="1210" y="606"/>
                </a:lnTo>
                <a:lnTo>
                  <a:pt x="100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1" name="Google Shape;791;p46"/>
          <p:cNvSpPr/>
          <p:nvPr/>
        </p:nvSpPr>
        <p:spPr>
          <a:xfrm>
            <a:off x="2846563" y="1136450"/>
            <a:ext cx="50425" cy="54475"/>
          </a:xfrm>
          <a:custGeom>
            <a:avLst/>
            <a:gdLst/>
            <a:ahLst/>
            <a:cxnLst/>
            <a:rect l="l" t="t" r="r" b="b"/>
            <a:pathLst>
              <a:path w="2017" h="2179" extrusionOk="0">
                <a:moveTo>
                  <a:pt x="1008" y="1"/>
                </a:moveTo>
                <a:lnTo>
                  <a:pt x="807" y="606"/>
                </a:lnTo>
                <a:lnTo>
                  <a:pt x="0" y="606"/>
                </a:lnTo>
                <a:lnTo>
                  <a:pt x="645" y="1170"/>
                </a:lnTo>
                <a:lnTo>
                  <a:pt x="323" y="2178"/>
                </a:lnTo>
                <a:lnTo>
                  <a:pt x="1008" y="1493"/>
                </a:lnTo>
                <a:lnTo>
                  <a:pt x="1694" y="2178"/>
                </a:lnTo>
                <a:lnTo>
                  <a:pt x="1694" y="2178"/>
                </a:lnTo>
                <a:lnTo>
                  <a:pt x="1371" y="1170"/>
                </a:lnTo>
                <a:lnTo>
                  <a:pt x="2016" y="606"/>
                </a:lnTo>
                <a:lnTo>
                  <a:pt x="1210" y="606"/>
                </a:lnTo>
                <a:lnTo>
                  <a:pt x="100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2" name="Google Shape;792;p46"/>
          <p:cNvSpPr/>
          <p:nvPr/>
        </p:nvSpPr>
        <p:spPr>
          <a:xfrm>
            <a:off x="3600413" y="4414225"/>
            <a:ext cx="50425" cy="54475"/>
          </a:xfrm>
          <a:custGeom>
            <a:avLst/>
            <a:gdLst/>
            <a:ahLst/>
            <a:cxnLst/>
            <a:rect l="l" t="t" r="r" b="b"/>
            <a:pathLst>
              <a:path w="2017" h="2179" extrusionOk="0">
                <a:moveTo>
                  <a:pt x="1009" y="1"/>
                </a:moveTo>
                <a:lnTo>
                  <a:pt x="807" y="606"/>
                </a:lnTo>
                <a:lnTo>
                  <a:pt x="1" y="606"/>
                </a:lnTo>
                <a:lnTo>
                  <a:pt x="646" y="1170"/>
                </a:lnTo>
                <a:lnTo>
                  <a:pt x="364" y="2179"/>
                </a:lnTo>
                <a:lnTo>
                  <a:pt x="1009" y="1493"/>
                </a:lnTo>
                <a:lnTo>
                  <a:pt x="1694" y="2179"/>
                </a:lnTo>
                <a:lnTo>
                  <a:pt x="1372" y="1170"/>
                </a:lnTo>
                <a:lnTo>
                  <a:pt x="2017" y="606"/>
                </a:lnTo>
                <a:lnTo>
                  <a:pt x="1210" y="606"/>
                </a:lnTo>
                <a:lnTo>
                  <a:pt x="100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3" name="Google Shape;793;p46"/>
          <p:cNvSpPr txBox="1">
            <a:spLocks noGrp="1"/>
          </p:cNvSpPr>
          <p:nvPr>
            <p:ph type="title"/>
          </p:nvPr>
        </p:nvSpPr>
        <p:spPr>
          <a:xfrm>
            <a:off x="713225" y="377725"/>
            <a:ext cx="7743600" cy="56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8">
  <p:cSld name="CUSTOM_1_1_1_1_2_1_1">
    <p:spTree>
      <p:nvGrpSpPr>
        <p:cNvPr id="1" name="Shape 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5" name="Google Shape;795;p47"/>
          <p:cNvSpPr/>
          <p:nvPr/>
        </p:nvSpPr>
        <p:spPr>
          <a:xfrm>
            <a:off x="785766" y="1227126"/>
            <a:ext cx="299426" cy="112703"/>
          </a:xfrm>
          <a:custGeom>
            <a:avLst/>
            <a:gdLst/>
            <a:ahLst/>
            <a:cxnLst/>
            <a:rect l="l" t="t" r="r" b="b"/>
            <a:pathLst>
              <a:path w="8574" h="3227" extrusionOk="0">
                <a:moveTo>
                  <a:pt x="1" y="0"/>
                </a:moveTo>
                <a:lnTo>
                  <a:pt x="1" y="0"/>
                </a:lnTo>
                <a:cubicBezTo>
                  <a:pt x="301" y="734"/>
                  <a:pt x="801" y="1468"/>
                  <a:pt x="1435" y="2002"/>
                </a:cubicBezTo>
                <a:cubicBezTo>
                  <a:pt x="2394" y="2826"/>
                  <a:pt x="3563" y="3226"/>
                  <a:pt x="4724" y="3226"/>
                </a:cubicBezTo>
                <a:cubicBezTo>
                  <a:pt x="6148" y="3226"/>
                  <a:pt x="7563" y="2625"/>
                  <a:pt x="8574" y="1468"/>
                </a:cubicBezTo>
                <a:cubicBezTo>
                  <a:pt x="7106" y="1468"/>
                  <a:pt x="5638" y="1335"/>
                  <a:pt x="4237" y="1068"/>
                </a:cubicBezTo>
                <a:cubicBezTo>
                  <a:pt x="2770" y="834"/>
                  <a:pt x="1335" y="501"/>
                  <a:pt x="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6" name="Google Shape;796;p47"/>
          <p:cNvSpPr/>
          <p:nvPr/>
        </p:nvSpPr>
        <p:spPr>
          <a:xfrm>
            <a:off x="784613" y="986850"/>
            <a:ext cx="342520" cy="171587"/>
          </a:xfrm>
          <a:custGeom>
            <a:avLst/>
            <a:gdLst/>
            <a:ahLst/>
            <a:cxnLst/>
            <a:rect l="l" t="t" r="r" b="b"/>
            <a:pathLst>
              <a:path w="9808" h="4913" extrusionOk="0">
                <a:moveTo>
                  <a:pt x="4708" y="1"/>
                </a:moveTo>
                <a:cubicBezTo>
                  <a:pt x="2683" y="1"/>
                  <a:pt x="770" y="1218"/>
                  <a:pt x="1" y="3244"/>
                </a:cubicBezTo>
                <a:cubicBezTo>
                  <a:pt x="328" y="3231"/>
                  <a:pt x="655" y="3225"/>
                  <a:pt x="982" y="3225"/>
                </a:cubicBezTo>
                <a:cubicBezTo>
                  <a:pt x="2323" y="3225"/>
                  <a:pt x="3663" y="3337"/>
                  <a:pt x="5004" y="3578"/>
                </a:cubicBezTo>
                <a:cubicBezTo>
                  <a:pt x="6639" y="3845"/>
                  <a:pt x="8273" y="4278"/>
                  <a:pt x="9808" y="4912"/>
                </a:cubicBezTo>
                <a:cubicBezTo>
                  <a:pt x="9774" y="2877"/>
                  <a:pt x="8473" y="1076"/>
                  <a:pt x="6539" y="342"/>
                </a:cubicBezTo>
                <a:cubicBezTo>
                  <a:pt x="5937" y="111"/>
                  <a:pt x="5318" y="1"/>
                  <a:pt x="470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7" name="Google Shape;797;p47"/>
          <p:cNvSpPr/>
          <p:nvPr/>
        </p:nvSpPr>
        <p:spPr>
          <a:xfrm>
            <a:off x="670450" y="1085754"/>
            <a:ext cx="560366" cy="152657"/>
          </a:xfrm>
          <a:custGeom>
            <a:avLst/>
            <a:gdLst/>
            <a:ahLst/>
            <a:cxnLst/>
            <a:rect l="l" t="t" r="r" b="b"/>
            <a:pathLst>
              <a:path w="16046" h="4371" extrusionOk="0">
                <a:moveTo>
                  <a:pt x="3507" y="0"/>
                </a:moveTo>
                <a:cubicBezTo>
                  <a:pt x="1568" y="0"/>
                  <a:pt x="266" y="296"/>
                  <a:pt x="167" y="846"/>
                </a:cubicBezTo>
                <a:cubicBezTo>
                  <a:pt x="1" y="1813"/>
                  <a:pt x="3403" y="3181"/>
                  <a:pt x="7739" y="3915"/>
                </a:cubicBezTo>
                <a:cubicBezTo>
                  <a:pt x="9548" y="4221"/>
                  <a:pt x="11235" y="4370"/>
                  <a:pt x="12599" y="4370"/>
                </a:cubicBezTo>
                <a:cubicBezTo>
                  <a:pt x="14505" y="4370"/>
                  <a:pt x="15781" y="4079"/>
                  <a:pt x="15879" y="3515"/>
                </a:cubicBezTo>
                <a:cubicBezTo>
                  <a:pt x="16045" y="2547"/>
                  <a:pt x="12643" y="1180"/>
                  <a:pt x="8306" y="446"/>
                </a:cubicBezTo>
                <a:cubicBezTo>
                  <a:pt x="6524" y="144"/>
                  <a:pt x="4861" y="0"/>
                  <a:pt x="350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8" name="Google Shape;798;p47"/>
          <p:cNvSpPr/>
          <p:nvPr/>
        </p:nvSpPr>
        <p:spPr>
          <a:xfrm>
            <a:off x="1151588" y="4495438"/>
            <a:ext cx="50425" cy="54450"/>
          </a:xfrm>
          <a:custGeom>
            <a:avLst/>
            <a:gdLst/>
            <a:ahLst/>
            <a:cxnLst/>
            <a:rect l="l" t="t" r="r" b="b"/>
            <a:pathLst>
              <a:path w="2017" h="2178" extrusionOk="0">
                <a:moveTo>
                  <a:pt x="1049" y="0"/>
                </a:moveTo>
                <a:lnTo>
                  <a:pt x="847" y="646"/>
                </a:lnTo>
                <a:lnTo>
                  <a:pt x="0" y="646"/>
                </a:lnTo>
                <a:lnTo>
                  <a:pt x="645" y="1210"/>
                </a:lnTo>
                <a:lnTo>
                  <a:pt x="363" y="2178"/>
                </a:lnTo>
                <a:lnTo>
                  <a:pt x="363" y="2178"/>
                </a:lnTo>
                <a:lnTo>
                  <a:pt x="1049" y="1533"/>
                </a:lnTo>
                <a:lnTo>
                  <a:pt x="1734" y="2178"/>
                </a:lnTo>
                <a:lnTo>
                  <a:pt x="1412" y="1170"/>
                </a:lnTo>
                <a:lnTo>
                  <a:pt x="2017" y="646"/>
                </a:lnTo>
                <a:lnTo>
                  <a:pt x="1210" y="646"/>
                </a:lnTo>
                <a:lnTo>
                  <a:pt x="104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9" name="Google Shape;799;p47"/>
          <p:cNvSpPr/>
          <p:nvPr/>
        </p:nvSpPr>
        <p:spPr>
          <a:xfrm>
            <a:off x="4231563" y="4762825"/>
            <a:ext cx="50425" cy="54475"/>
          </a:xfrm>
          <a:custGeom>
            <a:avLst/>
            <a:gdLst/>
            <a:ahLst/>
            <a:cxnLst/>
            <a:rect l="l" t="t" r="r" b="b"/>
            <a:pathLst>
              <a:path w="2017" h="2179" extrusionOk="0">
                <a:moveTo>
                  <a:pt x="1009" y="1"/>
                </a:moveTo>
                <a:lnTo>
                  <a:pt x="807" y="606"/>
                </a:lnTo>
                <a:lnTo>
                  <a:pt x="1" y="606"/>
                </a:lnTo>
                <a:lnTo>
                  <a:pt x="646" y="1170"/>
                </a:lnTo>
                <a:lnTo>
                  <a:pt x="364" y="2179"/>
                </a:lnTo>
                <a:lnTo>
                  <a:pt x="1009" y="1493"/>
                </a:lnTo>
                <a:lnTo>
                  <a:pt x="1694" y="2179"/>
                </a:lnTo>
                <a:lnTo>
                  <a:pt x="1372" y="1170"/>
                </a:lnTo>
                <a:lnTo>
                  <a:pt x="2017" y="606"/>
                </a:lnTo>
                <a:lnTo>
                  <a:pt x="1210" y="606"/>
                </a:lnTo>
                <a:lnTo>
                  <a:pt x="100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0" name="Google Shape;800;p47"/>
          <p:cNvSpPr/>
          <p:nvPr/>
        </p:nvSpPr>
        <p:spPr>
          <a:xfrm>
            <a:off x="5253163" y="4292150"/>
            <a:ext cx="50425" cy="54475"/>
          </a:xfrm>
          <a:custGeom>
            <a:avLst/>
            <a:gdLst/>
            <a:ahLst/>
            <a:cxnLst/>
            <a:rect l="l" t="t" r="r" b="b"/>
            <a:pathLst>
              <a:path w="2017" h="2179" extrusionOk="0">
                <a:moveTo>
                  <a:pt x="1008" y="1"/>
                </a:moveTo>
                <a:lnTo>
                  <a:pt x="807" y="606"/>
                </a:lnTo>
                <a:lnTo>
                  <a:pt x="0" y="606"/>
                </a:lnTo>
                <a:lnTo>
                  <a:pt x="645" y="1170"/>
                </a:lnTo>
                <a:lnTo>
                  <a:pt x="323" y="2178"/>
                </a:lnTo>
                <a:lnTo>
                  <a:pt x="1008" y="1493"/>
                </a:lnTo>
                <a:lnTo>
                  <a:pt x="1694" y="2178"/>
                </a:lnTo>
                <a:lnTo>
                  <a:pt x="1694" y="2178"/>
                </a:lnTo>
                <a:lnTo>
                  <a:pt x="1371" y="1170"/>
                </a:lnTo>
                <a:lnTo>
                  <a:pt x="2016" y="606"/>
                </a:lnTo>
                <a:lnTo>
                  <a:pt x="1210" y="606"/>
                </a:lnTo>
                <a:lnTo>
                  <a:pt x="100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1" name="Google Shape;801;p47"/>
          <p:cNvSpPr/>
          <p:nvPr/>
        </p:nvSpPr>
        <p:spPr>
          <a:xfrm>
            <a:off x="7851147" y="4346638"/>
            <a:ext cx="380206" cy="230052"/>
          </a:xfrm>
          <a:custGeom>
            <a:avLst/>
            <a:gdLst/>
            <a:ahLst/>
            <a:cxnLst/>
            <a:rect l="l" t="t" r="r" b="b"/>
            <a:pathLst>
              <a:path w="7138" h="4319" extrusionOk="0">
                <a:moveTo>
                  <a:pt x="6890" y="0"/>
                </a:moveTo>
                <a:cubicBezTo>
                  <a:pt x="6849" y="0"/>
                  <a:pt x="6808" y="10"/>
                  <a:pt x="6775" y="27"/>
                </a:cubicBezTo>
                <a:lnTo>
                  <a:pt x="4638" y="712"/>
                </a:lnTo>
                <a:cubicBezTo>
                  <a:pt x="4498" y="690"/>
                  <a:pt x="4359" y="679"/>
                  <a:pt x="4220" y="679"/>
                </a:cubicBezTo>
                <a:cubicBezTo>
                  <a:pt x="3119" y="679"/>
                  <a:pt x="2093" y="1372"/>
                  <a:pt x="1734" y="2446"/>
                </a:cubicBezTo>
                <a:lnTo>
                  <a:pt x="81" y="3938"/>
                </a:lnTo>
                <a:cubicBezTo>
                  <a:pt x="0" y="4019"/>
                  <a:pt x="0" y="4180"/>
                  <a:pt x="81" y="4261"/>
                </a:cubicBezTo>
                <a:cubicBezTo>
                  <a:pt x="109" y="4290"/>
                  <a:pt x="158" y="4318"/>
                  <a:pt x="213" y="4318"/>
                </a:cubicBezTo>
                <a:cubicBezTo>
                  <a:pt x="235" y="4318"/>
                  <a:pt x="259" y="4313"/>
                  <a:pt x="283" y="4301"/>
                </a:cubicBezTo>
                <a:lnTo>
                  <a:pt x="2420" y="3656"/>
                </a:lnTo>
                <a:cubicBezTo>
                  <a:pt x="2612" y="3697"/>
                  <a:pt x="2804" y="3717"/>
                  <a:pt x="2992" y="3717"/>
                </a:cubicBezTo>
                <a:cubicBezTo>
                  <a:pt x="4105" y="3717"/>
                  <a:pt x="5099" y="3026"/>
                  <a:pt x="5444" y="1922"/>
                </a:cubicBezTo>
                <a:lnTo>
                  <a:pt x="7057" y="390"/>
                </a:lnTo>
                <a:cubicBezTo>
                  <a:pt x="7138" y="309"/>
                  <a:pt x="7138" y="148"/>
                  <a:pt x="7057" y="67"/>
                </a:cubicBezTo>
                <a:cubicBezTo>
                  <a:pt x="7010" y="20"/>
                  <a:pt x="6949" y="0"/>
                  <a:pt x="689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2" name="Google Shape;802;p47"/>
          <p:cNvSpPr/>
          <p:nvPr/>
        </p:nvSpPr>
        <p:spPr>
          <a:xfrm>
            <a:off x="791788" y="1575688"/>
            <a:ext cx="50425" cy="54450"/>
          </a:xfrm>
          <a:custGeom>
            <a:avLst/>
            <a:gdLst/>
            <a:ahLst/>
            <a:cxnLst/>
            <a:rect l="l" t="t" r="r" b="b"/>
            <a:pathLst>
              <a:path w="2017" h="2178" extrusionOk="0">
                <a:moveTo>
                  <a:pt x="1049" y="0"/>
                </a:moveTo>
                <a:lnTo>
                  <a:pt x="847" y="646"/>
                </a:lnTo>
                <a:lnTo>
                  <a:pt x="0" y="646"/>
                </a:lnTo>
                <a:lnTo>
                  <a:pt x="645" y="1210"/>
                </a:lnTo>
                <a:lnTo>
                  <a:pt x="363" y="2178"/>
                </a:lnTo>
                <a:lnTo>
                  <a:pt x="363" y="2178"/>
                </a:lnTo>
                <a:lnTo>
                  <a:pt x="1049" y="1533"/>
                </a:lnTo>
                <a:lnTo>
                  <a:pt x="1734" y="2178"/>
                </a:lnTo>
                <a:lnTo>
                  <a:pt x="1412" y="1170"/>
                </a:lnTo>
                <a:lnTo>
                  <a:pt x="2017" y="646"/>
                </a:lnTo>
                <a:lnTo>
                  <a:pt x="1210" y="646"/>
                </a:lnTo>
                <a:lnTo>
                  <a:pt x="104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3" name="Google Shape;803;p47"/>
          <p:cNvSpPr/>
          <p:nvPr/>
        </p:nvSpPr>
        <p:spPr>
          <a:xfrm>
            <a:off x="7705788" y="1630150"/>
            <a:ext cx="50425" cy="54475"/>
          </a:xfrm>
          <a:custGeom>
            <a:avLst/>
            <a:gdLst/>
            <a:ahLst/>
            <a:cxnLst/>
            <a:rect l="l" t="t" r="r" b="b"/>
            <a:pathLst>
              <a:path w="2017" h="2179" extrusionOk="0">
                <a:moveTo>
                  <a:pt x="1009" y="1"/>
                </a:moveTo>
                <a:lnTo>
                  <a:pt x="807" y="606"/>
                </a:lnTo>
                <a:lnTo>
                  <a:pt x="1" y="606"/>
                </a:lnTo>
                <a:lnTo>
                  <a:pt x="646" y="1170"/>
                </a:lnTo>
                <a:lnTo>
                  <a:pt x="364" y="2179"/>
                </a:lnTo>
                <a:lnTo>
                  <a:pt x="1009" y="1493"/>
                </a:lnTo>
                <a:lnTo>
                  <a:pt x="1694" y="2179"/>
                </a:lnTo>
                <a:lnTo>
                  <a:pt x="1372" y="1170"/>
                </a:lnTo>
                <a:lnTo>
                  <a:pt x="2017" y="606"/>
                </a:lnTo>
                <a:lnTo>
                  <a:pt x="1210" y="606"/>
                </a:lnTo>
                <a:lnTo>
                  <a:pt x="100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4" name="Google Shape;804;p47"/>
          <p:cNvSpPr/>
          <p:nvPr/>
        </p:nvSpPr>
        <p:spPr>
          <a:xfrm>
            <a:off x="2846563" y="1136450"/>
            <a:ext cx="50425" cy="54475"/>
          </a:xfrm>
          <a:custGeom>
            <a:avLst/>
            <a:gdLst/>
            <a:ahLst/>
            <a:cxnLst/>
            <a:rect l="l" t="t" r="r" b="b"/>
            <a:pathLst>
              <a:path w="2017" h="2179" extrusionOk="0">
                <a:moveTo>
                  <a:pt x="1008" y="1"/>
                </a:moveTo>
                <a:lnTo>
                  <a:pt x="807" y="606"/>
                </a:lnTo>
                <a:lnTo>
                  <a:pt x="0" y="606"/>
                </a:lnTo>
                <a:lnTo>
                  <a:pt x="645" y="1170"/>
                </a:lnTo>
                <a:lnTo>
                  <a:pt x="323" y="2178"/>
                </a:lnTo>
                <a:lnTo>
                  <a:pt x="1008" y="1493"/>
                </a:lnTo>
                <a:lnTo>
                  <a:pt x="1694" y="2178"/>
                </a:lnTo>
                <a:lnTo>
                  <a:pt x="1694" y="2178"/>
                </a:lnTo>
                <a:lnTo>
                  <a:pt x="1371" y="1170"/>
                </a:lnTo>
                <a:lnTo>
                  <a:pt x="2016" y="606"/>
                </a:lnTo>
                <a:lnTo>
                  <a:pt x="1210" y="606"/>
                </a:lnTo>
                <a:lnTo>
                  <a:pt x="100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5" name="Google Shape;805;p47"/>
          <p:cNvSpPr/>
          <p:nvPr/>
        </p:nvSpPr>
        <p:spPr>
          <a:xfrm>
            <a:off x="3600413" y="4414225"/>
            <a:ext cx="50425" cy="54475"/>
          </a:xfrm>
          <a:custGeom>
            <a:avLst/>
            <a:gdLst/>
            <a:ahLst/>
            <a:cxnLst/>
            <a:rect l="l" t="t" r="r" b="b"/>
            <a:pathLst>
              <a:path w="2017" h="2179" extrusionOk="0">
                <a:moveTo>
                  <a:pt x="1009" y="1"/>
                </a:moveTo>
                <a:lnTo>
                  <a:pt x="807" y="606"/>
                </a:lnTo>
                <a:lnTo>
                  <a:pt x="1" y="606"/>
                </a:lnTo>
                <a:lnTo>
                  <a:pt x="646" y="1170"/>
                </a:lnTo>
                <a:lnTo>
                  <a:pt x="364" y="2179"/>
                </a:lnTo>
                <a:lnTo>
                  <a:pt x="1009" y="1493"/>
                </a:lnTo>
                <a:lnTo>
                  <a:pt x="1694" y="2179"/>
                </a:lnTo>
                <a:lnTo>
                  <a:pt x="1372" y="1170"/>
                </a:lnTo>
                <a:lnTo>
                  <a:pt x="2017" y="606"/>
                </a:lnTo>
                <a:lnTo>
                  <a:pt x="1210" y="606"/>
                </a:lnTo>
                <a:lnTo>
                  <a:pt x="100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6" name="Google Shape;806;p47"/>
          <p:cNvSpPr txBox="1">
            <a:spLocks noGrp="1"/>
          </p:cNvSpPr>
          <p:nvPr>
            <p:ph type="title"/>
          </p:nvPr>
        </p:nvSpPr>
        <p:spPr>
          <a:xfrm>
            <a:off x="713225" y="377725"/>
            <a:ext cx="7743600" cy="56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ONE_COLUMN_TEXT_1_1">
    <p:bg>
      <p:bgPr>
        <a:solidFill>
          <a:schemeClr val="lt1"/>
        </a:solidFill>
        <a:effectLst/>
      </p:bgPr>
    </p:bg>
    <p:spTree>
      <p:nvGrpSpPr>
        <p:cNvPr id="1" name="Shape 8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" name="Google Shape;808;p48"/>
          <p:cNvSpPr/>
          <p:nvPr/>
        </p:nvSpPr>
        <p:spPr>
          <a:xfrm flipH="1">
            <a:off x="5410300" y="2527525"/>
            <a:ext cx="69575" cy="75625"/>
          </a:xfrm>
          <a:custGeom>
            <a:avLst/>
            <a:gdLst/>
            <a:ahLst/>
            <a:cxnLst/>
            <a:rect l="l" t="t" r="r" b="b"/>
            <a:pathLst>
              <a:path w="2783" h="3025" extrusionOk="0">
                <a:moveTo>
                  <a:pt x="1412" y="0"/>
                </a:moveTo>
                <a:lnTo>
                  <a:pt x="1129" y="847"/>
                </a:lnTo>
                <a:lnTo>
                  <a:pt x="0" y="847"/>
                </a:lnTo>
                <a:lnTo>
                  <a:pt x="887" y="1613"/>
                </a:lnTo>
                <a:lnTo>
                  <a:pt x="484" y="3024"/>
                </a:lnTo>
                <a:lnTo>
                  <a:pt x="1412" y="2057"/>
                </a:lnTo>
                <a:lnTo>
                  <a:pt x="2380" y="3024"/>
                </a:lnTo>
                <a:lnTo>
                  <a:pt x="1936" y="1613"/>
                </a:lnTo>
                <a:lnTo>
                  <a:pt x="2783" y="847"/>
                </a:lnTo>
                <a:lnTo>
                  <a:pt x="1694" y="847"/>
                </a:lnTo>
                <a:lnTo>
                  <a:pt x="141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9" name="Google Shape;809;p48"/>
          <p:cNvSpPr/>
          <p:nvPr/>
        </p:nvSpPr>
        <p:spPr>
          <a:xfrm flipH="1">
            <a:off x="7520300" y="631913"/>
            <a:ext cx="50425" cy="54450"/>
          </a:xfrm>
          <a:custGeom>
            <a:avLst/>
            <a:gdLst/>
            <a:ahLst/>
            <a:cxnLst/>
            <a:rect l="l" t="t" r="r" b="b"/>
            <a:pathLst>
              <a:path w="2017" h="2178" extrusionOk="0">
                <a:moveTo>
                  <a:pt x="1049" y="0"/>
                </a:moveTo>
                <a:lnTo>
                  <a:pt x="847" y="646"/>
                </a:lnTo>
                <a:lnTo>
                  <a:pt x="0" y="646"/>
                </a:lnTo>
                <a:lnTo>
                  <a:pt x="645" y="1210"/>
                </a:lnTo>
                <a:lnTo>
                  <a:pt x="363" y="2178"/>
                </a:lnTo>
                <a:lnTo>
                  <a:pt x="363" y="2178"/>
                </a:lnTo>
                <a:lnTo>
                  <a:pt x="1049" y="1533"/>
                </a:lnTo>
                <a:lnTo>
                  <a:pt x="1734" y="2178"/>
                </a:lnTo>
                <a:lnTo>
                  <a:pt x="1412" y="1170"/>
                </a:lnTo>
                <a:lnTo>
                  <a:pt x="2017" y="646"/>
                </a:lnTo>
                <a:lnTo>
                  <a:pt x="1210" y="646"/>
                </a:lnTo>
                <a:lnTo>
                  <a:pt x="104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0" name="Google Shape;810;p48"/>
          <p:cNvSpPr/>
          <p:nvPr/>
        </p:nvSpPr>
        <p:spPr>
          <a:xfrm flipH="1">
            <a:off x="6897325" y="1995200"/>
            <a:ext cx="49425" cy="54475"/>
          </a:xfrm>
          <a:custGeom>
            <a:avLst/>
            <a:gdLst/>
            <a:ahLst/>
            <a:cxnLst/>
            <a:rect l="l" t="t" r="r" b="b"/>
            <a:pathLst>
              <a:path w="1977" h="2179" extrusionOk="0">
                <a:moveTo>
                  <a:pt x="1009" y="1"/>
                </a:moveTo>
                <a:lnTo>
                  <a:pt x="807" y="606"/>
                </a:lnTo>
                <a:lnTo>
                  <a:pt x="1" y="606"/>
                </a:lnTo>
                <a:lnTo>
                  <a:pt x="646" y="1170"/>
                </a:lnTo>
                <a:lnTo>
                  <a:pt x="324" y="2179"/>
                </a:lnTo>
                <a:lnTo>
                  <a:pt x="1009" y="1493"/>
                </a:lnTo>
                <a:lnTo>
                  <a:pt x="1695" y="2179"/>
                </a:lnTo>
                <a:lnTo>
                  <a:pt x="1372" y="1170"/>
                </a:lnTo>
                <a:lnTo>
                  <a:pt x="1977" y="606"/>
                </a:lnTo>
                <a:lnTo>
                  <a:pt x="1211" y="606"/>
                </a:lnTo>
                <a:lnTo>
                  <a:pt x="100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1" name="Google Shape;811;p48"/>
          <p:cNvSpPr/>
          <p:nvPr/>
        </p:nvSpPr>
        <p:spPr>
          <a:xfrm flipH="1">
            <a:off x="4440325" y="899300"/>
            <a:ext cx="50425" cy="54475"/>
          </a:xfrm>
          <a:custGeom>
            <a:avLst/>
            <a:gdLst/>
            <a:ahLst/>
            <a:cxnLst/>
            <a:rect l="l" t="t" r="r" b="b"/>
            <a:pathLst>
              <a:path w="2017" h="2179" extrusionOk="0">
                <a:moveTo>
                  <a:pt x="1009" y="1"/>
                </a:moveTo>
                <a:lnTo>
                  <a:pt x="807" y="606"/>
                </a:lnTo>
                <a:lnTo>
                  <a:pt x="1" y="606"/>
                </a:lnTo>
                <a:lnTo>
                  <a:pt x="646" y="1170"/>
                </a:lnTo>
                <a:lnTo>
                  <a:pt x="364" y="2179"/>
                </a:lnTo>
                <a:lnTo>
                  <a:pt x="1009" y="1493"/>
                </a:lnTo>
                <a:lnTo>
                  <a:pt x="1694" y="2179"/>
                </a:lnTo>
                <a:lnTo>
                  <a:pt x="1372" y="1170"/>
                </a:lnTo>
                <a:lnTo>
                  <a:pt x="2017" y="606"/>
                </a:lnTo>
                <a:lnTo>
                  <a:pt x="1210" y="606"/>
                </a:lnTo>
                <a:lnTo>
                  <a:pt x="100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2" name="Google Shape;812;p48"/>
          <p:cNvSpPr/>
          <p:nvPr/>
        </p:nvSpPr>
        <p:spPr>
          <a:xfrm flipH="1">
            <a:off x="3418725" y="428625"/>
            <a:ext cx="50425" cy="54475"/>
          </a:xfrm>
          <a:custGeom>
            <a:avLst/>
            <a:gdLst/>
            <a:ahLst/>
            <a:cxnLst/>
            <a:rect l="l" t="t" r="r" b="b"/>
            <a:pathLst>
              <a:path w="2017" h="2179" extrusionOk="0">
                <a:moveTo>
                  <a:pt x="1008" y="1"/>
                </a:moveTo>
                <a:lnTo>
                  <a:pt x="807" y="606"/>
                </a:lnTo>
                <a:lnTo>
                  <a:pt x="0" y="606"/>
                </a:lnTo>
                <a:lnTo>
                  <a:pt x="645" y="1170"/>
                </a:lnTo>
                <a:lnTo>
                  <a:pt x="323" y="2178"/>
                </a:lnTo>
                <a:lnTo>
                  <a:pt x="1008" y="1493"/>
                </a:lnTo>
                <a:lnTo>
                  <a:pt x="1694" y="2178"/>
                </a:lnTo>
                <a:lnTo>
                  <a:pt x="1694" y="2178"/>
                </a:lnTo>
                <a:lnTo>
                  <a:pt x="1371" y="1170"/>
                </a:lnTo>
                <a:lnTo>
                  <a:pt x="2016" y="606"/>
                </a:lnTo>
                <a:lnTo>
                  <a:pt x="1210" y="606"/>
                </a:lnTo>
                <a:lnTo>
                  <a:pt x="100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3" name="Google Shape;813;p48"/>
          <p:cNvSpPr/>
          <p:nvPr/>
        </p:nvSpPr>
        <p:spPr>
          <a:xfrm flipH="1">
            <a:off x="5593775" y="1609100"/>
            <a:ext cx="50425" cy="54450"/>
          </a:xfrm>
          <a:custGeom>
            <a:avLst/>
            <a:gdLst/>
            <a:ahLst/>
            <a:cxnLst/>
            <a:rect l="l" t="t" r="r" b="b"/>
            <a:pathLst>
              <a:path w="2017" h="2178" extrusionOk="0">
                <a:moveTo>
                  <a:pt x="1008" y="0"/>
                </a:moveTo>
                <a:lnTo>
                  <a:pt x="847" y="645"/>
                </a:lnTo>
                <a:lnTo>
                  <a:pt x="0" y="645"/>
                </a:lnTo>
                <a:lnTo>
                  <a:pt x="645" y="1170"/>
                </a:lnTo>
                <a:lnTo>
                  <a:pt x="363" y="2178"/>
                </a:lnTo>
                <a:lnTo>
                  <a:pt x="1008" y="1492"/>
                </a:lnTo>
                <a:lnTo>
                  <a:pt x="1734" y="2178"/>
                </a:lnTo>
                <a:lnTo>
                  <a:pt x="1412" y="1170"/>
                </a:lnTo>
                <a:lnTo>
                  <a:pt x="2016" y="645"/>
                </a:lnTo>
                <a:lnTo>
                  <a:pt x="1210" y="645"/>
                </a:lnTo>
                <a:lnTo>
                  <a:pt x="1008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4" name="Google Shape;814;p48"/>
          <p:cNvSpPr/>
          <p:nvPr/>
        </p:nvSpPr>
        <p:spPr>
          <a:xfrm flipH="1">
            <a:off x="5775250" y="2564825"/>
            <a:ext cx="50425" cy="54450"/>
          </a:xfrm>
          <a:custGeom>
            <a:avLst/>
            <a:gdLst/>
            <a:ahLst/>
            <a:cxnLst/>
            <a:rect l="l" t="t" r="r" b="b"/>
            <a:pathLst>
              <a:path w="2017" h="2178" extrusionOk="0">
                <a:moveTo>
                  <a:pt x="1009" y="0"/>
                </a:moveTo>
                <a:lnTo>
                  <a:pt x="807" y="645"/>
                </a:lnTo>
                <a:lnTo>
                  <a:pt x="0" y="645"/>
                </a:lnTo>
                <a:lnTo>
                  <a:pt x="646" y="1210"/>
                </a:lnTo>
                <a:lnTo>
                  <a:pt x="323" y="2178"/>
                </a:lnTo>
                <a:lnTo>
                  <a:pt x="323" y="2178"/>
                </a:lnTo>
                <a:lnTo>
                  <a:pt x="1009" y="1492"/>
                </a:lnTo>
                <a:lnTo>
                  <a:pt x="1694" y="2178"/>
                </a:lnTo>
                <a:lnTo>
                  <a:pt x="1372" y="1170"/>
                </a:lnTo>
                <a:lnTo>
                  <a:pt x="2017" y="645"/>
                </a:lnTo>
                <a:lnTo>
                  <a:pt x="1210" y="645"/>
                </a:lnTo>
                <a:lnTo>
                  <a:pt x="1009" y="0"/>
                </a:lnTo>
                <a:close/>
                <a:moveTo>
                  <a:pt x="1694" y="2178"/>
                </a:moveTo>
                <a:lnTo>
                  <a:pt x="1694" y="2178"/>
                </a:lnTo>
                <a:lnTo>
                  <a:pt x="1694" y="217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5" name="Google Shape;815;p48"/>
          <p:cNvSpPr/>
          <p:nvPr/>
        </p:nvSpPr>
        <p:spPr>
          <a:xfrm flipH="1">
            <a:off x="962838" y="631925"/>
            <a:ext cx="178450" cy="107975"/>
          </a:xfrm>
          <a:custGeom>
            <a:avLst/>
            <a:gdLst/>
            <a:ahLst/>
            <a:cxnLst/>
            <a:rect l="l" t="t" r="r" b="b"/>
            <a:pathLst>
              <a:path w="7138" h="4319" extrusionOk="0">
                <a:moveTo>
                  <a:pt x="6890" y="0"/>
                </a:moveTo>
                <a:cubicBezTo>
                  <a:pt x="6849" y="0"/>
                  <a:pt x="6808" y="10"/>
                  <a:pt x="6775" y="27"/>
                </a:cubicBezTo>
                <a:lnTo>
                  <a:pt x="4638" y="712"/>
                </a:lnTo>
                <a:cubicBezTo>
                  <a:pt x="4498" y="690"/>
                  <a:pt x="4359" y="679"/>
                  <a:pt x="4220" y="679"/>
                </a:cubicBezTo>
                <a:cubicBezTo>
                  <a:pt x="3119" y="679"/>
                  <a:pt x="2093" y="1372"/>
                  <a:pt x="1734" y="2446"/>
                </a:cubicBezTo>
                <a:lnTo>
                  <a:pt x="81" y="3938"/>
                </a:lnTo>
                <a:cubicBezTo>
                  <a:pt x="0" y="4019"/>
                  <a:pt x="0" y="4180"/>
                  <a:pt x="81" y="4261"/>
                </a:cubicBezTo>
                <a:cubicBezTo>
                  <a:pt x="109" y="4290"/>
                  <a:pt x="158" y="4318"/>
                  <a:pt x="213" y="4318"/>
                </a:cubicBezTo>
                <a:cubicBezTo>
                  <a:pt x="235" y="4318"/>
                  <a:pt x="259" y="4313"/>
                  <a:pt x="283" y="4301"/>
                </a:cubicBezTo>
                <a:lnTo>
                  <a:pt x="2420" y="3656"/>
                </a:lnTo>
                <a:cubicBezTo>
                  <a:pt x="2612" y="3697"/>
                  <a:pt x="2804" y="3717"/>
                  <a:pt x="2992" y="3717"/>
                </a:cubicBezTo>
                <a:cubicBezTo>
                  <a:pt x="4105" y="3717"/>
                  <a:pt x="5099" y="3026"/>
                  <a:pt x="5444" y="1922"/>
                </a:cubicBezTo>
                <a:lnTo>
                  <a:pt x="7057" y="390"/>
                </a:lnTo>
                <a:cubicBezTo>
                  <a:pt x="7138" y="309"/>
                  <a:pt x="7138" y="148"/>
                  <a:pt x="7057" y="67"/>
                </a:cubicBezTo>
                <a:cubicBezTo>
                  <a:pt x="7010" y="20"/>
                  <a:pt x="6949" y="0"/>
                  <a:pt x="689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6" name="Google Shape;816;p48"/>
          <p:cNvSpPr/>
          <p:nvPr/>
        </p:nvSpPr>
        <p:spPr>
          <a:xfrm rot="5400000">
            <a:off x="3504875" y="4556738"/>
            <a:ext cx="162350" cy="176450"/>
          </a:xfrm>
          <a:custGeom>
            <a:avLst/>
            <a:gdLst/>
            <a:ahLst/>
            <a:cxnLst/>
            <a:rect l="l" t="t" r="r" b="b"/>
            <a:pathLst>
              <a:path w="6494" h="7058" extrusionOk="0">
                <a:moveTo>
                  <a:pt x="3267" y="0"/>
                </a:moveTo>
                <a:lnTo>
                  <a:pt x="2662" y="2057"/>
                </a:lnTo>
                <a:lnTo>
                  <a:pt x="1" y="2057"/>
                </a:lnTo>
                <a:lnTo>
                  <a:pt x="2098" y="3831"/>
                </a:lnTo>
                <a:lnTo>
                  <a:pt x="1090" y="7057"/>
                </a:lnTo>
                <a:lnTo>
                  <a:pt x="3267" y="4880"/>
                </a:lnTo>
                <a:lnTo>
                  <a:pt x="5525" y="7057"/>
                </a:lnTo>
                <a:lnTo>
                  <a:pt x="4477" y="3791"/>
                </a:lnTo>
                <a:lnTo>
                  <a:pt x="6493" y="2057"/>
                </a:lnTo>
                <a:lnTo>
                  <a:pt x="3912" y="2057"/>
                </a:lnTo>
                <a:lnTo>
                  <a:pt x="3267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7" name="Google Shape;817;p48"/>
          <p:cNvSpPr/>
          <p:nvPr/>
        </p:nvSpPr>
        <p:spPr>
          <a:xfrm rot="5400000">
            <a:off x="7341975" y="4653550"/>
            <a:ext cx="69575" cy="75625"/>
          </a:xfrm>
          <a:custGeom>
            <a:avLst/>
            <a:gdLst/>
            <a:ahLst/>
            <a:cxnLst/>
            <a:rect l="l" t="t" r="r" b="b"/>
            <a:pathLst>
              <a:path w="2783" h="3025" extrusionOk="0">
                <a:moveTo>
                  <a:pt x="1412" y="0"/>
                </a:moveTo>
                <a:lnTo>
                  <a:pt x="1129" y="847"/>
                </a:lnTo>
                <a:lnTo>
                  <a:pt x="0" y="847"/>
                </a:lnTo>
                <a:lnTo>
                  <a:pt x="887" y="1613"/>
                </a:lnTo>
                <a:lnTo>
                  <a:pt x="484" y="3024"/>
                </a:lnTo>
                <a:lnTo>
                  <a:pt x="1412" y="2057"/>
                </a:lnTo>
                <a:lnTo>
                  <a:pt x="2380" y="3024"/>
                </a:lnTo>
                <a:lnTo>
                  <a:pt x="1936" y="1613"/>
                </a:lnTo>
                <a:lnTo>
                  <a:pt x="2783" y="847"/>
                </a:lnTo>
                <a:lnTo>
                  <a:pt x="1694" y="847"/>
                </a:lnTo>
                <a:lnTo>
                  <a:pt x="141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8" name="Google Shape;818;p48"/>
          <p:cNvSpPr/>
          <p:nvPr/>
        </p:nvSpPr>
        <p:spPr>
          <a:xfrm rot="5400000">
            <a:off x="4628863" y="3879838"/>
            <a:ext cx="49400" cy="54475"/>
          </a:xfrm>
          <a:custGeom>
            <a:avLst/>
            <a:gdLst/>
            <a:ahLst/>
            <a:cxnLst/>
            <a:rect l="l" t="t" r="r" b="b"/>
            <a:pathLst>
              <a:path w="1976" h="2179" extrusionOk="0">
                <a:moveTo>
                  <a:pt x="1008" y="1"/>
                </a:moveTo>
                <a:lnTo>
                  <a:pt x="807" y="646"/>
                </a:lnTo>
                <a:lnTo>
                  <a:pt x="0" y="646"/>
                </a:lnTo>
                <a:lnTo>
                  <a:pt x="645" y="1170"/>
                </a:lnTo>
                <a:lnTo>
                  <a:pt x="323" y="2178"/>
                </a:lnTo>
                <a:lnTo>
                  <a:pt x="1008" y="1493"/>
                </a:lnTo>
                <a:lnTo>
                  <a:pt x="1694" y="2178"/>
                </a:lnTo>
                <a:lnTo>
                  <a:pt x="1371" y="1170"/>
                </a:lnTo>
                <a:lnTo>
                  <a:pt x="1976" y="646"/>
                </a:lnTo>
                <a:lnTo>
                  <a:pt x="1210" y="646"/>
                </a:lnTo>
                <a:lnTo>
                  <a:pt x="100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9" name="Google Shape;819;p48"/>
          <p:cNvSpPr/>
          <p:nvPr/>
        </p:nvSpPr>
        <p:spPr>
          <a:xfrm rot="5400000">
            <a:off x="5646213" y="4673713"/>
            <a:ext cx="50425" cy="54450"/>
          </a:xfrm>
          <a:custGeom>
            <a:avLst/>
            <a:gdLst/>
            <a:ahLst/>
            <a:cxnLst/>
            <a:rect l="l" t="t" r="r" b="b"/>
            <a:pathLst>
              <a:path w="2017" h="2178" extrusionOk="0">
                <a:moveTo>
                  <a:pt x="1009" y="0"/>
                </a:moveTo>
                <a:lnTo>
                  <a:pt x="807" y="645"/>
                </a:lnTo>
                <a:lnTo>
                  <a:pt x="0" y="645"/>
                </a:lnTo>
                <a:lnTo>
                  <a:pt x="646" y="1210"/>
                </a:lnTo>
                <a:lnTo>
                  <a:pt x="323" y="2178"/>
                </a:lnTo>
                <a:lnTo>
                  <a:pt x="323" y="2178"/>
                </a:lnTo>
                <a:lnTo>
                  <a:pt x="1009" y="1492"/>
                </a:lnTo>
                <a:lnTo>
                  <a:pt x="1694" y="2178"/>
                </a:lnTo>
                <a:lnTo>
                  <a:pt x="1372" y="1170"/>
                </a:lnTo>
                <a:lnTo>
                  <a:pt x="2017" y="645"/>
                </a:lnTo>
                <a:lnTo>
                  <a:pt x="1210" y="645"/>
                </a:lnTo>
                <a:lnTo>
                  <a:pt x="1009" y="0"/>
                </a:lnTo>
                <a:close/>
                <a:moveTo>
                  <a:pt x="1694" y="2178"/>
                </a:moveTo>
                <a:lnTo>
                  <a:pt x="1694" y="2178"/>
                </a:lnTo>
                <a:lnTo>
                  <a:pt x="1694" y="217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0" name="Google Shape;820;p48"/>
          <p:cNvSpPr txBox="1">
            <a:spLocks noGrp="1"/>
          </p:cNvSpPr>
          <p:nvPr>
            <p:ph type="title"/>
          </p:nvPr>
        </p:nvSpPr>
        <p:spPr>
          <a:xfrm>
            <a:off x="5231325" y="1941050"/>
            <a:ext cx="3098100" cy="73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821" name="Google Shape;821;p48"/>
          <p:cNvSpPr txBox="1">
            <a:spLocks noGrp="1"/>
          </p:cNvSpPr>
          <p:nvPr>
            <p:ph type="subTitle" idx="1"/>
          </p:nvPr>
        </p:nvSpPr>
        <p:spPr>
          <a:xfrm>
            <a:off x="4391300" y="2679650"/>
            <a:ext cx="3938100" cy="85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5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ONE_COLUMN_TEXT_1_1_1">
    <p:bg>
      <p:bgPr>
        <a:solidFill>
          <a:schemeClr val="lt1"/>
        </a:solidFill>
        <a:effectLst/>
      </p:bgPr>
    </p:bg>
    <p:spTree>
      <p:nvGrpSpPr>
        <p:cNvPr id="1" name="Shape 8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" name="Google Shape;849;p50"/>
          <p:cNvSpPr/>
          <p:nvPr/>
        </p:nvSpPr>
        <p:spPr>
          <a:xfrm flipH="1">
            <a:off x="5410300" y="2527525"/>
            <a:ext cx="69575" cy="75625"/>
          </a:xfrm>
          <a:custGeom>
            <a:avLst/>
            <a:gdLst/>
            <a:ahLst/>
            <a:cxnLst/>
            <a:rect l="l" t="t" r="r" b="b"/>
            <a:pathLst>
              <a:path w="2783" h="3025" extrusionOk="0">
                <a:moveTo>
                  <a:pt x="1412" y="0"/>
                </a:moveTo>
                <a:lnTo>
                  <a:pt x="1129" y="847"/>
                </a:lnTo>
                <a:lnTo>
                  <a:pt x="0" y="847"/>
                </a:lnTo>
                <a:lnTo>
                  <a:pt x="887" y="1613"/>
                </a:lnTo>
                <a:lnTo>
                  <a:pt x="484" y="3024"/>
                </a:lnTo>
                <a:lnTo>
                  <a:pt x="1412" y="2057"/>
                </a:lnTo>
                <a:lnTo>
                  <a:pt x="2380" y="3024"/>
                </a:lnTo>
                <a:lnTo>
                  <a:pt x="1936" y="1613"/>
                </a:lnTo>
                <a:lnTo>
                  <a:pt x="2783" y="847"/>
                </a:lnTo>
                <a:lnTo>
                  <a:pt x="1694" y="847"/>
                </a:lnTo>
                <a:lnTo>
                  <a:pt x="141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0" name="Google Shape;850;p50"/>
          <p:cNvSpPr/>
          <p:nvPr/>
        </p:nvSpPr>
        <p:spPr>
          <a:xfrm flipH="1">
            <a:off x="7520300" y="631913"/>
            <a:ext cx="50425" cy="54450"/>
          </a:xfrm>
          <a:custGeom>
            <a:avLst/>
            <a:gdLst/>
            <a:ahLst/>
            <a:cxnLst/>
            <a:rect l="l" t="t" r="r" b="b"/>
            <a:pathLst>
              <a:path w="2017" h="2178" extrusionOk="0">
                <a:moveTo>
                  <a:pt x="1049" y="0"/>
                </a:moveTo>
                <a:lnTo>
                  <a:pt x="847" y="646"/>
                </a:lnTo>
                <a:lnTo>
                  <a:pt x="0" y="646"/>
                </a:lnTo>
                <a:lnTo>
                  <a:pt x="645" y="1210"/>
                </a:lnTo>
                <a:lnTo>
                  <a:pt x="363" y="2178"/>
                </a:lnTo>
                <a:lnTo>
                  <a:pt x="363" y="2178"/>
                </a:lnTo>
                <a:lnTo>
                  <a:pt x="1049" y="1533"/>
                </a:lnTo>
                <a:lnTo>
                  <a:pt x="1734" y="2178"/>
                </a:lnTo>
                <a:lnTo>
                  <a:pt x="1412" y="1170"/>
                </a:lnTo>
                <a:lnTo>
                  <a:pt x="2017" y="646"/>
                </a:lnTo>
                <a:lnTo>
                  <a:pt x="1210" y="646"/>
                </a:lnTo>
                <a:lnTo>
                  <a:pt x="104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1" name="Google Shape;851;p50"/>
          <p:cNvSpPr/>
          <p:nvPr/>
        </p:nvSpPr>
        <p:spPr>
          <a:xfrm flipH="1">
            <a:off x="6897325" y="1995200"/>
            <a:ext cx="49425" cy="54475"/>
          </a:xfrm>
          <a:custGeom>
            <a:avLst/>
            <a:gdLst/>
            <a:ahLst/>
            <a:cxnLst/>
            <a:rect l="l" t="t" r="r" b="b"/>
            <a:pathLst>
              <a:path w="1977" h="2179" extrusionOk="0">
                <a:moveTo>
                  <a:pt x="1009" y="1"/>
                </a:moveTo>
                <a:lnTo>
                  <a:pt x="807" y="606"/>
                </a:lnTo>
                <a:lnTo>
                  <a:pt x="1" y="606"/>
                </a:lnTo>
                <a:lnTo>
                  <a:pt x="646" y="1170"/>
                </a:lnTo>
                <a:lnTo>
                  <a:pt x="324" y="2179"/>
                </a:lnTo>
                <a:lnTo>
                  <a:pt x="1009" y="1493"/>
                </a:lnTo>
                <a:lnTo>
                  <a:pt x="1695" y="2179"/>
                </a:lnTo>
                <a:lnTo>
                  <a:pt x="1372" y="1170"/>
                </a:lnTo>
                <a:lnTo>
                  <a:pt x="1977" y="606"/>
                </a:lnTo>
                <a:lnTo>
                  <a:pt x="1211" y="606"/>
                </a:lnTo>
                <a:lnTo>
                  <a:pt x="100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2" name="Google Shape;852;p50"/>
          <p:cNvSpPr/>
          <p:nvPr/>
        </p:nvSpPr>
        <p:spPr>
          <a:xfrm flipH="1">
            <a:off x="4440325" y="899300"/>
            <a:ext cx="50425" cy="54475"/>
          </a:xfrm>
          <a:custGeom>
            <a:avLst/>
            <a:gdLst/>
            <a:ahLst/>
            <a:cxnLst/>
            <a:rect l="l" t="t" r="r" b="b"/>
            <a:pathLst>
              <a:path w="2017" h="2179" extrusionOk="0">
                <a:moveTo>
                  <a:pt x="1009" y="1"/>
                </a:moveTo>
                <a:lnTo>
                  <a:pt x="807" y="606"/>
                </a:lnTo>
                <a:lnTo>
                  <a:pt x="1" y="606"/>
                </a:lnTo>
                <a:lnTo>
                  <a:pt x="646" y="1170"/>
                </a:lnTo>
                <a:lnTo>
                  <a:pt x="364" y="2179"/>
                </a:lnTo>
                <a:lnTo>
                  <a:pt x="1009" y="1493"/>
                </a:lnTo>
                <a:lnTo>
                  <a:pt x="1694" y="2179"/>
                </a:lnTo>
                <a:lnTo>
                  <a:pt x="1372" y="1170"/>
                </a:lnTo>
                <a:lnTo>
                  <a:pt x="2017" y="606"/>
                </a:lnTo>
                <a:lnTo>
                  <a:pt x="1210" y="606"/>
                </a:lnTo>
                <a:lnTo>
                  <a:pt x="100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3" name="Google Shape;853;p50"/>
          <p:cNvSpPr/>
          <p:nvPr/>
        </p:nvSpPr>
        <p:spPr>
          <a:xfrm flipH="1">
            <a:off x="3418725" y="428625"/>
            <a:ext cx="50425" cy="54475"/>
          </a:xfrm>
          <a:custGeom>
            <a:avLst/>
            <a:gdLst/>
            <a:ahLst/>
            <a:cxnLst/>
            <a:rect l="l" t="t" r="r" b="b"/>
            <a:pathLst>
              <a:path w="2017" h="2179" extrusionOk="0">
                <a:moveTo>
                  <a:pt x="1008" y="1"/>
                </a:moveTo>
                <a:lnTo>
                  <a:pt x="807" y="606"/>
                </a:lnTo>
                <a:lnTo>
                  <a:pt x="0" y="606"/>
                </a:lnTo>
                <a:lnTo>
                  <a:pt x="645" y="1170"/>
                </a:lnTo>
                <a:lnTo>
                  <a:pt x="323" y="2178"/>
                </a:lnTo>
                <a:lnTo>
                  <a:pt x="1008" y="1493"/>
                </a:lnTo>
                <a:lnTo>
                  <a:pt x="1694" y="2178"/>
                </a:lnTo>
                <a:lnTo>
                  <a:pt x="1694" y="2178"/>
                </a:lnTo>
                <a:lnTo>
                  <a:pt x="1371" y="1170"/>
                </a:lnTo>
                <a:lnTo>
                  <a:pt x="2016" y="606"/>
                </a:lnTo>
                <a:lnTo>
                  <a:pt x="1210" y="606"/>
                </a:lnTo>
                <a:lnTo>
                  <a:pt x="100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4" name="Google Shape;854;p50"/>
          <p:cNvSpPr/>
          <p:nvPr/>
        </p:nvSpPr>
        <p:spPr>
          <a:xfrm flipH="1">
            <a:off x="5593775" y="1609100"/>
            <a:ext cx="50425" cy="54450"/>
          </a:xfrm>
          <a:custGeom>
            <a:avLst/>
            <a:gdLst/>
            <a:ahLst/>
            <a:cxnLst/>
            <a:rect l="l" t="t" r="r" b="b"/>
            <a:pathLst>
              <a:path w="2017" h="2178" extrusionOk="0">
                <a:moveTo>
                  <a:pt x="1008" y="0"/>
                </a:moveTo>
                <a:lnTo>
                  <a:pt x="847" y="645"/>
                </a:lnTo>
                <a:lnTo>
                  <a:pt x="0" y="645"/>
                </a:lnTo>
                <a:lnTo>
                  <a:pt x="645" y="1170"/>
                </a:lnTo>
                <a:lnTo>
                  <a:pt x="363" y="2178"/>
                </a:lnTo>
                <a:lnTo>
                  <a:pt x="1008" y="1492"/>
                </a:lnTo>
                <a:lnTo>
                  <a:pt x="1734" y="2178"/>
                </a:lnTo>
                <a:lnTo>
                  <a:pt x="1412" y="1170"/>
                </a:lnTo>
                <a:lnTo>
                  <a:pt x="2016" y="645"/>
                </a:lnTo>
                <a:lnTo>
                  <a:pt x="1210" y="645"/>
                </a:lnTo>
                <a:lnTo>
                  <a:pt x="1008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5" name="Google Shape;855;p50"/>
          <p:cNvSpPr/>
          <p:nvPr/>
        </p:nvSpPr>
        <p:spPr>
          <a:xfrm flipH="1">
            <a:off x="5775250" y="2564825"/>
            <a:ext cx="50425" cy="54450"/>
          </a:xfrm>
          <a:custGeom>
            <a:avLst/>
            <a:gdLst/>
            <a:ahLst/>
            <a:cxnLst/>
            <a:rect l="l" t="t" r="r" b="b"/>
            <a:pathLst>
              <a:path w="2017" h="2178" extrusionOk="0">
                <a:moveTo>
                  <a:pt x="1009" y="0"/>
                </a:moveTo>
                <a:lnTo>
                  <a:pt x="807" y="645"/>
                </a:lnTo>
                <a:lnTo>
                  <a:pt x="0" y="645"/>
                </a:lnTo>
                <a:lnTo>
                  <a:pt x="646" y="1210"/>
                </a:lnTo>
                <a:lnTo>
                  <a:pt x="323" y="2178"/>
                </a:lnTo>
                <a:lnTo>
                  <a:pt x="323" y="2178"/>
                </a:lnTo>
                <a:lnTo>
                  <a:pt x="1009" y="1492"/>
                </a:lnTo>
                <a:lnTo>
                  <a:pt x="1694" y="2178"/>
                </a:lnTo>
                <a:lnTo>
                  <a:pt x="1372" y="1170"/>
                </a:lnTo>
                <a:lnTo>
                  <a:pt x="2017" y="645"/>
                </a:lnTo>
                <a:lnTo>
                  <a:pt x="1210" y="645"/>
                </a:lnTo>
                <a:lnTo>
                  <a:pt x="1009" y="0"/>
                </a:lnTo>
                <a:close/>
                <a:moveTo>
                  <a:pt x="1694" y="2178"/>
                </a:moveTo>
                <a:lnTo>
                  <a:pt x="1694" y="2178"/>
                </a:lnTo>
                <a:lnTo>
                  <a:pt x="1694" y="217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6" name="Google Shape;856;p50"/>
          <p:cNvSpPr/>
          <p:nvPr/>
        </p:nvSpPr>
        <p:spPr>
          <a:xfrm flipH="1">
            <a:off x="962838" y="631925"/>
            <a:ext cx="178450" cy="107975"/>
          </a:xfrm>
          <a:custGeom>
            <a:avLst/>
            <a:gdLst/>
            <a:ahLst/>
            <a:cxnLst/>
            <a:rect l="l" t="t" r="r" b="b"/>
            <a:pathLst>
              <a:path w="7138" h="4319" extrusionOk="0">
                <a:moveTo>
                  <a:pt x="6890" y="0"/>
                </a:moveTo>
                <a:cubicBezTo>
                  <a:pt x="6849" y="0"/>
                  <a:pt x="6808" y="10"/>
                  <a:pt x="6775" y="27"/>
                </a:cubicBezTo>
                <a:lnTo>
                  <a:pt x="4638" y="712"/>
                </a:lnTo>
                <a:cubicBezTo>
                  <a:pt x="4498" y="690"/>
                  <a:pt x="4359" y="679"/>
                  <a:pt x="4220" y="679"/>
                </a:cubicBezTo>
                <a:cubicBezTo>
                  <a:pt x="3119" y="679"/>
                  <a:pt x="2093" y="1372"/>
                  <a:pt x="1734" y="2446"/>
                </a:cubicBezTo>
                <a:lnTo>
                  <a:pt x="81" y="3938"/>
                </a:lnTo>
                <a:cubicBezTo>
                  <a:pt x="0" y="4019"/>
                  <a:pt x="0" y="4180"/>
                  <a:pt x="81" y="4261"/>
                </a:cubicBezTo>
                <a:cubicBezTo>
                  <a:pt x="109" y="4290"/>
                  <a:pt x="158" y="4318"/>
                  <a:pt x="213" y="4318"/>
                </a:cubicBezTo>
                <a:cubicBezTo>
                  <a:pt x="235" y="4318"/>
                  <a:pt x="259" y="4313"/>
                  <a:pt x="283" y="4301"/>
                </a:cubicBezTo>
                <a:lnTo>
                  <a:pt x="2420" y="3656"/>
                </a:lnTo>
                <a:cubicBezTo>
                  <a:pt x="2612" y="3697"/>
                  <a:pt x="2804" y="3717"/>
                  <a:pt x="2992" y="3717"/>
                </a:cubicBezTo>
                <a:cubicBezTo>
                  <a:pt x="4105" y="3717"/>
                  <a:pt x="5099" y="3026"/>
                  <a:pt x="5444" y="1922"/>
                </a:cubicBezTo>
                <a:lnTo>
                  <a:pt x="7057" y="390"/>
                </a:lnTo>
                <a:cubicBezTo>
                  <a:pt x="7138" y="309"/>
                  <a:pt x="7138" y="148"/>
                  <a:pt x="7057" y="67"/>
                </a:cubicBezTo>
                <a:cubicBezTo>
                  <a:pt x="7010" y="20"/>
                  <a:pt x="6949" y="0"/>
                  <a:pt x="689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7" name="Google Shape;857;p50"/>
          <p:cNvSpPr/>
          <p:nvPr/>
        </p:nvSpPr>
        <p:spPr>
          <a:xfrm rot="5400000">
            <a:off x="3504875" y="4556738"/>
            <a:ext cx="162350" cy="176450"/>
          </a:xfrm>
          <a:custGeom>
            <a:avLst/>
            <a:gdLst/>
            <a:ahLst/>
            <a:cxnLst/>
            <a:rect l="l" t="t" r="r" b="b"/>
            <a:pathLst>
              <a:path w="6494" h="7058" extrusionOk="0">
                <a:moveTo>
                  <a:pt x="3267" y="0"/>
                </a:moveTo>
                <a:lnTo>
                  <a:pt x="2662" y="2057"/>
                </a:lnTo>
                <a:lnTo>
                  <a:pt x="1" y="2057"/>
                </a:lnTo>
                <a:lnTo>
                  <a:pt x="2098" y="3831"/>
                </a:lnTo>
                <a:lnTo>
                  <a:pt x="1090" y="7057"/>
                </a:lnTo>
                <a:lnTo>
                  <a:pt x="3267" y="4880"/>
                </a:lnTo>
                <a:lnTo>
                  <a:pt x="5525" y="7057"/>
                </a:lnTo>
                <a:lnTo>
                  <a:pt x="4477" y="3791"/>
                </a:lnTo>
                <a:lnTo>
                  <a:pt x="6493" y="2057"/>
                </a:lnTo>
                <a:lnTo>
                  <a:pt x="3912" y="2057"/>
                </a:lnTo>
                <a:lnTo>
                  <a:pt x="3267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8" name="Google Shape;858;p50"/>
          <p:cNvSpPr/>
          <p:nvPr/>
        </p:nvSpPr>
        <p:spPr>
          <a:xfrm rot="5400000">
            <a:off x="7341975" y="4653550"/>
            <a:ext cx="69575" cy="75625"/>
          </a:xfrm>
          <a:custGeom>
            <a:avLst/>
            <a:gdLst/>
            <a:ahLst/>
            <a:cxnLst/>
            <a:rect l="l" t="t" r="r" b="b"/>
            <a:pathLst>
              <a:path w="2783" h="3025" extrusionOk="0">
                <a:moveTo>
                  <a:pt x="1412" y="0"/>
                </a:moveTo>
                <a:lnTo>
                  <a:pt x="1129" y="847"/>
                </a:lnTo>
                <a:lnTo>
                  <a:pt x="0" y="847"/>
                </a:lnTo>
                <a:lnTo>
                  <a:pt x="887" y="1613"/>
                </a:lnTo>
                <a:lnTo>
                  <a:pt x="484" y="3024"/>
                </a:lnTo>
                <a:lnTo>
                  <a:pt x="1412" y="2057"/>
                </a:lnTo>
                <a:lnTo>
                  <a:pt x="2380" y="3024"/>
                </a:lnTo>
                <a:lnTo>
                  <a:pt x="1936" y="1613"/>
                </a:lnTo>
                <a:lnTo>
                  <a:pt x="2783" y="847"/>
                </a:lnTo>
                <a:lnTo>
                  <a:pt x="1694" y="847"/>
                </a:lnTo>
                <a:lnTo>
                  <a:pt x="141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9" name="Google Shape;859;p50"/>
          <p:cNvSpPr/>
          <p:nvPr/>
        </p:nvSpPr>
        <p:spPr>
          <a:xfrm rot="5400000">
            <a:off x="4628863" y="3879838"/>
            <a:ext cx="49400" cy="54475"/>
          </a:xfrm>
          <a:custGeom>
            <a:avLst/>
            <a:gdLst/>
            <a:ahLst/>
            <a:cxnLst/>
            <a:rect l="l" t="t" r="r" b="b"/>
            <a:pathLst>
              <a:path w="1976" h="2179" extrusionOk="0">
                <a:moveTo>
                  <a:pt x="1008" y="1"/>
                </a:moveTo>
                <a:lnTo>
                  <a:pt x="807" y="646"/>
                </a:lnTo>
                <a:lnTo>
                  <a:pt x="0" y="646"/>
                </a:lnTo>
                <a:lnTo>
                  <a:pt x="645" y="1170"/>
                </a:lnTo>
                <a:lnTo>
                  <a:pt x="323" y="2178"/>
                </a:lnTo>
                <a:lnTo>
                  <a:pt x="1008" y="1493"/>
                </a:lnTo>
                <a:lnTo>
                  <a:pt x="1694" y="2178"/>
                </a:lnTo>
                <a:lnTo>
                  <a:pt x="1371" y="1170"/>
                </a:lnTo>
                <a:lnTo>
                  <a:pt x="1976" y="646"/>
                </a:lnTo>
                <a:lnTo>
                  <a:pt x="1210" y="646"/>
                </a:lnTo>
                <a:lnTo>
                  <a:pt x="100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0" name="Google Shape;860;p50"/>
          <p:cNvSpPr/>
          <p:nvPr/>
        </p:nvSpPr>
        <p:spPr>
          <a:xfrm rot="5400000">
            <a:off x="5646213" y="4673713"/>
            <a:ext cx="50425" cy="54450"/>
          </a:xfrm>
          <a:custGeom>
            <a:avLst/>
            <a:gdLst/>
            <a:ahLst/>
            <a:cxnLst/>
            <a:rect l="l" t="t" r="r" b="b"/>
            <a:pathLst>
              <a:path w="2017" h="2178" extrusionOk="0">
                <a:moveTo>
                  <a:pt x="1009" y="0"/>
                </a:moveTo>
                <a:lnTo>
                  <a:pt x="807" y="645"/>
                </a:lnTo>
                <a:lnTo>
                  <a:pt x="0" y="645"/>
                </a:lnTo>
                <a:lnTo>
                  <a:pt x="646" y="1210"/>
                </a:lnTo>
                <a:lnTo>
                  <a:pt x="323" y="2178"/>
                </a:lnTo>
                <a:lnTo>
                  <a:pt x="323" y="2178"/>
                </a:lnTo>
                <a:lnTo>
                  <a:pt x="1009" y="1492"/>
                </a:lnTo>
                <a:lnTo>
                  <a:pt x="1694" y="2178"/>
                </a:lnTo>
                <a:lnTo>
                  <a:pt x="1372" y="1170"/>
                </a:lnTo>
                <a:lnTo>
                  <a:pt x="2017" y="645"/>
                </a:lnTo>
                <a:lnTo>
                  <a:pt x="1210" y="645"/>
                </a:lnTo>
                <a:lnTo>
                  <a:pt x="1009" y="0"/>
                </a:lnTo>
                <a:close/>
                <a:moveTo>
                  <a:pt x="1694" y="2178"/>
                </a:moveTo>
                <a:lnTo>
                  <a:pt x="1694" y="2178"/>
                </a:lnTo>
                <a:lnTo>
                  <a:pt x="1694" y="217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1" name="Google Shape;861;p50"/>
          <p:cNvSpPr txBox="1">
            <a:spLocks noGrp="1"/>
          </p:cNvSpPr>
          <p:nvPr>
            <p:ph type="title"/>
          </p:nvPr>
        </p:nvSpPr>
        <p:spPr>
          <a:xfrm>
            <a:off x="713849" y="2782600"/>
            <a:ext cx="3098100" cy="73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862" name="Google Shape;862;p50"/>
          <p:cNvSpPr txBox="1">
            <a:spLocks noGrp="1"/>
          </p:cNvSpPr>
          <p:nvPr>
            <p:ph type="subTitle" idx="1"/>
          </p:nvPr>
        </p:nvSpPr>
        <p:spPr>
          <a:xfrm>
            <a:off x="713850" y="3521200"/>
            <a:ext cx="2665500" cy="10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5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ONE_COLUMN_TEXT_1_1_1_1">
    <p:bg>
      <p:bgPr>
        <a:solidFill>
          <a:schemeClr val="lt1"/>
        </a:solidFill>
        <a:effectLst/>
      </p:bgPr>
    </p:bg>
    <p:spTree>
      <p:nvGrpSpPr>
        <p:cNvPr id="1" name="Shape 8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4" name="Google Shape;864;p51"/>
          <p:cNvSpPr/>
          <p:nvPr/>
        </p:nvSpPr>
        <p:spPr>
          <a:xfrm flipH="1">
            <a:off x="5410300" y="2527525"/>
            <a:ext cx="69575" cy="75625"/>
          </a:xfrm>
          <a:custGeom>
            <a:avLst/>
            <a:gdLst/>
            <a:ahLst/>
            <a:cxnLst/>
            <a:rect l="l" t="t" r="r" b="b"/>
            <a:pathLst>
              <a:path w="2783" h="3025" extrusionOk="0">
                <a:moveTo>
                  <a:pt x="1412" y="0"/>
                </a:moveTo>
                <a:lnTo>
                  <a:pt x="1129" y="847"/>
                </a:lnTo>
                <a:lnTo>
                  <a:pt x="0" y="847"/>
                </a:lnTo>
                <a:lnTo>
                  <a:pt x="887" y="1613"/>
                </a:lnTo>
                <a:lnTo>
                  <a:pt x="484" y="3024"/>
                </a:lnTo>
                <a:lnTo>
                  <a:pt x="1412" y="2057"/>
                </a:lnTo>
                <a:lnTo>
                  <a:pt x="2380" y="3024"/>
                </a:lnTo>
                <a:lnTo>
                  <a:pt x="1936" y="1613"/>
                </a:lnTo>
                <a:lnTo>
                  <a:pt x="2783" y="847"/>
                </a:lnTo>
                <a:lnTo>
                  <a:pt x="1694" y="847"/>
                </a:lnTo>
                <a:lnTo>
                  <a:pt x="141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5" name="Google Shape;865;p51"/>
          <p:cNvSpPr/>
          <p:nvPr/>
        </p:nvSpPr>
        <p:spPr>
          <a:xfrm flipH="1">
            <a:off x="7520300" y="631913"/>
            <a:ext cx="50425" cy="54450"/>
          </a:xfrm>
          <a:custGeom>
            <a:avLst/>
            <a:gdLst/>
            <a:ahLst/>
            <a:cxnLst/>
            <a:rect l="l" t="t" r="r" b="b"/>
            <a:pathLst>
              <a:path w="2017" h="2178" extrusionOk="0">
                <a:moveTo>
                  <a:pt x="1049" y="0"/>
                </a:moveTo>
                <a:lnTo>
                  <a:pt x="847" y="646"/>
                </a:lnTo>
                <a:lnTo>
                  <a:pt x="0" y="646"/>
                </a:lnTo>
                <a:lnTo>
                  <a:pt x="645" y="1210"/>
                </a:lnTo>
                <a:lnTo>
                  <a:pt x="363" y="2178"/>
                </a:lnTo>
                <a:lnTo>
                  <a:pt x="363" y="2178"/>
                </a:lnTo>
                <a:lnTo>
                  <a:pt x="1049" y="1533"/>
                </a:lnTo>
                <a:lnTo>
                  <a:pt x="1734" y="2178"/>
                </a:lnTo>
                <a:lnTo>
                  <a:pt x="1412" y="1170"/>
                </a:lnTo>
                <a:lnTo>
                  <a:pt x="2017" y="646"/>
                </a:lnTo>
                <a:lnTo>
                  <a:pt x="1210" y="646"/>
                </a:lnTo>
                <a:lnTo>
                  <a:pt x="104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6" name="Google Shape;866;p51"/>
          <p:cNvSpPr/>
          <p:nvPr/>
        </p:nvSpPr>
        <p:spPr>
          <a:xfrm flipH="1">
            <a:off x="6897325" y="1995200"/>
            <a:ext cx="49425" cy="54475"/>
          </a:xfrm>
          <a:custGeom>
            <a:avLst/>
            <a:gdLst/>
            <a:ahLst/>
            <a:cxnLst/>
            <a:rect l="l" t="t" r="r" b="b"/>
            <a:pathLst>
              <a:path w="1977" h="2179" extrusionOk="0">
                <a:moveTo>
                  <a:pt x="1009" y="1"/>
                </a:moveTo>
                <a:lnTo>
                  <a:pt x="807" y="606"/>
                </a:lnTo>
                <a:lnTo>
                  <a:pt x="1" y="606"/>
                </a:lnTo>
                <a:lnTo>
                  <a:pt x="646" y="1170"/>
                </a:lnTo>
                <a:lnTo>
                  <a:pt x="324" y="2179"/>
                </a:lnTo>
                <a:lnTo>
                  <a:pt x="1009" y="1493"/>
                </a:lnTo>
                <a:lnTo>
                  <a:pt x="1695" y="2179"/>
                </a:lnTo>
                <a:lnTo>
                  <a:pt x="1372" y="1170"/>
                </a:lnTo>
                <a:lnTo>
                  <a:pt x="1977" y="606"/>
                </a:lnTo>
                <a:lnTo>
                  <a:pt x="1211" y="606"/>
                </a:lnTo>
                <a:lnTo>
                  <a:pt x="100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7" name="Google Shape;867;p51"/>
          <p:cNvSpPr/>
          <p:nvPr/>
        </p:nvSpPr>
        <p:spPr>
          <a:xfrm flipH="1">
            <a:off x="4440325" y="899300"/>
            <a:ext cx="50425" cy="54475"/>
          </a:xfrm>
          <a:custGeom>
            <a:avLst/>
            <a:gdLst/>
            <a:ahLst/>
            <a:cxnLst/>
            <a:rect l="l" t="t" r="r" b="b"/>
            <a:pathLst>
              <a:path w="2017" h="2179" extrusionOk="0">
                <a:moveTo>
                  <a:pt x="1009" y="1"/>
                </a:moveTo>
                <a:lnTo>
                  <a:pt x="807" y="606"/>
                </a:lnTo>
                <a:lnTo>
                  <a:pt x="1" y="606"/>
                </a:lnTo>
                <a:lnTo>
                  <a:pt x="646" y="1170"/>
                </a:lnTo>
                <a:lnTo>
                  <a:pt x="364" y="2179"/>
                </a:lnTo>
                <a:lnTo>
                  <a:pt x="1009" y="1493"/>
                </a:lnTo>
                <a:lnTo>
                  <a:pt x="1694" y="2179"/>
                </a:lnTo>
                <a:lnTo>
                  <a:pt x="1372" y="1170"/>
                </a:lnTo>
                <a:lnTo>
                  <a:pt x="2017" y="606"/>
                </a:lnTo>
                <a:lnTo>
                  <a:pt x="1210" y="606"/>
                </a:lnTo>
                <a:lnTo>
                  <a:pt x="100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8" name="Google Shape;868;p51"/>
          <p:cNvSpPr/>
          <p:nvPr/>
        </p:nvSpPr>
        <p:spPr>
          <a:xfrm flipH="1">
            <a:off x="3418725" y="428625"/>
            <a:ext cx="50425" cy="54475"/>
          </a:xfrm>
          <a:custGeom>
            <a:avLst/>
            <a:gdLst/>
            <a:ahLst/>
            <a:cxnLst/>
            <a:rect l="l" t="t" r="r" b="b"/>
            <a:pathLst>
              <a:path w="2017" h="2179" extrusionOk="0">
                <a:moveTo>
                  <a:pt x="1008" y="1"/>
                </a:moveTo>
                <a:lnTo>
                  <a:pt x="807" y="606"/>
                </a:lnTo>
                <a:lnTo>
                  <a:pt x="0" y="606"/>
                </a:lnTo>
                <a:lnTo>
                  <a:pt x="645" y="1170"/>
                </a:lnTo>
                <a:lnTo>
                  <a:pt x="323" y="2178"/>
                </a:lnTo>
                <a:lnTo>
                  <a:pt x="1008" y="1493"/>
                </a:lnTo>
                <a:lnTo>
                  <a:pt x="1694" y="2178"/>
                </a:lnTo>
                <a:lnTo>
                  <a:pt x="1694" y="2178"/>
                </a:lnTo>
                <a:lnTo>
                  <a:pt x="1371" y="1170"/>
                </a:lnTo>
                <a:lnTo>
                  <a:pt x="2016" y="606"/>
                </a:lnTo>
                <a:lnTo>
                  <a:pt x="1210" y="606"/>
                </a:lnTo>
                <a:lnTo>
                  <a:pt x="100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9" name="Google Shape;869;p51"/>
          <p:cNvSpPr/>
          <p:nvPr/>
        </p:nvSpPr>
        <p:spPr>
          <a:xfrm flipH="1">
            <a:off x="5593775" y="1609100"/>
            <a:ext cx="50425" cy="54450"/>
          </a:xfrm>
          <a:custGeom>
            <a:avLst/>
            <a:gdLst/>
            <a:ahLst/>
            <a:cxnLst/>
            <a:rect l="l" t="t" r="r" b="b"/>
            <a:pathLst>
              <a:path w="2017" h="2178" extrusionOk="0">
                <a:moveTo>
                  <a:pt x="1008" y="0"/>
                </a:moveTo>
                <a:lnTo>
                  <a:pt x="847" y="645"/>
                </a:lnTo>
                <a:lnTo>
                  <a:pt x="0" y="645"/>
                </a:lnTo>
                <a:lnTo>
                  <a:pt x="645" y="1170"/>
                </a:lnTo>
                <a:lnTo>
                  <a:pt x="363" y="2178"/>
                </a:lnTo>
                <a:lnTo>
                  <a:pt x="1008" y="1492"/>
                </a:lnTo>
                <a:lnTo>
                  <a:pt x="1734" y="2178"/>
                </a:lnTo>
                <a:lnTo>
                  <a:pt x="1412" y="1170"/>
                </a:lnTo>
                <a:lnTo>
                  <a:pt x="2016" y="645"/>
                </a:lnTo>
                <a:lnTo>
                  <a:pt x="1210" y="645"/>
                </a:lnTo>
                <a:lnTo>
                  <a:pt x="1008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0" name="Google Shape;870;p51"/>
          <p:cNvSpPr/>
          <p:nvPr/>
        </p:nvSpPr>
        <p:spPr>
          <a:xfrm flipH="1">
            <a:off x="5775250" y="2564825"/>
            <a:ext cx="50425" cy="54450"/>
          </a:xfrm>
          <a:custGeom>
            <a:avLst/>
            <a:gdLst/>
            <a:ahLst/>
            <a:cxnLst/>
            <a:rect l="l" t="t" r="r" b="b"/>
            <a:pathLst>
              <a:path w="2017" h="2178" extrusionOk="0">
                <a:moveTo>
                  <a:pt x="1009" y="0"/>
                </a:moveTo>
                <a:lnTo>
                  <a:pt x="807" y="645"/>
                </a:lnTo>
                <a:lnTo>
                  <a:pt x="0" y="645"/>
                </a:lnTo>
                <a:lnTo>
                  <a:pt x="646" y="1210"/>
                </a:lnTo>
                <a:lnTo>
                  <a:pt x="323" y="2178"/>
                </a:lnTo>
                <a:lnTo>
                  <a:pt x="323" y="2178"/>
                </a:lnTo>
                <a:lnTo>
                  <a:pt x="1009" y="1492"/>
                </a:lnTo>
                <a:lnTo>
                  <a:pt x="1694" y="2178"/>
                </a:lnTo>
                <a:lnTo>
                  <a:pt x="1372" y="1170"/>
                </a:lnTo>
                <a:lnTo>
                  <a:pt x="2017" y="645"/>
                </a:lnTo>
                <a:lnTo>
                  <a:pt x="1210" y="645"/>
                </a:lnTo>
                <a:lnTo>
                  <a:pt x="1009" y="0"/>
                </a:lnTo>
                <a:close/>
                <a:moveTo>
                  <a:pt x="1694" y="2178"/>
                </a:moveTo>
                <a:lnTo>
                  <a:pt x="1694" y="2178"/>
                </a:lnTo>
                <a:lnTo>
                  <a:pt x="1694" y="217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1" name="Google Shape;871;p51"/>
          <p:cNvSpPr/>
          <p:nvPr/>
        </p:nvSpPr>
        <p:spPr>
          <a:xfrm flipH="1">
            <a:off x="962838" y="631925"/>
            <a:ext cx="178450" cy="107975"/>
          </a:xfrm>
          <a:custGeom>
            <a:avLst/>
            <a:gdLst/>
            <a:ahLst/>
            <a:cxnLst/>
            <a:rect l="l" t="t" r="r" b="b"/>
            <a:pathLst>
              <a:path w="7138" h="4319" extrusionOk="0">
                <a:moveTo>
                  <a:pt x="6890" y="0"/>
                </a:moveTo>
                <a:cubicBezTo>
                  <a:pt x="6849" y="0"/>
                  <a:pt x="6808" y="10"/>
                  <a:pt x="6775" y="27"/>
                </a:cubicBezTo>
                <a:lnTo>
                  <a:pt x="4638" y="712"/>
                </a:lnTo>
                <a:cubicBezTo>
                  <a:pt x="4498" y="690"/>
                  <a:pt x="4359" y="679"/>
                  <a:pt x="4220" y="679"/>
                </a:cubicBezTo>
                <a:cubicBezTo>
                  <a:pt x="3119" y="679"/>
                  <a:pt x="2093" y="1372"/>
                  <a:pt x="1734" y="2446"/>
                </a:cubicBezTo>
                <a:lnTo>
                  <a:pt x="81" y="3938"/>
                </a:lnTo>
                <a:cubicBezTo>
                  <a:pt x="0" y="4019"/>
                  <a:pt x="0" y="4180"/>
                  <a:pt x="81" y="4261"/>
                </a:cubicBezTo>
                <a:cubicBezTo>
                  <a:pt x="109" y="4290"/>
                  <a:pt x="158" y="4318"/>
                  <a:pt x="213" y="4318"/>
                </a:cubicBezTo>
                <a:cubicBezTo>
                  <a:pt x="235" y="4318"/>
                  <a:pt x="259" y="4313"/>
                  <a:pt x="283" y="4301"/>
                </a:cubicBezTo>
                <a:lnTo>
                  <a:pt x="2420" y="3656"/>
                </a:lnTo>
                <a:cubicBezTo>
                  <a:pt x="2612" y="3697"/>
                  <a:pt x="2804" y="3717"/>
                  <a:pt x="2992" y="3717"/>
                </a:cubicBezTo>
                <a:cubicBezTo>
                  <a:pt x="4105" y="3717"/>
                  <a:pt x="5099" y="3026"/>
                  <a:pt x="5444" y="1922"/>
                </a:cubicBezTo>
                <a:lnTo>
                  <a:pt x="7057" y="390"/>
                </a:lnTo>
                <a:cubicBezTo>
                  <a:pt x="7138" y="309"/>
                  <a:pt x="7138" y="148"/>
                  <a:pt x="7057" y="67"/>
                </a:cubicBezTo>
                <a:cubicBezTo>
                  <a:pt x="7010" y="20"/>
                  <a:pt x="6949" y="0"/>
                  <a:pt x="689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2" name="Google Shape;872;p51"/>
          <p:cNvSpPr/>
          <p:nvPr/>
        </p:nvSpPr>
        <p:spPr>
          <a:xfrm rot="5400000">
            <a:off x="3504875" y="4556738"/>
            <a:ext cx="162350" cy="176450"/>
          </a:xfrm>
          <a:custGeom>
            <a:avLst/>
            <a:gdLst/>
            <a:ahLst/>
            <a:cxnLst/>
            <a:rect l="l" t="t" r="r" b="b"/>
            <a:pathLst>
              <a:path w="6494" h="7058" extrusionOk="0">
                <a:moveTo>
                  <a:pt x="3267" y="0"/>
                </a:moveTo>
                <a:lnTo>
                  <a:pt x="2662" y="2057"/>
                </a:lnTo>
                <a:lnTo>
                  <a:pt x="1" y="2057"/>
                </a:lnTo>
                <a:lnTo>
                  <a:pt x="2098" y="3831"/>
                </a:lnTo>
                <a:lnTo>
                  <a:pt x="1090" y="7057"/>
                </a:lnTo>
                <a:lnTo>
                  <a:pt x="3267" y="4880"/>
                </a:lnTo>
                <a:lnTo>
                  <a:pt x="5525" y="7057"/>
                </a:lnTo>
                <a:lnTo>
                  <a:pt x="4477" y="3791"/>
                </a:lnTo>
                <a:lnTo>
                  <a:pt x="6493" y="2057"/>
                </a:lnTo>
                <a:lnTo>
                  <a:pt x="3912" y="2057"/>
                </a:lnTo>
                <a:lnTo>
                  <a:pt x="3267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3" name="Google Shape;873;p51"/>
          <p:cNvSpPr/>
          <p:nvPr/>
        </p:nvSpPr>
        <p:spPr>
          <a:xfrm rot="5400000">
            <a:off x="7341975" y="4653550"/>
            <a:ext cx="69575" cy="75625"/>
          </a:xfrm>
          <a:custGeom>
            <a:avLst/>
            <a:gdLst/>
            <a:ahLst/>
            <a:cxnLst/>
            <a:rect l="l" t="t" r="r" b="b"/>
            <a:pathLst>
              <a:path w="2783" h="3025" extrusionOk="0">
                <a:moveTo>
                  <a:pt x="1412" y="0"/>
                </a:moveTo>
                <a:lnTo>
                  <a:pt x="1129" y="847"/>
                </a:lnTo>
                <a:lnTo>
                  <a:pt x="0" y="847"/>
                </a:lnTo>
                <a:lnTo>
                  <a:pt x="887" y="1613"/>
                </a:lnTo>
                <a:lnTo>
                  <a:pt x="484" y="3024"/>
                </a:lnTo>
                <a:lnTo>
                  <a:pt x="1412" y="2057"/>
                </a:lnTo>
                <a:lnTo>
                  <a:pt x="2380" y="3024"/>
                </a:lnTo>
                <a:lnTo>
                  <a:pt x="1936" y="1613"/>
                </a:lnTo>
                <a:lnTo>
                  <a:pt x="2783" y="847"/>
                </a:lnTo>
                <a:lnTo>
                  <a:pt x="1694" y="847"/>
                </a:lnTo>
                <a:lnTo>
                  <a:pt x="141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4" name="Google Shape;874;p51"/>
          <p:cNvSpPr/>
          <p:nvPr/>
        </p:nvSpPr>
        <p:spPr>
          <a:xfrm rot="5400000">
            <a:off x="4628863" y="3879838"/>
            <a:ext cx="49400" cy="54475"/>
          </a:xfrm>
          <a:custGeom>
            <a:avLst/>
            <a:gdLst/>
            <a:ahLst/>
            <a:cxnLst/>
            <a:rect l="l" t="t" r="r" b="b"/>
            <a:pathLst>
              <a:path w="1976" h="2179" extrusionOk="0">
                <a:moveTo>
                  <a:pt x="1008" y="1"/>
                </a:moveTo>
                <a:lnTo>
                  <a:pt x="807" y="646"/>
                </a:lnTo>
                <a:lnTo>
                  <a:pt x="0" y="646"/>
                </a:lnTo>
                <a:lnTo>
                  <a:pt x="645" y="1170"/>
                </a:lnTo>
                <a:lnTo>
                  <a:pt x="323" y="2178"/>
                </a:lnTo>
                <a:lnTo>
                  <a:pt x="1008" y="1493"/>
                </a:lnTo>
                <a:lnTo>
                  <a:pt x="1694" y="2178"/>
                </a:lnTo>
                <a:lnTo>
                  <a:pt x="1371" y="1170"/>
                </a:lnTo>
                <a:lnTo>
                  <a:pt x="1976" y="646"/>
                </a:lnTo>
                <a:lnTo>
                  <a:pt x="1210" y="646"/>
                </a:lnTo>
                <a:lnTo>
                  <a:pt x="100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5" name="Google Shape;875;p51"/>
          <p:cNvSpPr/>
          <p:nvPr/>
        </p:nvSpPr>
        <p:spPr>
          <a:xfrm rot="5400000">
            <a:off x="5646213" y="4673713"/>
            <a:ext cx="50425" cy="54450"/>
          </a:xfrm>
          <a:custGeom>
            <a:avLst/>
            <a:gdLst/>
            <a:ahLst/>
            <a:cxnLst/>
            <a:rect l="l" t="t" r="r" b="b"/>
            <a:pathLst>
              <a:path w="2017" h="2178" extrusionOk="0">
                <a:moveTo>
                  <a:pt x="1009" y="0"/>
                </a:moveTo>
                <a:lnTo>
                  <a:pt x="807" y="645"/>
                </a:lnTo>
                <a:lnTo>
                  <a:pt x="0" y="645"/>
                </a:lnTo>
                <a:lnTo>
                  <a:pt x="646" y="1210"/>
                </a:lnTo>
                <a:lnTo>
                  <a:pt x="323" y="2178"/>
                </a:lnTo>
                <a:lnTo>
                  <a:pt x="323" y="2178"/>
                </a:lnTo>
                <a:lnTo>
                  <a:pt x="1009" y="1492"/>
                </a:lnTo>
                <a:lnTo>
                  <a:pt x="1694" y="2178"/>
                </a:lnTo>
                <a:lnTo>
                  <a:pt x="1372" y="1170"/>
                </a:lnTo>
                <a:lnTo>
                  <a:pt x="2017" y="645"/>
                </a:lnTo>
                <a:lnTo>
                  <a:pt x="1210" y="645"/>
                </a:lnTo>
                <a:lnTo>
                  <a:pt x="1009" y="0"/>
                </a:lnTo>
                <a:close/>
                <a:moveTo>
                  <a:pt x="1694" y="2178"/>
                </a:moveTo>
                <a:lnTo>
                  <a:pt x="1694" y="2178"/>
                </a:lnTo>
                <a:lnTo>
                  <a:pt x="1694" y="217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6" name="Google Shape;876;p51"/>
          <p:cNvSpPr txBox="1">
            <a:spLocks noGrp="1"/>
          </p:cNvSpPr>
          <p:nvPr>
            <p:ph type="title"/>
          </p:nvPr>
        </p:nvSpPr>
        <p:spPr>
          <a:xfrm>
            <a:off x="5231325" y="1788650"/>
            <a:ext cx="3098100" cy="73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877" name="Google Shape;877;p51"/>
          <p:cNvSpPr txBox="1">
            <a:spLocks noGrp="1"/>
          </p:cNvSpPr>
          <p:nvPr>
            <p:ph type="subTitle" idx="1"/>
          </p:nvPr>
        </p:nvSpPr>
        <p:spPr>
          <a:xfrm>
            <a:off x="5103725" y="2527250"/>
            <a:ext cx="3225600" cy="95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5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ONE_COLUMN_TEXT_1_1_1_1_1">
    <p:bg>
      <p:bgPr>
        <a:solidFill>
          <a:schemeClr val="lt1"/>
        </a:solidFill>
        <a:effectLst/>
      </p:bgPr>
    </p:bg>
    <p:spTree>
      <p:nvGrpSpPr>
        <p:cNvPr id="1" name="Shape 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" name="Google Shape;879;p52"/>
          <p:cNvSpPr/>
          <p:nvPr/>
        </p:nvSpPr>
        <p:spPr>
          <a:xfrm flipH="1">
            <a:off x="5410300" y="2527525"/>
            <a:ext cx="69575" cy="75625"/>
          </a:xfrm>
          <a:custGeom>
            <a:avLst/>
            <a:gdLst/>
            <a:ahLst/>
            <a:cxnLst/>
            <a:rect l="l" t="t" r="r" b="b"/>
            <a:pathLst>
              <a:path w="2783" h="3025" extrusionOk="0">
                <a:moveTo>
                  <a:pt x="1412" y="0"/>
                </a:moveTo>
                <a:lnTo>
                  <a:pt x="1129" y="847"/>
                </a:lnTo>
                <a:lnTo>
                  <a:pt x="0" y="847"/>
                </a:lnTo>
                <a:lnTo>
                  <a:pt x="887" y="1613"/>
                </a:lnTo>
                <a:lnTo>
                  <a:pt x="484" y="3024"/>
                </a:lnTo>
                <a:lnTo>
                  <a:pt x="1412" y="2057"/>
                </a:lnTo>
                <a:lnTo>
                  <a:pt x="2380" y="3024"/>
                </a:lnTo>
                <a:lnTo>
                  <a:pt x="1936" y="1613"/>
                </a:lnTo>
                <a:lnTo>
                  <a:pt x="2783" y="847"/>
                </a:lnTo>
                <a:lnTo>
                  <a:pt x="1694" y="847"/>
                </a:lnTo>
                <a:lnTo>
                  <a:pt x="141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0" name="Google Shape;880;p52"/>
          <p:cNvSpPr/>
          <p:nvPr/>
        </p:nvSpPr>
        <p:spPr>
          <a:xfrm flipH="1">
            <a:off x="7520300" y="631913"/>
            <a:ext cx="50425" cy="54450"/>
          </a:xfrm>
          <a:custGeom>
            <a:avLst/>
            <a:gdLst/>
            <a:ahLst/>
            <a:cxnLst/>
            <a:rect l="l" t="t" r="r" b="b"/>
            <a:pathLst>
              <a:path w="2017" h="2178" extrusionOk="0">
                <a:moveTo>
                  <a:pt x="1049" y="0"/>
                </a:moveTo>
                <a:lnTo>
                  <a:pt x="847" y="646"/>
                </a:lnTo>
                <a:lnTo>
                  <a:pt x="0" y="646"/>
                </a:lnTo>
                <a:lnTo>
                  <a:pt x="645" y="1210"/>
                </a:lnTo>
                <a:lnTo>
                  <a:pt x="363" y="2178"/>
                </a:lnTo>
                <a:lnTo>
                  <a:pt x="363" y="2178"/>
                </a:lnTo>
                <a:lnTo>
                  <a:pt x="1049" y="1533"/>
                </a:lnTo>
                <a:lnTo>
                  <a:pt x="1734" y="2178"/>
                </a:lnTo>
                <a:lnTo>
                  <a:pt x="1412" y="1170"/>
                </a:lnTo>
                <a:lnTo>
                  <a:pt x="2017" y="646"/>
                </a:lnTo>
                <a:lnTo>
                  <a:pt x="1210" y="646"/>
                </a:lnTo>
                <a:lnTo>
                  <a:pt x="104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1" name="Google Shape;881;p52"/>
          <p:cNvSpPr/>
          <p:nvPr/>
        </p:nvSpPr>
        <p:spPr>
          <a:xfrm flipH="1">
            <a:off x="6897325" y="1995200"/>
            <a:ext cx="49425" cy="54475"/>
          </a:xfrm>
          <a:custGeom>
            <a:avLst/>
            <a:gdLst/>
            <a:ahLst/>
            <a:cxnLst/>
            <a:rect l="l" t="t" r="r" b="b"/>
            <a:pathLst>
              <a:path w="1977" h="2179" extrusionOk="0">
                <a:moveTo>
                  <a:pt x="1009" y="1"/>
                </a:moveTo>
                <a:lnTo>
                  <a:pt x="807" y="606"/>
                </a:lnTo>
                <a:lnTo>
                  <a:pt x="1" y="606"/>
                </a:lnTo>
                <a:lnTo>
                  <a:pt x="646" y="1170"/>
                </a:lnTo>
                <a:lnTo>
                  <a:pt x="324" y="2179"/>
                </a:lnTo>
                <a:lnTo>
                  <a:pt x="1009" y="1493"/>
                </a:lnTo>
                <a:lnTo>
                  <a:pt x="1695" y="2179"/>
                </a:lnTo>
                <a:lnTo>
                  <a:pt x="1372" y="1170"/>
                </a:lnTo>
                <a:lnTo>
                  <a:pt x="1977" y="606"/>
                </a:lnTo>
                <a:lnTo>
                  <a:pt x="1211" y="606"/>
                </a:lnTo>
                <a:lnTo>
                  <a:pt x="100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2" name="Google Shape;882;p52"/>
          <p:cNvSpPr/>
          <p:nvPr/>
        </p:nvSpPr>
        <p:spPr>
          <a:xfrm flipH="1">
            <a:off x="4440325" y="899300"/>
            <a:ext cx="50425" cy="54475"/>
          </a:xfrm>
          <a:custGeom>
            <a:avLst/>
            <a:gdLst/>
            <a:ahLst/>
            <a:cxnLst/>
            <a:rect l="l" t="t" r="r" b="b"/>
            <a:pathLst>
              <a:path w="2017" h="2179" extrusionOk="0">
                <a:moveTo>
                  <a:pt x="1009" y="1"/>
                </a:moveTo>
                <a:lnTo>
                  <a:pt x="807" y="606"/>
                </a:lnTo>
                <a:lnTo>
                  <a:pt x="1" y="606"/>
                </a:lnTo>
                <a:lnTo>
                  <a:pt x="646" y="1170"/>
                </a:lnTo>
                <a:lnTo>
                  <a:pt x="364" y="2179"/>
                </a:lnTo>
                <a:lnTo>
                  <a:pt x="1009" y="1493"/>
                </a:lnTo>
                <a:lnTo>
                  <a:pt x="1694" y="2179"/>
                </a:lnTo>
                <a:lnTo>
                  <a:pt x="1372" y="1170"/>
                </a:lnTo>
                <a:lnTo>
                  <a:pt x="2017" y="606"/>
                </a:lnTo>
                <a:lnTo>
                  <a:pt x="1210" y="606"/>
                </a:lnTo>
                <a:lnTo>
                  <a:pt x="100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3" name="Google Shape;883;p52"/>
          <p:cNvSpPr/>
          <p:nvPr/>
        </p:nvSpPr>
        <p:spPr>
          <a:xfrm flipH="1">
            <a:off x="3418725" y="428625"/>
            <a:ext cx="50425" cy="54475"/>
          </a:xfrm>
          <a:custGeom>
            <a:avLst/>
            <a:gdLst/>
            <a:ahLst/>
            <a:cxnLst/>
            <a:rect l="l" t="t" r="r" b="b"/>
            <a:pathLst>
              <a:path w="2017" h="2179" extrusionOk="0">
                <a:moveTo>
                  <a:pt x="1008" y="1"/>
                </a:moveTo>
                <a:lnTo>
                  <a:pt x="807" y="606"/>
                </a:lnTo>
                <a:lnTo>
                  <a:pt x="0" y="606"/>
                </a:lnTo>
                <a:lnTo>
                  <a:pt x="645" y="1170"/>
                </a:lnTo>
                <a:lnTo>
                  <a:pt x="323" y="2178"/>
                </a:lnTo>
                <a:lnTo>
                  <a:pt x="1008" y="1493"/>
                </a:lnTo>
                <a:lnTo>
                  <a:pt x="1694" y="2178"/>
                </a:lnTo>
                <a:lnTo>
                  <a:pt x="1694" y="2178"/>
                </a:lnTo>
                <a:lnTo>
                  <a:pt x="1371" y="1170"/>
                </a:lnTo>
                <a:lnTo>
                  <a:pt x="2016" y="606"/>
                </a:lnTo>
                <a:lnTo>
                  <a:pt x="1210" y="606"/>
                </a:lnTo>
                <a:lnTo>
                  <a:pt x="100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4" name="Google Shape;884;p52"/>
          <p:cNvSpPr/>
          <p:nvPr/>
        </p:nvSpPr>
        <p:spPr>
          <a:xfrm flipH="1">
            <a:off x="5593775" y="1609100"/>
            <a:ext cx="50425" cy="54450"/>
          </a:xfrm>
          <a:custGeom>
            <a:avLst/>
            <a:gdLst/>
            <a:ahLst/>
            <a:cxnLst/>
            <a:rect l="l" t="t" r="r" b="b"/>
            <a:pathLst>
              <a:path w="2017" h="2178" extrusionOk="0">
                <a:moveTo>
                  <a:pt x="1008" y="0"/>
                </a:moveTo>
                <a:lnTo>
                  <a:pt x="847" y="645"/>
                </a:lnTo>
                <a:lnTo>
                  <a:pt x="0" y="645"/>
                </a:lnTo>
                <a:lnTo>
                  <a:pt x="645" y="1170"/>
                </a:lnTo>
                <a:lnTo>
                  <a:pt x="363" y="2178"/>
                </a:lnTo>
                <a:lnTo>
                  <a:pt x="1008" y="1492"/>
                </a:lnTo>
                <a:lnTo>
                  <a:pt x="1734" y="2178"/>
                </a:lnTo>
                <a:lnTo>
                  <a:pt x="1412" y="1170"/>
                </a:lnTo>
                <a:lnTo>
                  <a:pt x="2016" y="645"/>
                </a:lnTo>
                <a:lnTo>
                  <a:pt x="1210" y="645"/>
                </a:lnTo>
                <a:lnTo>
                  <a:pt x="1008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5" name="Google Shape;885;p52"/>
          <p:cNvSpPr/>
          <p:nvPr/>
        </p:nvSpPr>
        <p:spPr>
          <a:xfrm flipH="1">
            <a:off x="5775250" y="2564825"/>
            <a:ext cx="50425" cy="54450"/>
          </a:xfrm>
          <a:custGeom>
            <a:avLst/>
            <a:gdLst/>
            <a:ahLst/>
            <a:cxnLst/>
            <a:rect l="l" t="t" r="r" b="b"/>
            <a:pathLst>
              <a:path w="2017" h="2178" extrusionOk="0">
                <a:moveTo>
                  <a:pt x="1009" y="0"/>
                </a:moveTo>
                <a:lnTo>
                  <a:pt x="807" y="645"/>
                </a:lnTo>
                <a:lnTo>
                  <a:pt x="0" y="645"/>
                </a:lnTo>
                <a:lnTo>
                  <a:pt x="646" y="1210"/>
                </a:lnTo>
                <a:lnTo>
                  <a:pt x="323" y="2178"/>
                </a:lnTo>
                <a:lnTo>
                  <a:pt x="323" y="2178"/>
                </a:lnTo>
                <a:lnTo>
                  <a:pt x="1009" y="1492"/>
                </a:lnTo>
                <a:lnTo>
                  <a:pt x="1694" y="2178"/>
                </a:lnTo>
                <a:lnTo>
                  <a:pt x="1372" y="1170"/>
                </a:lnTo>
                <a:lnTo>
                  <a:pt x="2017" y="645"/>
                </a:lnTo>
                <a:lnTo>
                  <a:pt x="1210" y="645"/>
                </a:lnTo>
                <a:lnTo>
                  <a:pt x="1009" y="0"/>
                </a:lnTo>
                <a:close/>
                <a:moveTo>
                  <a:pt x="1694" y="2178"/>
                </a:moveTo>
                <a:lnTo>
                  <a:pt x="1694" y="2178"/>
                </a:lnTo>
                <a:lnTo>
                  <a:pt x="1694" y="217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6" name="Google Shape;886;p52"/>
          <p:cNvSpPr/>
          <p:nvPr/>
        </p:nvSpPr>
        <p:spPr>
          <a:xfrm flipH="1">
            <a:off x="962838" y="631925"/>
            <a:ext cx="178450" cy="107975"/>
          </a:xfrm>
          <a:custGeom>
            <a:avLst/>
            <a:gdLst/>
            <a:ahLst/>
            <a:cxnLst/>
            <a:rect l="l" t="t" r="r" b="b"/>
            <a:pathLst>
              <a:path w="7138" h="4319" extrusionOk="0">
                <a:moveTo>
                  <a:pt x="6890" y="0"/>
                </a:moveTo>
                <a:cubicBezTo>
                  <a:pt x="6849" y="0"/>
                  <a:pt x="6808" y="10"/>
                  <a:pt x="6775" y="27"/>
                </a:cubicBezTo>
                <a:lnTo>
                  <a:pt x="4638" y="712"/>
                </a:lnTo>
                <a:cubicBezTo>
                  <a:pt x="4498" y="690"/>
                  <a:pt x="4359" y="679"/>
                  <a:pt x="4220" y="679"/>
                </a:cubicBezTo>
                <a:cubicBezTo>
                  <a:pt x="3119" y="679"/>
                  <a:pt x="2093" y="1372"/>
                  <a:pt x="1734" y="2446"/>
                </a:cubicBezTo>
                <a:lnTo>
                  <a:pt x="81" y="3938"/>
                </a:lnTo>
                <a:cubicBezTo>
                  <a:pt x="0" y="4019"/>
                  <a:pt x="0" y="4180"/>
                  <a:pt x="81" y="4261"/>
                </a:cubicBezTo>
                <a:cubicBezTo>
                  <a:pt x="109" y="4290"/>
                  <a:pt x="158" y="4318"/>
                  <a:pt x="213" y="4318"/>
                </a:cubicBezTo>
                <a:cubicBezTo>
                  <a:pt x="235" y="4318"/>
                  <a:pt x="259" y="4313"/>
                  <a:pt x="283" y="4301"/>
                </a:cubicBezTo>
                <a:lnTo>
                  <a:pt x="2420" y="3656"/>
                </a:lnTo>
                <a:cubicBezTo>
                  <a:pt x="2612" y="3697"/>
                  <a:pt x="2804" y="3717"/>
                  <a:pt x="2992" y="3717"/>
                </a:cubicBezTo>
                <a:cubicBezTo>
                  <a:pt x="4105" y="3717"/>
                  <a:pt x="5099" y="3026"/>
                  <a:pt x="5444" y="1922"/>
                </a:cubicBezTo>
                <a:lnTo>
                  <a:pt x="7057" y="390"/>
                </a:lnTo>
                <a:cubicBezTo>
                  <a:pt x="7138" y="309"/>
                  <a:pt x="7138" y="148"/>
                  <a:pt x="7057" y="67"/>
                </a:cubicBezTo>
                <a:cubicBezTo>
                  <a:pt x="7010" y="20"/>
                  <a:pt x="6949" y="0"/>
                  <a:pt x="689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7" name="Google Shape;887;p52"/>
          <p:cNvSpPr/>
          <p:nvPr/>
        </p:nvSpPr>
        <p:spPr>
          <a:xfrm rot="5400000">
            <a:off x="3504875" y="4556738"/>
            <a:ext cx="162350" cy="176450"/>
          </a:xfrm>
          <a:custGeom>
            <a:avLst/>
            <a:gdLst/>
            <a:ahLst/>
            <a:cxnLst/>
            <a:rect l="l" t="t" r="r" b="b"/>
            <a:pathLst>
              <a:path w="6494" h="7058" extrusionOk="0">
                <a:moveTo>
                  <a:pt x="3267" y="0"/>
                </a:moveTo>
                <a:lnTo>
                  <a:pt x="2662" y="2057"/>
                </a:lnTo>
                <a:lnTo>
                  <a:pt x="1" y="2057"/>
                </a:lnTo>
                <a:lnTo>
                  <a:pt x="2098" y="3831"/>
                </a:lnTo>
                <a:lnTo>
                  <a:pt x="1090" y="7057"/>
                </a:lnTo>
                <a:lnTo>
                  <a:pt x="3267" y="4880"/>
                </a:lnTo>
                <a:lnTo>
                  <a:pt x="5525" y="7057"/>
                </a:lnTo>
                <a:lnTo>
                  <a:pt x="4477" y="3791"/>
                </a:lnTo>
                <a:lnTo>
                  <a:pt x="6493" y="2057"/>
                </a:lnTo>
                <a:lnTo>
                  <a:pt x="3912" y="2057"/>
                </a:lnTo>
                <a:lnTo>
                  <a:pt x="3267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8" name="Google Shape;888;p52"/>
          <p:cNvSpPr/>
          <p:nvPr/>
        </p:nvSpPr>
        <p:spPr>
          <a:xfrm rot="5400000">
            <a:off x="7341975" y="4653550"/>
            <a:ext cx="69575" cy="75625"/>
          </a:xfrm>
          <a:custGeom>
            <a:avLst/>
            <a:gdLst/>
            <a:ahLst/>
            <a:cxnLst/>
            <a:rect l="l" t="t" r="r" b="b"/>
            <a:pathLst>
              <a:path w="2783" h="3025" extrusionOk="0">
                <a:moveTo>
                  <a:pt x="1412" y="0"/>
                </a:moveTo>
                <a:lnTo>
                  <a:pt x="1129" y="847"/>
                </a:lnTo>
                <a:lnTo>
                  <a:pt x="0" y="847"/>
                </a:lnTo>
                <a:lnTo>
                  <a:pt x="887" y="1613"/>
                </a:lnTo>
                <a:lnTo>
                  <a:pt x="484" y="3024"/>
                </a:lnTo>
                <a:lnTo>
                  <a:pt x="1412" y="2057"/>
                </a:lnTo>
                <a:lnTo>
                  <a:pt x="2380" y="3024"/>
                </a:lnTo>
                <a:lnTo>
                  <a:pt x="1936" y="1613"/>
                </a:lnTo>
                <a:lnTo>
                  <a:pt x="2783" y="847"/>
                </a:lnTo>
                <a:lnTo>
                  <a:pt x="1694" y="847"/>
                </a:lnTo>
                <a:lnTo>
                  <a:pt x="141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9" name="Google Shape;889;p52"/>
          <p:cNvSpPr/>
          <p:nvPr/>
        </p:nvSpPr>
        <p:spPr>
          <a:xfrm rot="5400000">
            <a:off x="4628863" y="3879838"/>
            <a:ext cx="49400" cy="54475"/>
          </a:xfrm>
          <a:custGeom>
            <a:avLst/>
            <a:gdLst/>
            <a:ahLst/>
            <a:cxnLst/>
            <a:rect l="l" t="t" r="r" b="b"/>
            <a:pathLst>
              <a:path w="1976" h="2179" extrusionOk="0">
                <a:moveTo>
                  <a:pt x="1008" y="1"/>
                </a:moveTo>
                <a:lnTo>
                  <a:pt x="807" y="646"/>
                </a:lnTo>
                <a:lnTo>
                  <a:pt x="0" y="646"/>
                </a:lnTo>
                <a:lnTo>
                  <a:pt x="645" y="1170"/>
                </a:lnTo>
                <a:lnTo>
                  <a:pt x="323" y="2178"/>
                </a:lnTo>
                <a:lnTo>
                  <a:pt x="1008" y="1493"/>
                </a:lnTo>
                <a:lnTo>
                  <a:pt x="1694" y="2178"/>
                </a:lnTo>
                <a:lnTo>
                  <a:pt x="1371" y="1170"/>
                </a:lnTo>
                <a:lnTo>
                  <a:pt x="1976" y="646"/>
                </a:lnTo>
                <a:lnTo>
                  <a:pt x="1210" y="646"/>
                </a:lnTo>
                <a:lnTo>
                  <a:pt x="100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0" name="Google Shape;890;p52"/>
          <p:cNvSpPr/>
          <p:nvPr/>
        </p:nvSpPr>
        <p:spPr>
          <a:xfrm rot="5400000">
            <a:off x="5646213" y="4673713"/>
            <a:ext cx="50425" cy="54450"/>
          </a:xfrm>
          <a:custGeom>
            <a:avLst/>
            <a:gdLst/>
            <a:ahLst/>
            <a:cxnLst/>
            <a:rect l="l" t="t" r="r" b="b"/>
            <a:pathLst>
              <a:path w="2017" h="2178" extrusionOk="0">
                <a:moveTo>
                  <a:pt x="1009" y="0"/>
                </a:moveTo>
                <a:lnTo>
                  <a:pt x="807" y="645"/>
                </a:lnTo>
                <a:lnTo>
                  <a:pt x="0" y="645"/>
                </a:lnTo>
                <a:lnTo>
                  <a:pt x="646" y="1210"/>
                </a:lnTo>
                <a:lnTo>
                  <a:pt x="323" y="2178"/>
                </a:lnTo>
                <a:lnTo>
                  <a:pt x="323" y="2178"/>
                </a:lnTo>
                <a:lnTo>
                  <a:pt x="1009" y="1492"/>
                </a:lnTo>
                <a:lnTo>
                  <a:pt x="1694" y="2178"/>
                </a:lnTo>
                <a:lnTo>
                  <a:pt x="1372" y="1170"/>
                </a:lnTo>
                <a:lnTo>
                  <a:pt x="2017" y="645"/>
                </a:lnTo>
                <a:lnTo>
                  <a:pt x="1210" y="645"/>
                </a:lnTo>
                <a:lnTo>
                  <a:pt x="1009" y="0"/>
                </a:lnTo>
                <a:close/>
                <a:moveTo>
                  <a:pt x="1694" y="2178"/>
                </a:moveTo>
                <a:lnTo>
                  <a:pt x="1694" y="2178"/>
                </a:lnTo>
                <a:lnTo>
                  <a:pt x="1694" y="217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1" name="Google Shape;891;p52"/>
          <p:cNvSpPr txBox="1">
            <a:spLocks noGrp="1"/>
          </p:cNvSpPr>
          <p:nvPr>
            <p:ph type="title"/>
          </p:nvPr>
        </p:nvSpPr>
        <p:spPr>
          <a:xfrm>
            <a:off x="4572000" y="1961125"/>
            <a:ext cx="3858300" cy="51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892" name="Google Shape;892;p52"/>
          <p:cNvSpPr txBox="1">
            <a:spLocks noGrp="1"/>
          </p:cNvSpPr>
          <p:nvPr>
            <p:ph type="subTitle" idx="1"/>
          </p:nvPr>
        </p:nvSpPr>
        <p:spPr>
          <a:xfrm>
            <a:off x="4912775" y="2528592"/>
            <a:ext cx="3517500" cy="95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5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ONE_COLUMN_TEXT_1_1_1_1_1_1">
    <p:bg>
      <p:bgPr>
        <a:solidFill>
          <a:schemeClr val="lt1"/>
        </a:solidFill>
        <a:effectLst/>
      </p:bgPr>
    </p:bg>
    <p:spTree>
      <p:nvGrpSpPr>
        <p:cNvPr id="1" name="Shape 8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4" name="Google Shape;894;p53"/>
          <p:cNvSpPr/>
          <p:nvPr/>
        </p:nvSpPr>
        <p:spPr>
          <a:xfrm flipH="1">
            <a:off x="5410300" y="2527525"/>
            <a:ext cx="69575" cy="75625"/>
          </a:xfrm>
          <a:custGeom>
            <a:avLst/>
            <a:gdLst/>
            <a:ahLst/>
            <a:cxnLst/>
            <a:rect l="l" t="t" r="r" b="b"/>
            <a:pathLst>
              <a:path w="2783" h="3025" extrusionOk="0">
                <a:moveTo>
                  <a:pt x="1412" y="0"/>
                </a:moveTo>
                <a:lnTo>
                  <a:pt x="1129" y="847"/>
                </a:lnTo>
                <a:lnTo>
                  <a:pt x="0" y="847"/>
                </a:lnTo>
                <a:lnTo>
                  <a:pt x="887" y="1613"/>
                </a:lnTo>
                <a:lnTo>
                  <a:pt x="484" y="3024"/>
                </a:lnTo>
                <a:lnTo>
                  <a:pt x="1412" y="2057"/>
                </a:lnTo>
                <a:lnTo>
                  <a:pt x="2380" y="3024"/>
                </a:lnTo>
                <a:lnTo>
                  <a:pt x="1936" y="1613"/>
                </a:lnTo>
                <a:lnTo>
                  <a:pt x="2783" y="847"/>
                </a:lnTo>
                <a:lnTo>
                  <a:pt x="1694" y="847"/>
                </a:lnTo>
                <a:lnTo>
                  <a:pt x="141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5" name="Google Shape;895;p53"/>
          <p:cNvSpPr/>
          <p:nvPr/>
        </p:nvSpPr>
        <p:spPr>
          <a:xfrm flipH="1">
            <a:off x="7520300" y="631913"/>
            <a:ext cx="50425" cy="54450"/>
          </a:xfrm>
          <a:custGeom>
            <a:avLst/>
            <a:gdLst/>
            <a:ahLst/>
            <a:cxnLst/>
            <a:rect l="l" t="t" r="r" b="b"/>
            <a:pathLst>
              <a:path w="2017" h="2178" extrusionOk="0">
                <a:moveTo>
                  <a:pt x="1049" y="0"/>
                </a:moveTo>
                <a:lnTo>
                  <a:pt x="847" y="646"/>
                </a:lnTo>
                <a:lnTo>
                  <a:pt x="0" y="646"/>
                </a:lnTo>
                <a:lnTo>
                  <a:pt x="645" y="1210"/>
                </a:lnTo>
                <a:lnTo>
                  <a:pt x="363" y="2178"/>
                </a:lnTo>
                <a:lnTo>
                  <a:pt x="363" y="2178"/>
                </a:lnTo>
                <a:lnTo>
                  <a:pt x="1049" y="1533"/>
                </a:lnTo>
                <a:lnTo>
                  <a:pt x="1734" y="2178"/>
                </a:lnTo>
                <a:lnTo>
                  <a:pt x="1412" y="1170"/>
                </a:lnTo>
                <a:lnTo>
                  <a:pt x="2017" y="646"/>
                </a:lnTo>
                <a:lnTo>
                  <a:pt x="1210" y="646"/>
                </a:lnTo>
                <a:lnTo>
                  <a:pt x="104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6" name="Google Shape;896;p53"/>
          <p:cNvSpPr/>
          <p:nvPr/>
        </p:nvSpPr>
        <p:spPr>
          <a:xfrm flipH="1">
            <a:off x="6897325" y="1995200"/>
            <a:ext cx="49425" cy="54475"/>
          </a:xfrm>
          <a:custGeom>
            <a:avLst/>
            <a:gdLst/>
            <a:ahLst/>
            <a:cxnLst/>
            <a:rect l="l" t="t" r="r" b="b"/>
            <a:pathLst>
              <a:path w="1977" h="2179" extrusionOk="0">
                <a:moveTo>
                  <a:pt x="1009" y="1"/>
                </a:moveTo>
                <a:lnTo>
                  <a:pt x="807" y="606"/>
                </a:lnTo>
                <a:lnTo>
                  <a:pt x="1" y="606"/>
                </a:lnTo>
                <a:lnTo>
                  <a:pt x="646" y="1170"/>
                </a:lnTo>
                <a:lnTo>
                  <a:pt x="324" y="2179"/>
                </a:lnTo>
                <a:lnTo>
                  <a:pt x="1009" y="1493"/>
                </a:lnTo>
                <a:lnTo>
                  <a:pt x="1695" y="2179"/>
                </a:lnTo>
                <a:lnTo>
                  <a:pt x="1372" y="1170"/>
                </a:lnTo>
                <a:lnTo>
                  <a:pt x="1977" y="606"/>
                </a:lnTo>
                <a:lnTo>
                  <a:pt x="1211" y="606"/>
                </a:lnTo>
                <a:lnTo>
                  <a:pt x="100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7" name="Google Shape;897;p53"/>
          <p:cNvSpPr/>
          <p:nvPr/>
        </p:nvSpPr>
        <p:spPr>
          <a:xfrm flipH="1">
            <a:off x="4440325" y="899300"/>
            <a:ext cx="50425" cy="54475"/>
          </a:xfrm>
          <a:custGeom>
            <a:avLst/>
            <a:gdLst/>
            <a:ahLst/>
            <a:cxnLst/>
            <a:rect l="l" t="t" r="r" b="b"/>
            <a:pathLst>
              <a:path w="2017" h="2179" extrusionOk="0">
                <a:moveTo>
                  <a:pt x="1009" y="1"/>
                </a:moveTo>
                <a:lnTo>
                  <a:pt x="807" y="606"/>
                </a:lnTo>
                <a:lnTo>
                  <a:pt x="1" y="606"/>
                </a:lnTo>
                <a:lnTo>
                  <a:pt x="646" y="1170"/>
                </a:lnTo>
                <a:lnTo>
                  <a:pt x="364" y="2179"/>
                </a:lnTo>
                <a:lnTo>
                  <a:pt x="1009" y="1493"/>
                </a:lnTo>
                <a:lnTo>
                  <a:pt x="1694" y="2179"/>
                </a:lnTo>
                <a:lnTo>
                  <a:pt x="1372" y="1170"/>
                </a:lnTo>
                <a:lnTo>
                  <a:pt x="2017" y="606"/>
                </a:lnTo>
                <a:lnTo>
                  <a:pt x="1210" y="606"/>
                </a:lnTo>
                <a:lnTo>
                  <a:pt x="100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8" name="Google Shape;898;p53"/>
          <p:cNvSpPr/>
          <p:nvPr/>
        </p:nvSpPr>
        <p:spPr>
          <a:xfrm flipH="1">
            <a:off x="3418725" y="428625"/>
            <a:ext cx="50425" cy="54475"/>
          </a:xfrm>
          <a:custGeom>
            <a:avLst/>
            <a:gdLst/>
            <a:ahLst/>
            <a:cxnLst/>
            <a:rect l="l" t="t" r="r" b="b"/>
            <a:pathLst>
              <a:path w="2017" h="2179" extrusionOk="0">
                <a:moveTo>
                  <a:pt x="1008" y="1"/>
                </a:moveTo>
                <a:lnTo>
                  <a:pt x="807" y="606"/>
                </a:lnTo>
                <a:lnTo>
                  <a:pt x="0" y="606"/>
                </a:lnTo>
                <a:lnTo>
                  <a:pt x="645" y="1170"/>
                </a:lnTo>
                <a:lnTo>
                  <a:pt x="323" y="2178"/>
                </a:lnTo>
                <a:lnTo>
                  <a:pt x="1008" y="1493"/>
                </a:lnTo>
                <a:lnTo>
                  <a:pt x="1694" y="2178"/>
                </a:lnTo>
                <a:lnTo>
                  <a:pt x="1694" y="2178"/>
                </a:lnTo>
                <a:lnTo>
                  <a:pt x="1371" y="1170"/>
                </a:lnTo>
                <a:lnTo>
                  <a:pt x="2016" y="606"/>
                </a:lnTo>
                <a:lnTo>
                  <a:pt x="1210" y="606"/>
                </a:lnTo>
                <a:lnTo>
                  <a:pt x="100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9" name="Google Shape;899;p53"/>
          <p:cNvSpPr/>
          <p:nvPr/>
        </p:nvSpPr>
        <p:spPr>
          <a:xfrm flipH="1">
            <a:off x="5593775" y="1609100"/>
            <a:ext cx="50425" cy="54450"/>
          </a:xfrm>
          <a:custGeom>
            <a:avLst/>
            <a:gdLst/>
            <a:ahLst/>
            <a:cxnLst/>
            <a:rect l="l" t="t" r="r" b="b"/>
            <a:pathLst>
              <a:path w="2017" h="2178" extrusionOk="0">
                <a:moveTo>
                  <a:pt x="1008" y="0"/>
                </a:moveTo>
                <a:lnTo>
                  <a:pt x="847" y="645"/>
                </a:lnTo>
                <a:lnTo>
                  <a:pt x="0" y="645"/>
                </a:lnTo>
                <a:lnTo>
                  <a:pt x="645" y="1170"/>
                </a:lnTo>
                <a:lnTo>
                  <a:pt x="363" y="2178"/>
                </a:lnTo>
                <a:lnTo>
                  <a:pt x="1008" y="1492"/>
                </a:lnTo>
                <a:lnTo>
                  <a:pt x="1734" y="2178"/>
                </a:lnTo>
                <a:lnTo>
                  <a:pt x="1412" y="1170"/>
                </a:lnTo>
                <a:lnTo>
                  <a:pt x="2016" y="645"/>
                </a:lnTo>
                <a:lnTo>
                  <a:pt x="1210" y="645"/>
                </a:lnTo>
                <a:lnTo>
                  <a:pt x="1008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0" name="Google Shape;900;p53"/>
          <p:cNvSpPr/>
          <p:nvPr/>
        </p:nvSpPr>
        <p:spPr>
          <a:xfrm flipH="1">
            <a:off x="5775250" y="2564825"/>
            <a:ext cx="50425" cy="54450"/>
          </a:xfrm>
          <a:custGeom>
            <a:avLst/>
            <a:gdLst/>
            <a:ahLst/>
            <a:cxnLst/>
            <a:rect l="l" t="t" r="r" b="b"/>
            <a:pathLst>
              <a:path w="2017" h="2178" extrusionOk="0">
                <a:moveTo>
                  <a:pt x="1009" y="0"/>
                </a:moveTo>
                <a:lnTo>
                  <a:pt x="807" y="645"/>
                </a:lnTo>
                <a:lnTo>
                  <a:pt x="0" y="645"/>
                </a:lnTo>
                <a:lnTo>
                  <a:pt x="646" y="1210"/>
                </a:lnTo>
                <a:lnTo>
                  <a:pt x="323" y="2178"/>
                </a:lnTo>
                <a:lnTo>
                  <a:pt x="323" y="2178"/>
                </a:lnTo>
                <a:lnTo>
                  <a:pt x="1009" y="1492"/>
                </a:lnTo>
                <a:lnTo>
                  <a:pt x="1694" y="2178"/>
                </a:lnTo>
                <a:lnTo>
                  <a:pt x="1372" y="1170"/>
                </a:lnTo>
                <a:lnTo>
                  <a:pt x="2017" y="645"/>
                </a:lnTo>
                <a:lnTo>
                  <a:pt x="1210" y="645"/>
                </a:lnTo>
                <a:lnTo>
                  <a:pt x="1009" y="0"/>
                </a:lnTo>
                <a:close/>
                <a:moveTo>
                  <a:pt x="1694" y="2178"/>
                </a:moveTo>
                <a:lnTo>
                  <a:pt x="1694" y="2178"/>
                </a:lnTo>
                <a:lnTo>
                  <a:pt x="1694" y="217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1" name="Google Shape;901;p53"/>
          <p:cNvSpPr/>
          <p:nvPr/>
        </p:nvSpPr>
        <p:spPr>
          <a:xfrm flipH="1">
            <a:off x="962838" y="631925"/>
            <a:ext cx="178450" cy="107975"/>
          </a:xfrm>
          <a:custGeom>
            <a:avLst/>
            <a:gdLst/>
            <a:ahLst/>
            <a:cxnLst/>
            <a:rect l="l" t="t" r="r" b="b"/>
            <a:pathLst>
              <a:path w="7138" h="4319" extrusionOk="0">
                <a:moveTo>
                  <a:pt x="6890" y="0"/>
                </a:moveTo>
                <a:cubicBezTo>
                  <a:pt x="6849" y="0"/>
                  <a:pt x="6808" y="10"/>
                  <a:pt x="6775" y="27"/>
                </a:cubicBezTo>
                <a:lnTo>
                  <a:pt x="4638" y="712"/>
                </a:lnTo>
                <a:cubicBezTo>
                  <a:pt x="4498" y="690"/>
                  <a:pt x="4359" y="679"/>
                  <a:pt x="4220" y="679"/>
                </a:cubicBezTo>
                <a:cubicBezTo>
                  <a:pt x="3119" y="679"/>
                  <a:pt x="2093" y="1372"/>
                  <a:pt x="1734" y="2446"/>
                </a:cubicBezTo>
                <a:lnTo>
                  <a:pt x="81" y="3938"/>
                </a:lnTo>
                <a:cubicBezTo>
                  <a:pt x="0" y="4019"/>
                  <a:pt x="0" y="4180"/>
                  <a:pt x="81" y="4261"/>
                </a:cubicBezTo>
                <a:cubicBezTo>
                  <a:pt x="109" y="4290"/>
                  <a:pt x="158" y="4318"/>
                  <a:pt x="213" y="4318"/>
                </a:cubicBezTo>
                <a:cubicBezTo>
                  <a:pt x="235" y="4318"/>
                  <a:pt x="259" y="4313"/>
                  <a:pt x="283" y="4301"/>
                </a:cubicBezTo>
                <a:lnTo>
                  <a:pt x="2420" y="3656"/>
                </a:lnTo>
                <a:cubicBezTo>
                  <a:pt x="2612" y="3697"/>
                  <a:pt x="2804" y="3717"/>
                  <a:pt x="2992" y="3717"/>
                </a:cubicBezTo>
                <a:cubicBezTo>
                  <a:pt x="4105" y="3717"/>
                  <a:pt x="5099" y="3026"/>
                  <a:pt x="5444" y="1922"/>
                </a:cubicBezTo>
                <a:lnTo>
                  <a:pt x="7057" y="390"/>
                </a:lnTo>
                <a:cubicBezTo>
                  <a:pt x="7138" y="309"/>
                  <a:pt x="7138" y="148"/>
                  <a:pt x="7057" y="67"/>
                </a:cubicBezTo>
                <a:cubicBezTo>
                  <a:pt x="7010" y="20"/>
                  <a:pt x="6949" y="0"/>
                  <a:pt x="689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2" name="Google Shape;902;p53"/>
          <p:cNvSpPr/>
          <p:nvPr/>
        </p:nvSpPr>
        <p:spPr>
          <a:xfrm rot="5400000">
            <a:off x="3504875" y="4556738"/>
            <a:ext cx="162350" cy="176450"/>
          </a:xfrm>
          <a:custGeom>
            <a:avLst/>
            <a:gdLst/>
            <a:ahLst/>
            <a:cxnLst/>
            <a:rect l="l" t="t" r="r" b="b"/>
            <a:pathLst>
              <a:path w="6494" h="7058" extrusionOk="0">
                <a:moveTo>
                  <a:pt x="3267" y="0"/>
                </a:moveTo>
                <a:lnTo>
                  <a:pt x="2662" y="2057"/>
                </a:lnTo>
                <a:lnTo>
                  <a:pt x="1" y="2057"/>
                </a:lnTo>
                <a:lnTo>
                  <a:pt x="2098" y="3831"/>
                </a:lnTo>
                <a:lnTo>
                  <a:pt x="1090" y="7057"/>
                </a:lnTo>
                <a:lnTo>
                  <a:pt x="3267" y="4880"/>
                </a:lnTo>
                <a:lnTo>
                  <a:pt x="5525" y="7057"/>
                </a:lnTo>
                <a:lnTo>
                  <a:pt x="4477" y="3791"/>
                </a:lnTo>
                <a:lnTo>
                  <a:pt x="6493" y="2057"/>
                </a:lnTo>
                <a:lnTo>
                  <a:pt x="3912" y="2057"/>
                </a:lnTo>
                <a:lnTo>
                  <a:pt x="3267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3" name="Google Shape;903;p53"/>
          <p:cNvSpPr/>
          <p:nvPr/>
        </p:nvSpPr>
        <p:spPr>
          <a:xfrm rot="5400000">
            <a:off x="7341975" y="4653550"/>
            <a:ext cx="69575" cy="75625"/>
          </a:xfrm>
          <a:custGeom>
            <a:avLst/>
            <a:gdLst/>
            <a:ahLst/>
            <a:cxnLst/>
            <a:rect l="l" t="t" r="r" b="b"/>
            <a:pathLst>
              <a:path w="2783" h="3025" extrusionOk="0">
                <a:moveTo>
                  <a:pt x="1412" y="0"/>
                </a:moveTo>
                <a:lnTo>
                  <a:pt x="1129" y="847"/>
                </a:lnTo>
                <a:lnTo>
                  <a:pt x="0" y="847"/>
                </a:lnTo>
                <a:lnTo>
                  <a:pt x="887" y="1613"/>
                </a:lnTo>
                <a:lnTo>
                  <a:pt x="484" y="3024"/>
                </a:lnTo>
                <a:lnTo>
                  <a:pt x="1412" y="2057"/>
                </a:lnTo>
                <a:lnTo>
                  <a:pt x="2380" y="3024"/>
                </a:lnTo>
                <a:lnTo>
                  <a:pt x="1936" y="1613"/>
                </a:lnTo>
                <a:lnTo>
                  <a:pt x="2783" y="847"/>
                </a:lnTo>
                <a:lnTo>
                  <a:pt x="1694" y="847"/>
                </a:lnTo>
                <a:lnTo>
                  <a:pt x="141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4" name="Google Shape;904;p53"/>
          <p:cNvSpPr/>
          <p:nvPr/>
        </p:nvSpPr>
        <p:spPr>
          <a:xfrm rot="5400000">
            <a:off x="4628863" y="3879838"/>
            <a:ext cx="49400" cy="54475"/>
          </a:xfrm>
          <a:custGeom>
            <a:avLst/>
            <a:gdLst/>
            <a:ahLst/>
            <a:cxnLst/>
            <a:rect l="l" t="t" r="r" b="b"/>
            <a:pathLst>
              <a:path w="1976" h="2179" extrusionOk="0">
                <a:moveTo>
                  <a:pt x="1008" y="1"/>
                </a:moveTo>
                <a:lnTo>
                  <a:pt x="807" y="646"/>
                </a:lnTo>
                <a:lnTo>
                  <a:pt x="0" y="646"/>
                </a:lnTo>
                <a:lnTo>
                  <a:pt x="645" y="1170"/>
                </a:lnTo>
                <a:lnTo>
                  <a:pt x="323" y="2178"/>
                </a:lnTo>
                <a:lnTo>
                  <a:pt x="1008" y="1493"/>
                </a:lnTo>
                <a:lnTo>
                  <a:pt x="1694" y="2178"/>
                </a:lnTo>
                <a:lnTo>
                  <a:pt x="1371" y="1170"/>
                </a:lnTo>
                <a:lnTo>
                  <a:pt x="1976" y="646"/>
                </a:lnTo>
                <a:lnTo>
                  <a:pt x="1210" y="646"/>
                </a:lnTo>
                <a:lnTo>
                  <a:pt x="100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5" name="Google Shape;905;p53"/>
          <p:cNvSpPr/>
          <p:nvPr/>
        </p:nvSpPr>
        <p:spPr>
          <a:xfrm rot="5400000">
            <a:off x="5646213" y="4673713"/>
            <a:ext cx="50425" cy="54450"/>
          </a:xfrm>
          <a:custGeom>
            <a:avLst/>
            <a:gdLst/>
            <a:ahLst/>
            <a:cxnLst/>
            <a:rect l="l" t="t" r="r" b="b"/>
            <a:pathLst>
              <a:path w="2017" h="2178" extrusionOk="0">
                <a:moveTo>
                  <a:pt x="1009" y="0"/>
                </a:moveTo>
                <a:lnTo>
                  <a:pt x="807" y="645"/>
                </a:lnTo>
                <a:lnTo>
                  <a:pt x="0" y="645"/>
                </a:lnTo>
                <a:lnTo>
                  <a:pt x="646" y="1210"/>
                </a:lnTo>
                <a:lnTo>
                  <a:pt x="323" y="2178"/>
                </a:lnTo>
                <a:lnTo>
                  <a:pt x="323" y="2178"/>
                </a:lnTo>
                <a:lnTo>
                  <a:pt x="1009" y="1492"/>
                </a:lnTo>
                <a:lnTo>
                  <a:pt x="1694" y="2178"/>
                </a:lnTo>
                <a:lnTo>
                  <a:pt x="1372" y="1170"/>
                </a:lnTo>
                <a:lnTo>
                  <a:pt x="2017" y="645"/>
                </a:lnTo>
                <a:lnTo>
                  <a:pt x="1210" y="645"/>
                </a:lnTo>
                <a:lnTo>
                  <a:pt x="1009" y="0"/>
                </a:lnTo>
                <a:close/>
                <a:moveTo>
                  <a:pt x="1694" y="2178"/>
                </a:moveTo>
                <a:lnTo>
                  <a:pt x="1694" y="2178"/>
                </a:lnTo>
                <a:lnTo>
                  <a:pt x="1694" y="217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6" name="Google Shape;906;p53"/>
          <p:cNvSpPr txBox="1">
            <a:spLocks noGrp="1"/>
          </p:cNvSpPr>
          <p:nvPr>
            <p:ph type="title"/>
          </p:nvPr>
        </p:nvSpPr>
        <p:spPr>
          <a:xfrm>
            <a:off x="609600" y="1961125"/>
            <a:ext cx="3858300" cy="51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907" name="Google Shape;907;p53"/>
          <p:cNvSpPr txBox="1">
            <a:spLocks noGrp="1"/>
          </p:cNvSpPr>
          <p:nvPr>
            <p:ph type="subTitle" idx="1"/>
          </p:nvPr>
        </p:nvSpPr>
        <p:spPr>
          <a:xfrm>
            <a:off x="609600" y="2528592"/>
            <a:ext cx="3517500" cy="95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5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6">
  <p:cSld name="ONE_COLUMN_TEXT_1_1_1_1_1_1_1">
    <p:bg>
      <p:bgPr>
        <a:solidFill>
          <a:schemeClr val="lt1"/>
        </a:solidFill>
        <a:effectLst/>
      </p:bgPr>
    </p:bg>
    <p:spTree>
      <p:nvGrpSpPr>
        <p:cNvPr id="1" name="Shape 9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9" name="Google Shape;909;p54"/>
          <p:cNvSpPr txBox="1">
            <a:spLocks noGrp="1"/>
          </p:cNvSpPr>
          <p:nvPr>
            <p:ph type="title"/>
          </p:nvPr>
        </p:nvSpPr>
        <p:spPr>
          <a:xfrm>
            <a:off x="4572000" y="1961125"/>
            <a:ext cx="3858300" cy="51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910" name="Google Shape;910;p54"/>
          <p:cNvSpPr txBox="1">
            <a:spLocks noGrp="1"/>
          </p:cNvSpPr>
          <p:nvPr>
            <p:ph type="subTitle" idx="1"/>
          </p:nvPr>
        </p:nvSpPr>
        <p:spPr>
          <a:xfrm>
            <a:off x="4912775" y="2528592"/>
            <a:ext cx="3517500" cy="95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5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911" name="Google Shape;911;p54"/>
          <p:cNvSpPr/>
          <p:nvPr/>
        </p:nvSpPr>
        <p:spPr>
          <a:xfrm>
            <a:off x="579212" y="798780"/>
            <a:ext cx="326198" cy="122779"/>
          </a:xfrm>
          <a:custGeom>
            <a:avLst/>
            <a:gdLst/>
            <a:ahLst/>
            <a:cxnLst/>
            <a:rect l="l" t="t" r="r" b="b"/>
            <a:pathLst>
              <a:path w="8574" h="3227" extrusionOk="0">
                <a:moveTo>
                  <a:pt x="1" y="0"/>
                </a:moveTo>
                <a:lnTo>
                  <a:pt x="1" y="0"/>
                </a:lnTo>
                <a:cubicBezTo>
                  <a:pt x="301" y="734"/>
                  <a:pt x="801" y="1468"/>
                  <a:pt x="1435" y="2002"/>
                </a:cubicBezTo>
                <a:cubicBezTo>
                  <a:pt x="2394" y="2826"/>
                  <a:pt x="3563" y="3226"/>
                  <a:pt x="4724" y="3226"/>
                </a:cubicBezTo>
                <a:cubicBezTo>
                  <a:pt x="6148" y="3226"/>
                  <a:pt x="7563" y="2625"/>
                  <a:pt x="8574" y="1468"/>
                </a:cubicBezTo>
                <a:cubicBezTo>
                  <a:pt x="7106" y="1468"/>
                  <a:pt x="5638" y="1335"/>
                  <a:pt x="4237" y="1068"/>
                </a:cubicBezTo>
                <a:cubicBezTo>
                  <a:pt x="2770" y="834"/>
                  <a:pt x="1335" y="501"/>
                  <a:pt x="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2" name="Google Shape;912;p54"/>
          <p:cNvSpPr/>
          <p:nvPr/>
        </p:nvSpPr>
        <p:spPr>
          <a:xfrm>
            <a:off x="577957" y="537025"/>
            <a:ext cx="373145" cy="186927"/>
          </a:xfrm>
          <a:custGeom>
            <a:avLst/>
            <a:gdLst/>
            <a:ahLst/>
            <a:cxnLst/>
            <a:rect l="l" t="t" r="r" b="b"/>
            <a:pathLst>
              <a:path w="9808" h="4913" extrusionOk="0">
                <a:moveTo>
                  <a:pt x="4708" y="1"/>
                </a:moveTo>
                <a:cubicBezTo>
                  <a:pt x="2683" y="1"/>
                  <a:pt x="770" y="1218"/>
                  <a:pt x="1" y="3244"/>
                </a:cubicBezTo>
                <a:cubicBezTo>
                  <a:pt x="328" y="3231"/>
                  <a:pt x="655" y="3225"/>
                  <a:pt x="982" y="3225"/>
                </a:cubicBezTo>
                <a:cubicBezTo>
                  <a:pt x="2323" y="3225"/>
                  <a:pt x="3663" y="3337"/>
                  <a:pt x="5004" y="3578"/>
                </a:cubicBezTo>
                <a:cubicBezTo>
                  <a:pt x="6639" y="3845"/>
                  <a:pt x="8273" y="4278"/>
                  <a:pt x="9808" y="4912"/>
                </a:cubicBezTo>
                <a:cubicBezTo>
                  <a:pt x="9774" y="2877"/>
                  <a:pt x="8473" y="1076"/>
                  <a:pt x="6539" y="342"/>
                </a:cubicBezTo>
                <a:cubicBezTo>
                  <a:pt x="5937" y="111"/>
                  <a:pt x="5318" y="1"/>
                  <a:pt x="470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3" name="Google Shape;913;p54"/>
          <p:cNvSpPr/>
          <p:nvPr/>
        </p:nvSpPr>
        <p:spPr>
          <a:xfrm>
            <a:off x="453588" y="644771"/>
            <a:ext cx="610470" cy="166306"/>
          </a:xfrm>
          <a:custGeom>
            <a:avLst/>
            <a:gdLst/>
            <a:ahLst/>
            <a:cxnLst/>
            <a:rect l="l" t="t" r="r" b="b"/>
            <a:pathLst>
              <a:path w="16046" h="4371" extrusionOk="0">
                <a:moveTo>
                  <a:pt x="3507" y="0"/>
                </a:moveTo>
                <a:cubicBezTo>
                  <a:pt x="1568" y="0"/>
                  <a:pt x="266" y="296"/>
                  <a:pt x="167" y="846"/>
                </a:cubicBezTo>
                <a:cubicBezTo>
                  <a:pt x="1" y="1813"/>
                  <a:pt x="3403" y="3181"/>
                  <a:pt x="7739" y="3915"/>
                </a:cubicBezTo>
                <a:cubicBezTo>
                  <a:pt x="9548" y="4221"/>
                  <a:pt x="11235" y="4370"/>
                  <a:pt x="12599" y="4370"/>
                </a:cubicBezTo>
                <a:cubicBezTo>
                  <a:pt x="14505" y="4370"/>
                  <a:pt x="15781" y="4079"/>
                  <a:pt x="15879" y="3515"/>
                </a:cubicBezTo>
                <a:cubicBezTo>
                  <a:pt x="16045" y="2547"/>
                  <a:pt x="12643" y="1180"/>
                  <a:pt x="8306" y="446"/>
                </a:cubicBezTo>
                <a:cubicBezTo>
                  <a:pt x="6524" y="144"/>
                  <a:pt x="4861" y="0"/>
                  <a:pt x="350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4" name="Google Shape;914;p54"/>
          <p:cNvSpPr/>
          <p:nvPr/>
        </p:nvSpPr>
        <p:spPr>
          <a:xfrm>
            <a:off x="977737" y="4359264"/>
            <a:ext cx="54933" cy="59318"/>
          </a:xfrm>
          <a:custGeom>
            <a:avLst/>
            <a:gdLst/>
            <a:ahLst/>
            <a:cxnLst/>
            <a:rect l="l" t="t" r="r" b="b"/>
            <a:pathLst>
              <a:path w="2017" h="2178" extrusionOk="0">
                <a:moveTo>
                  <a:pt x="1049" y="0"/>
                </a:moveTo>
                <a:lnTo>
                  <a:pt x="847" y="646"/>
                </a:lnTo>
                <a:lnTo>
                  <a:pt x="0" y="646"/>
                </a:lnTo>
                <a:lnTo>
                  <a:pt x="645" y="1210"/>
                </a:lnTo>
                <a:lnTo>
                  <a:pt x="363" y="2178"/>
                </a:lnTo>
                <a:lnTo>
                  <a:pt x="363" y="2178"/>
                </a:lnTo>
                <a:lnTo>
                  <a:pt x="1049" y="1533"/>
                </a:lnTo>
                <a:lnTo>
                  <a:pt x="1734" y="2178"/>
                </a:lnTo>
                <a:lnTo>
                  <a:pt x="1412" y="1170"/>
                </a:lnTo>
                <a:lnTo>
                  <a:pt x="2017" y="646"/>
                </a:lnTo>
                <a:lnTo>
                  <a:pt x="1210" y="646"/>
                </a:lnTo>
                <a:lnTo>
                  <a:pt x="104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5" name="Google Shape;915;p54"/>
          <p:cNvSpPr/>
          <p:nvPr/>
        </p:nvSpPr>
        <p:spPr>
          <a:xfrm>
            <a:off x="4333053" y="4650555"/>
            <a:ext cx="54933" cy="59345"/>
          </a:xfrm>
          <a:custGeom>
            <a:avLst/>
            <a:gdLst/>
            <a:ahLst/>
            <a:cxnLst/>
            <a:rect l="l" t="t" r="r" b="b"/>
            <a:pathLst>
              <a:path w="2017" h="2179" extrusionOk="0">
                <a:moveTo>
                  <a:pt x="1009" y="1"/>
                </a:moveTo>
                <a:lnTo>
                  <a:pt x="807" y="606"/>
                </a:lnTo>
                <a:lnTo>
                  <a:pt x="1" y="606"/>
                </a:lnTo>
                <a:lnTo>
                  <a:pt x="646" y="1170"/>
                </a:lnTo>
                <a:lnTo>
                  <a:pt x="364" y="2179"/>
                </a:lnTo>
                <a:lnTo>
                  <a:pt x="1009" y="1493"/>
                </a:lnTo>
                <a:lnTo>
                  <a:pt x="1694" y="2179"/>
                </a:lnTo>
                <a:lnTo>
                  <a:pt x="1372" y="1170"/>
                </a:lnTo>
                <a:lnTo>
                  <a:pt x="2017" y="606"/>
                </a:lnTo>
                <a:lnTo>
                  <a:pt x="1210" y="606"/>
                </a:lnTo>
                <a:lnTo>
                  <a:pt x="100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6" name="Google Shape;916;p54"/>
          <p:cNvSpPr/>
          <p:nvPr/>
        </p:nvSpPr>
        <p:spPr>
          <a:xfrm>
            <a:off x="5445981" y="4137804"/>
            <a:ext cx="54933" cy="59345"/>
          </a:xfrm>
          <a:custGeom>
            <a:avLst/>
            <a:gdLst/>
            <a:ahLst/>
            <a:cxnLst/>
            <a:rect l="l" t="t" r="r" b="b"/>
            <a:pathLst>
              <a:path w="2017" h="2179" extrusionOk="0">
                <a:moveTo>
                  <a:pt x="1008" y="1"/>
                </a:moveTo>
                <a:lnTo>
                  <a:pt x="807" y="606"/>
                </a:lnTo>
                <a:lnTo>
                  <a:pt x="0" y="606"/>
                </a:lnTo>
                <a:lnTo>
                  <a:pt x="645" y="1170"/>
                </a:lnTo>
                <a:lnTo>
                  <a:pt x="323" y="2178"/>
                </a:lnTo>
                <a:lnTo>
                  <a:pt x="1008" y="1493"/>
                </a:lnTo>
                <a:lnTo>
                  <a:pt x="1694" y="2178"/>
                </a:lnTo>
                <a:lnTo>
                  <a:pt x="1694" y="2178"/>
                </a:lnTo>
                <a:lnTo>
                  <a:pt x="1371" y="1170"/>
                </a:lnTo>
                <a:lnTo>
                  <a:pt x="2016" y="606"/>
                </a:lnTo>
                <a:lnTo>
                  <a:pt x="1210" y="606"/>
                </a:lnTo>
                <a:lnTo>
                  <a:pt x="100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7" name="Google Shape;917;p54"/>
          <p:cNvSpPr/>
          <p:nvPr/>
        </p:nvSpPr>
        <p:spPr>
          <a:xfrm>
            <a:off x="8276218" y="4197163"/>
            <a:ext cx="414200" cy="250621"/>
          </a:xfrm>
          <a:custGeom>
            <a:avLst/>
            <a:gdLst/>
            <a:ahLst/>
            <a:cxnLst/>
            <a:rect l="l" t="t" r="r" b="b"/>
            <a:pathLst>
              <a:path w="7138" h="4319" extrusionOk="0">
                <a:moveTo>
                  <a:pt x="6890" y="0"/>
                </a:moveTo>
                <a:cubicBezTo>
                  <a:pt x="6849" y="0"/>
                  <a:pt x="6808" y="10"/>
                  <a:pt x="6775" y="27"/>
                </a:cubicBezTo>
                <a:lnTo>
                  <a:pt x="4638" y="712"/>
                </a:lnTo>
                <a:cubicBezTo>
                  <a:pt x="4498" y="690"/>
                  <a:pt x="4359" y="679"/>
                  <a:pt x="4220" y="679"/>
                </a:cubicBezTo>
                <a:cubicBezTo>
                  <a:pt x="3119" y="679"/>
                  <a:pt x="2093" y="1372"/>
                  <a:pt x="1734" y="2446"/>
                </a:cubicBezTo>
                <a:lnTo>
                  <a:pt x="81" y="3938"/>
                </a:lnTo>
                <a:cubicBezTo>
                  <a:pt x="0" y="4019"/>
                  <a:pt x="0" y="4180"/>
                  <a:pt x="81" y="4261"/>
                </a:cubicBezTo>
                <a:cubicBezTo>
                  <a:pt x="109" y="4290"/>
                  <a:pt x="158" y="4318"/>
                  <a:pt x="213" y="4318"/>
                </a:cubicBezTo>
                <a:cubicBezTo>
                  <a:pt x="235" y="4318"/>
                  <a:pt x="259" y="4313"/>
                  <a:pt x="283" y="4301"/>
                </a:cubicBezTo>
                <a:lnTo>
                  <a:pt x="2420" y="3656"/>
                </a:lnTo>
                <a:cubicBezTo>
                  <a:pt x="2612" y="3697"/>
                  <a:pt x="2804" y="3717"/>
                  <a:pt x="2992" y="3717"/>
                </a:cubicBezTo>
                <a:cubicBezTo>
                  <a:pt x="4105" y="3717"/>
                  <a:pt x="5099" y="3026"/>
                  <a:pt x="5444" y="1922"/>
                </a:cubicBezTo>
                <a:lnTo>
                  <a:pt x="7057" y="390"/>
                </a:lnTo>
                <a:cubicBezTo>
                  <a:pt x="7138" y="309"/>
                  <a:pt x="7138" y="148"/>
                  <a:pt x="7057" y="67"/>
                </a:cubicBezTo>
                <a:cubicBezTo>
                  <a:pt x="7010" y="20"/>
                  <a:pt x="6949" y="0"/>
                  <a:pt x="689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8" name="Google Shape;918;p54"/>
          <p:cNvSpPr/>
          <p:nvPr/>
        </p:nvSpPr>
        <p:spPr>
          <a:xfrm>
            <a:off x="585772" y="1178502"/>
            <a:ext cx="54933" cy="59318"/>
          </a:xfrm>
          <a:custGeom>
            <a:avLst/>
            <a:gdLst/>
            <a:ahLst/>
            <a:cxnLst/>
            <a:rect l="l" t="t" r="r" b="b"/>
            <a:pathLst>
              <a:path w="2017" h="2178" extrusionOk="0">
                <a:moveTo>
                  <a:pt x="1049" y="0"/>
                </a:moveTo>
                <a:lnTo>
                  <a:pt x="847" y="646"/>
                </a:lnTo>
                <a:lnTo>
                  <a:pt x="0" y="646"/>
                </a:lnTo>
                <a:lnTo>
                  <a:pt x="645" y="1210"/>
                </a:lnTo>
                <a:lnTo>
                  <a:pt x="363" y="2178"/>
                </a:lnTo>
                <a:lnTo>
                  <a:pt x="363" y="2178"/>
                </a:lnTo>
                <a:lnTo>
                  <a:pt x="1049" y="1533"/>
                </a:lnTo>
                <a:lnTo>
                  <a:pt x="1734" y="2178"/>
                </a:lnTo>
                <a:lnTo>
                  <a:pt x="1412" y="1170"/>
                </a:lnTo>
                <a:lnTo>
                  <a:pt x="2017" y="646"/>
                </a:lnTo>
                <a:lnTo>
                  <a:pt x="1210" y="646"/>
                </a:lnTo>
                <a:lnTo>
                  <a:pt x="104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9" name="Google Shape;919;p54"/>
          <p:cNvSpPr/>
          <p:nvPr/>
        </p:nvSpPr>
        <p:spPr>
          <a:xfrm>
            <a:off x="8117863" y="1237833"/>
            <a:ext cx="54933" cy="59345"/>
          </a:xfrm>
          <a:custGeom>
            <a:avLst/>
            <a:gdLst/>
            <a:ahLst/>
            <a:cxnLst/>
            <a:rect l="l" t="t" r="r" b="b"/>
            <a:pathLst>
              <a:path w="2017" h="2179" extrusionOk="0">
                <a:moveTo>
                  <a:pt x="1009" y="1"/>
                </a:moveTo>
                <a:lnTo>
                  <a:pt x="807" y="606"/>
                </a:lnTo>
                <a:lnTo>
                  <a:pt x="1" y="606"/>
                </a:lnTo>
                <a:lnTo>
                  <a:pt x="646" y="1170"/>
                </a:lnTo>
                <a:lnTo>
                  <a:pt x="364" y="2179"/>
                </a:lnTo>
                <a:lnTo>
                  <a:pt x="1009" y="1493"/>
                </a:lnTo>
                <a:lnTo>
                  <a:pt x="1694" y="2179"/>
                </a:lnTo>
                <a:lnTo>
                  <a:pt x="1372" y="1170"/>
                </a:lnTo>
                <a:lnTo>
                  <a:pt x="2017" y="606"/>
                </a:lnTo>
                <a:lnTo>
                  <a:pt x="1210" y="606"/>
                </a:lnTo>
                <a:lnTo>
                  <a:pt x="100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0" name="Google Shape;920;p54"/>
          <p:cNvSpPr/>
          <p:nvPr/>
        </p:nvSpPr>
        <p:spPr>
          <a:xfrm>
            <a:off x="2824238" y="699999"/>
            <a:ext cx="54933" cy="59345"/>
          </a:xfrm>
          <a:custGeom>
            <a:avLst/>
            <a:gdLst/>
            <a:ahLst/>
            <a:cxnLst/>
            <a:rect l="l" t="t" r="r" b="b"/>
            <a:pathLst>
              <a:path w="2017" h="2179" extrusionOk="0">
                <a:moveTo>
                  <a:pt x="1008" y="1"/>
                </a:moveTo>
                <a:lnTo>
                  <a:pt x="807" y="606"/>
                </a:lnTo>
                <a:lnTo>
                  <a:pt x="0" y="606"/>
                </a:lnTo>
                <a:lnTo>
                  <a:pt x="645" y="1170"/>
                </a:lnTo>
                <a:lnTo>
                  <a:pt x="323" y="2178"/>
                </a:lnTo>
                <a:lnTo>
                  <a:pt x="1008" y="1493"/>
                </a:lnTo>
                <a:lnTo>
                  <a:pt x="1694" y="2178"/>
                </a:lnTo>
                <a:lnTo>
                  <a:pt x="1694" y="2178"/>
                </a:lnTo>
                <a:lnTo>
                  <a:pt x="1371" y="1170"/>
                </a:lnTo>
                <a:lnTo>
                  <a:pt x="2016" y="606"/>
                </a:lnTo>
                <a:lnTo>
                  <a:pt x="1210" y="606"/>
                </a:lnTo>
                <a:lnTo>
                  <a:pt x="100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1" name="Google Shape;921;p54"/>
          <p:cNvSpPr/>
          <p:nvPr/>
        </p:nvSpPr>
        <p:spPr>
          <a:xfrm>
            <a:off x="3645480" y="4270792"/>
            <a:ext cx="54933" cy="59345"/>
          </a:xfrm>
          <a:custGeom>
            <a:avLst/>
            <a:gdLst/>
            <a:ahLst/>
            <a:cxnLst/>
            <a:rect l="l" t="t" r="r" b="b"/>
            <a:pathLst>
              <a:path w="2017" h="2179" extrusionOk="0">
                <a:moveTo>
                  <a:pt x="1009" y="1"/>
                </a:moveTo>
                <a:lnTo>
                  <a:pt x="807" y="606"/>
                </a:lnTo>
                <a:lnTo>
                  <a:pt x="1" y="606"/>
                </a:lnTo>
                <a:lnTo>
                  <a:pt x="646" y="1170"/>
                </a:lnTo>
                <a:lnTo>
                  <a:pt x="364" y="2179"/>
                </a:lnTo>
                <a:lnTo>
                  <a:pt x="1009" y="1493"/>
                </a:lnTo>
                <a:lnTo>
                  <a:pt x="1694" y="2179"/>
                </a:lnTo>
                <a:lnTo>
                  <a:pt x="1372" y="1170"/>
                </a:lnTo>
                <a:lnTo>
                  <a:pt x="2017" y="606"/>
                </a:lnTo>
                <a:lnTo>
                  <a:pt x="1210" y="606"/>
                </a:lnTo>
                <a:lnTo>
                  <a:pt x="100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2">
    <p:spTree>
      <p:nvGrpSpPr>
        <p:cNvPr id="1" name="Shape 9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" name="Google Shape;923;p55"/>
          <p:cNvSpPr/>
          <p:nvPr/>
        </p:nvSpPr>
        <p:spPr>
          <a:xfrm rot="10800000">
            <a:off x="713213" y="1366175"/>
            <a:ext cx="162350" cy="176450"/>
          </a:xfrm>
          <a:custGeom>
            <a:avLst/>
            <a:gdLst/>
            <a:ahLst/>
            <a:cxnLst/>
            <a:rect l="l" t="t" r="r" b="b"/>
            <a:pathLst>
              <a:path w="6494" h="7058" extrusionOk="0">
                <a:moveTo>
                  <a:pt x="3267" y="0"/>
                </a:moveTo>
                <a:lnTo>
                  <a:pt x="2662" y="2057"/>
                </a:lnTo>
                <a:lnTo>
                  <a:pt x="1" y="2057"/>
                </a:lnTo>
                <a:lnTo>
                  <a:pt x="2098" y="3831"/>
                </a:lnTo>
                <a:lnTo>
                  <a:pt x="1090" y="7057"/>
                </a:lnTo>
                <a:lnTo>
                  <a:pt x="3267" y="4880"/>
                </a:lnTo>
                <a:lnTo>
                  <a:pt x="5525" y="7057"/>
                </a:lnTo>
                <a:lnTo>
                  <a:pt x="4477" y="3791"/>
                </a:lnTo>
                <a:lnTo>
                  <a:pt x="6493" y="2057"/>
                </a:lnTo>
                <a:lnTo>
                  <a:pt x="3912" y="2057"/>
                </a:lnTo>
                <a:lnTo>
                  <a:pt x="3267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4" name="Google Shape;924;p55"/>
          <p:cNvSpPr/>
          <p:nvPr/>
        </p:nvSpPr>
        <p:spPr>
          <a:xfrm rot="10800000">
            <a:off x="5630300" y="3223175"/>
            <a:ext cx="69575" cy="75625"/>
          </a:xfrm>
          <a:custGeom>
            <a:avLst/>
            <a:gdLst/>
            <a:ahLst/>
            <a:cxnLst/>
            <a:rect l="l" t="t" r="r" b="b"/>
            <a:pathLst>
              <a:path w="2783" h="3025" extrusionOk="0">
                <a:moveTo>
                  <a:pt x="1412" y="0"/>
                </a:moveTo>
                <a:lnTo>
                  <a:pt x="1129" y="847"/>
                </a:lnTo>
                <a:lnTo>
                  <a:pt x="0" y="847"/>
                </a:lnTo>
                <a:lnTo>
                  <a:pt x="887" y="1613"/>
                </a:lnTo>
                <a:lnTo>
                  <a:pt x="484" y="3024"/>
                </a:lnTo>
                <a:lnTo>
                  <a:pt x="1412" y="2057"/>
                </a:lnTo>
                <a:lnTo>
                  <a:pt x="2380" y="3024"/>
                </a:lnTo>
                <a:lnTo>
                  <a:pt x="1936" y="1613"/>
                </a:lnTo>
                <a:lnTo>
                  <a:pt x="2783" y="847"/>
                </a:lnTo>
                <a:lnTo>
                  <a:pt x="1694" y="847"/>
                </a:lnTo>
                <a:lnTo>
                  <a:pt x="141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5" name="Google Shape;925;p55"/>
          <p:cNvSpPr/>
          <p:nvPr/>
        </p:nvSpPr>
        <p:spPr>
          <a:xfrm rot="10800000">
            <a:off x="1263025" y="3532650"/>
            <a:ext cx="49400" cy="54475"/>
          </a:xfrm>
          <a:custGeom>
            <a:avLst/>
            <a:gdLst/>
            <a:ahLst/>
            <a:cxnLst/>
            <a:rect l="l" t="t" r="r" b="b"/>
            <a:pathLst>
              <a:path w="1976" h="2179" extrusionOk="0">
                <a:moveTo>
                  <a:pt x="1008" y="1"/>
                </a:moveTo>
                <a:lnTo>
                  <a:pt x="807" y="646"/>
                </a:lnTo>
                <a:lnTo>
                  <a:pt x="0" y="646"/>
                </a:lnTo>
                <a:lnTo>
                  <a:pt x="645" y="1170"/>
                </a:lnTo>
                <a:lnTo>
                  <a:pt x="323" y="2178"/>
                </a:lnTo>
                <a:lnTo>
                  <a:pt x="1008" y="1493"/>
                </a:lnTo>
                <a:lnTo>
                  <a:pt x="1694" y="2178"/>
                </a:lnTo>
                <a:lnTo>
                  <a:pt x="1371" y="1170"/>
                </a:lnTo>
                <a:lnTo>
                  <a:pt x="1976" y="646"/>
                </a:lnTo>
                <a:lnTo>
                  <a:pt x="1210" y="646"/>
                </a:lnTo>
                <a:lnTo>
                  <a:pt x="100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6" name="Google Shape;926;p55"/>
          <p:cNvSpPr/>
          <p:nvPr/>
        </p:nvSpPr>
        <p:spPr>
          <a:xfrm rot="10800000">
            <a:off x="812475" y="4294450"/>
            <a:ext cx="50425" cy="54450"/>
          </a:xfrm>
          <a:custGeom>
            <a:avLst/>
            <a:gdLst/>
            <a:ahLst/>
            <a:cxnLst/>
            <a:rect l="l" t="t" r="r" b="b"/>
            <a:pathLst>
              <a:path w="2017" h="2178" extrusionOk="0">
                <a:moveTo>
                  <a:pt x="1009" y="0"/>
                </a:moveTo>
                <a:lnTo>
                  <a:pt x="807" y="645"/>
                </a:lnTo>
                <a:lnTo>
                  <a:pt x="0" y="645"/>
                </a:lnTo>
                <a:lnTo>
                  <a:pt x="646" y="1210"/>
                </a:lnTo>
                <a:lnTo>
                  <a:pt x="323" y="2178"/>
                </a:lnTo>
                <a:lnTo>
                  <a:pt x="323" y="2178"/>
                </a:lnTo>
                <a:lnTo>
                  <a:pt x="1009" y="1492"/>
                </a:lnTo>
                <a:lnTo>
                  <a:pt x="1694" y="2178"/>
                </a:lnTo>
                <a:lnTo>
                  <a:pt x="1372" y="1170"/>
                </a:lnTo>
                <a:lnTo>
                  <a:pt x="2017" y="645"/>
                </a:lnTo>
                <a:lnTo>
                  <a:pt x="1210" y="645"/>
                </a:lnTo>
                <a:lnTo>
                  <a:pt x="1009" y="0"/>
                </a:lnTo>
                <a:close/>
                <a:moveTo>
                  <a:pt x="1694" y="2178"/>
                </a:moveTo>
                <a:lnTo>
                  <a:pt x="1694" y="2178"/>
                </a:lnTo>
                <a:lnTo>
                  <a:pt x="1694" y="217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7" name="Google Shape;927;p55"/>
          <p:cNvSpPr/>
          <p:nvPr/>
        </p:nvSpPr>
        <p:spPr>
          <a:xfrm rot="10800000">
            <a:off x="7521350" y="3332100"/>
            <a:ext cx="49400" cy="54475"/>
          </a:xfrm>
          <a:custGeom>
            <a:avLst/>
            <a:gdLst/>
            <a:ahLst/>
            <a:cxnLst/>
            <a:rect l="l" t="t" r="r" b="b"/>
            <a:pathLst>
              <a:path w="1976" h="2179" extrusionOk="0">
                <a:moveTo>
                  <a:pt x="1008" y="1"/>
                </a:moveTo>
                <a:lnTo>
                  <a:pt x="807" y="646"/>
                </a:lnTo>
                <a:lnTo>
                  <a:pt x="0" y="646"/>
                </a:lnTo>
                <a:lnTo>
                  <a:pt x="645" y="1170"/>
                </a:lnTo>
                <a:lnTo>
                  <a:pt x="323" y="2178"/>
                </a:lnTo>
                <a:lnTo>
                  <a:pt x="1008" y="1493"/>
                </a:lnTo>
                <a:lnTo>
                  <a:pt x="1694" y="2178"/>
                </a:lnTo>
                <a:lnTo>
                  <a:pt x="1371" y="1170"/>
                </a:lnTo>
                <a:lnTo>
                  <a:pt x="1976" y="646"/>
                </a:lnTo>
                <a:lnTo>
                  <a:pt x="1210" y="646"/>
                </a:lnTo>
                <a:lnTo>
                  <a:pt x="100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8" name="Google Shape;928;p55"/>
          <p:cNvSpPr/>
          <p:nvPr/>
        </p:nvSpPr>
        <p:spPr>
          <a:xfrm rot="10800000">
            <a:off x="4871400" y="1137175"/>
            <a:ext cx="69575" cy="75625"/>
          </a:xfrm>
          <a:custGeom>
            <a:avLst/>
            <a:gdLst/>
            <a:ahLst/>
            <a:cxnLst/>
            <a:rect l="l" t="t" r="r" b="b"/>
            <a:pathLst>
              <a:path w="2783" h="3025" extrusionOk="0">
                <a:moveTo>
                  <a:pt x="1412" y="0"/>
                </a:moveTo>
                <a:lnTo>
                  <a:pt x="1129" y="847"/>
                </a:lnTo>
                <a:lnTo>
                  <a:pt x="0" y="847"/>
                </a:lnTo>
                <a:lnTo>
                  <a:pt x="887" y="1613"/>
                </a:lnTo>
                <a:lnTo>
                  <a:pt x="484" y="3024"/>
                </a:lnTo>
                <a:lnTo>
                  <a:pt x="1412" y="2057"/>
                </a:lnTo>
                <a:lnTo>
                  <a:pt x="2380" y="3024"/>
                </a:lnTo>
                <a:lnTo>
                  <a:pt x="1936" y="1613"/>
                </a:lnTo>
                <a:lnTo>
                  <a:pt x="2783" y="847"/>
                </a:lnTo>
                <a:lnTo>
                  <a:pt x="1694" y="847"/>
                </a:lnTo>
                <a:lnTo>
                  <a:pt x="141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9" name="Google Shape;929;p55"/>
          <p:cNvSpPr/>
          <p:nvPr/>
        </p:nvSpPr>
        <p:spPr>
          <a:xfrm rot="10800000">
            <a:off x="8320738" y="3888875"/>
            <a:ext cx="162350" cy="176450"/>
          </a:xfrm>
          <a:custGeom>
            <a:avLst/>
            <a:gdLst/>
            <a:ahLst/>
            <a:cxnLst/>
            <a:rect l="l" t="t" r="r" b="b"/>
            <a:pathLst>
              <a:path w="6494" h="7058" extrusionOk="0">
                <a:moveTo>
                  <a:pt x="3267" y="0"/>
                </a:moveTo>
                <a:lnTo>
                  <a:pt x="2662" y="2057"/>
                </a:lnTo>
                <a:lnTo>
                  <a:pt x="1" y="2057"/>
                </a:lnTo>
                <a:lnTo>
                  <a:pt x="2098" y="3831"/>
                </a:lnTo>
                <a:lnTo>
                  <a:pt x="1090" y="7057"/>
                </a:lnTo>
                <a:lnTo>
                  <a:pt x="3267" y="4880"/>
                </a:lnTo>
                <a:lnTo>
                  <a:pt x="5525" y="7057"/>
                </a:lnTo>
                <a:lnTo>
                  <a:pt x="4477" y="3791"/>
                </a:lnTo>
                <a:lnTo>
                  <a:pt x="6493" y="2057"/>
                </a:lnTo>
                <a:lnTo>
                  <a:pt x="3912" y="2057"/>
                </a:lnTo>
                <a:lnTo>
                  <a:pt x="3267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0" name="Google Shape;930;p55"/>
          <p:cNvSpPr/>
          <p:nvPr/>
        </p:nvSpPr>
        <p:spPr>
          <a:xfrm rot="10800000">
            <a:off x="3280188" y="2919475"/>
            <a:ext cx="162350" cy="176450"/>
          </a:xfrm>
          <a:custGeom>
            <a:avLst/>
            <a:gdLst/>
            <a:ahLst/>
            <a:cxnLst/>
            <a:rect l="l" t="t" r="r" b="b"/>
            <a:pathLst>
              <a:path w="6494" h="7058" extrusionOk="0">
                <a:moveTo>
                  <a:pt x="3267" y="0"/>
                </a:moveTo>
                <a:lnTo>
                  <a:pt x="2662" y="2057"/>
                </a:lnTo>
                <a:lnTo>
                  <a:pt x="1" y="2057"/>
                </a:lnTo>
                <a:lnTo>
                  <a:pt x="2098" y="3831"/>
                </a:lnTo>
                <a:lnTo>
                  <a:pt x="1090" y="7057"/>
                </a:lnTo>
                <a:lnTo>
                  <a:pt x="3267" y="4880"/>
                </a:lnTo>
                <a:lnTo>
                  <a:pt x="5525" y="7057"/>
                </a:lnTo>
                <a:lnTo>
                  <a:pt x="4477" y="3791"/>
                </a:lnTo>
                <a:lnTo>
                  <a:pt x="6493" y="2057"/>
                </a:lnTo>
                <a:lnTo>
                  <a:pt x="3912" y="2057"/>
                </a:lnTo>
                <a:lnTo>
                  <a:pt x="3267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1" name="Google Shape;931;p55"/>
          <p:cNvSpPr/>
          <p:nvPr/>
        </p:nvSpPr>
        <p:spPr>
          <a:xfrm rot="10800000">
            <a:off x="8212075" y="1690800"/>
            <a:ext cx="69575" cy="75625"/>
          </a:xfrm>
          <a:custGeom>
            <a:avLst/>
            <a:gdLst/>
            <a:ahLst/>
            <a:cxnLst/>
            <a:rect l="l" t="t" r="r" b="b"/>
            <a:pathLst>
              <a:path w="2783" h="3025" extrusionOk="0">
                <a:moveTo>
                  <a:pt x="1412" y="0"/>
                </a:moveTo>
                <a:lnTo>
                  <a:pt x="1129" y="847"/>
                </a:lnTo>
                <a:lnTo>
                  <a:pt x="0" y="847"/>
                </a:lnTo>
                <a:lnTo>
                  <a:pt x="887" y="1613"/>
                </a:lnTo>
                <a:lnTo>
                  <a:pt x="484" y="3024"/>
                </a:lnTo>
                <a:lnTo>
                  <a:pt x="1412" y="2057"/>
                </a:lnTo>
                <a:lnTo>
                  <a:pt x="2380" y="3024"/>
                </a:lnTo>
                <a:lnTo>
                  <a:pt x="1936" y="1613"/>
                </a:lnTo>
                <a:lnTo>
                  <a:pt x="2783" y="847"/>
                </a:lnTo>
                <a:lnTo>
                  <a:pt x="1694" y="847"/>
                </a:lnTo>
                <a:lnTo>
                  <a:pt x="141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2" name="Google Shape;932;p55"/>
          <p:cNvSpPr txBox="1">
            <a:spLocks noGrp="1"/>
          </p:cNvSpPr>
          <p:nvPr>
            <p:ph type="title"/>
          </p:nvPr>
        </p:nvSpPr>
        <p:spPr>
          <a:xfrm>
            <a:off x="1322650" y="2011550"/>
            <a:ext cx="1833300" cy="235800"/>
          </a:xfrm>
          <a:prstGeom prst="rect">
            <a:avLst/>
          </a:prstGeom>
        </p:spPr>
        <p:txBody>
          <a:bodyPr spcFirstLastPara="1" wrap="square" lIns="91425" tIns="0" rIns="91425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933" name="Google Shape;933;p55"/>
          <p:cNvSpPr txBox="1">
            <a:spLocks noGrp="1"/>
          </p:cNvSpPr>
          <p:nvPr>
            <p:ph type="subTitle" idx="1"/>
          </p:nvPr>
        </p:nvSpPr>
        <p:spPr>
          <a:xfrm>
            <a:off x="1322650" y="2348200"/>
            <a:ext cx="1833300" cy="553200"/>
          </a:xfrm>
          <a:prstGeom prst="rect">
            <a:avLst/>
          </a:prstGeom>
        </p:spPr>
        <p:txBody>
          <a:bodyPr spcFirstLastPara="1" wrap="square" lIns="91425" tIns="0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ignika"/>
              <a:buNone/>
              <a:defRPr sz="15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ignika"/>
              <a:buNone/>
              <a:defRPr sz="16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ignika"/>
              <a:buNone/>
              <a:defRPr sz="16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ignika"/>
              <a:buNone/>
              <a:defRPr sz="16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ignika"/>
              <a:buNone/>
              <a:defRPr sz="16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ignika"/>
              <a:buNone/>
              <a:defRPr sz="16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ignika"/>
              <a:buNone/>
              <a:defRPr sz="16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ignika"/>
              <a:buNone/>
              <a:defRPr sz="16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ignika"/>
              <a:buNone/>
              <a:defRPr sz="16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934" name="Google Shape;934;p55"/>
          <p:cNvSpPr txBox="1">
            <a:spLocks noGrp="1"/>
          </p:cNvSpPr>
          <p:nvPr>
            <p:ph type="title" idx="2"/>
          </p:nvPr>
        </p:nvSpPr>
        <p:spPr>
          <a:xfrm>
            <a:off x="3655350" y="2011550"/>
            <a:ext cx="1833300" cy="235800"/>
          </a:xfrm>
          <a:prstGeom prst="rect">
            <a:avLst/>
          </a:prstGeom>
        </p:spPr>
        <p:txBody>
          <a:bodyPr spcFirstLastPara="1" wrap="square" lIns="91425" tIns="0" rIns="91425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935" name="Google Shape;935;p55"/>
          <p:cNvSpPr txBox="1">
            <a:spLocks noGrp="1"/>
          </p:cNvSpPr>
          <p:nvPr>
            <p:ph type="subTitle" idx="3"/>
          </p:nvPr>
        </p:nvSpPr>
        <p:spPr>
          <a:xfrm>
            <a:off x="3655350" y="2348200"/>
            <a:ext cx="1833300" cy="553200"/>
          </a:xfrm>
          <a:prstGeom prst="rect">
            <a:avLst/>
          </a:prstGeom>
        </p:spPr>
        <p:txBody>
          <a:bodyPr spcFirstLastPara="1" wrap="square" lIns="91425" tIns="0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ignika"/>
              <a:buNone/>
              <a:defRPr sz="15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Signika"/>
              <a:buNone/>
              <a:defRPr sz="1600">
                <a:latin typeface="Signika"/>
                <a:ea typeface="Signika"/>
                <a:cs typeface="Signika"/>
                <a:sym typeface="Signika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Signika"/>
              <a:buNone/>
              <a:defRPr sz="1600">
                <a:latin typeface="Signika"/>
                <a:ea typeface="Signika"/>
                <a:cs typeface="Signika"/>
                <a:sym typeface="Signika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Signika"/>
              <a:buNone/>
              <a:defRPr sz="1600">
                <a:latin typeface="Signika"/>
                <a:ea typeface="Signika"/>
                <a:cs typeface="Signika"/>
                <a:sym typeface="Signika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Signika"/>
              <a:buNone/>
              <a:defRPr sz="1600">
                <a:latin typeface="Signika"/>
                <a:ea typeface="Signika"/>
                <a:cs typeface="Signika"/>
                <a:sym typeface="Signika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Signika"/>
              <a:buNone/>
              <a:defRPr sz="1600">
                <a:latin typeface="Signika"/>
                <a:ea typeface="Signika"/>
                <a:cs typeface="Signika"/>
                <a:sym typeface="Signika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Signika"/>
              <a:buNone/>
              <a:defRPr sz="1600">
                <a:latin typeface="Signika"/>
                <a:ea typeface="Signika"/>
                <a:cs typeface="Signika"/>
                <a:sym typeface="Signika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Signika"/>
              <a:buNone/>
              <a:defRPr sz="1600">
                <a:latin typeface="Signika"/>
                <a:ea typeface="Signika"/>
                <a:cs typeface="Signika"/>
                <a:sym typeface="Signika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Signika"/>
              <a:buNone/>
              <a:defRPr sz="1600">
                <a:latin typeface="Signika"/>
                <a:ea typeface="Signika"/>
                <a:cs typeface="Signika"/>
                <a:sym typeface="Signika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936" name="Google Shape;936;p55"/>
          <p:cNvSpPr txBox="1">
            <a:spLocks noGrp="1"/>
          </p:cNvSpPr>
          <p:nvPr>
            <p:ph type="title" idx="4"/>
          </p:nvPr>
        </p:nvSpPr>
        <p:spPr>
          <a:xfrm>
            <a:off x="5988050" y="2011550"/>
            <a:ext cx="1833300" cy="235800"/>
          </a:xfrm>
          <a:prstGeom prst="rect">
            <a:avLst/>
          </a:prstGeom>
        </p:spPr>
        <p:txBody>
          <a:bodyPr spcFirstLastPara="1" wrap="square" lIns="91425" tIns="0" rIns="91425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937" name="Google Shape;937;p55"/>
          <p:cNvSpPr txBox="1">
            <a:spLocks noGrp="1"/>
          </p:cNvSpPr>
          <p:nvPr>
            <p:ph type="subTitle" idx="5"/>
          </p:nvPr>
        </p:nvSpPr>
        <p:spPr>
          <a:xfrm>
            <a:off x="5988050" y="2348200"/>
            <a:ext cx="1833300" cy="553200"/>
          </a:xfrm>
          <a:prstGeom prst="rect">
            <a:avLst/>
          </a:prstGeom>
        </p:spPr>
        <p:txBody>
          <a:bodyPr spcFirstLastPara="1" wrap="square" lIns="91425" tIns="0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ignika"/>
              <a:buNone/>
              <a:defRPr sz="15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Signika"/>
              <a:buNone/>
              <a:defRPr sz="1600">
                <a:latin typeface="Signika"/>
                <a:ea typeface="Signika"/>
                <a:cs typeface="Signika"/>
                <a:sym typeface="Signika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Signika"/>
              <a:buNone/>
              <a:defRPr sz="1600">
                <a:latin typeface="Signika"/>
                <a:ea typeface="Signika"/>
                <a:cs typeface="Signika"/>
                <a:sym typeface="Signika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Signika"/>
              <a:buNone/>
              <a:defRPr sz="1600">
                <a:latin typeface="Signika"/>
                <a:ea typeface="Signika"/>
                <a:cs typeface="Signika"/>
                <a:sym typeface="Signika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Signika"/>
              <a:buNone/>
              <a:defRPr sz="1600">
                <a:latin typeface="Signika"/>
                <a:ea typeface="Signika"/>
                <a:cs typeface="Signika"/>
                <a:sym typeface="Signika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Signika"/>
              <a:buNone/>
              <a:defRPr sz="1600">
                <a:latin typeface="Signika"/>
                <a:ea typeface="Signika"/>
                <a:cs typeface="Signika"/>
                <a:sym typeface="Signika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Signika"/>
              <a:buNone/>
              <a:defRPr sz="1600">
                <a:latin typeface="Signika"/>
                <a:ea typeface="Signika"/>
                <a:cs typeface="Signika"/>
                <a:sym typeface="Signika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Signika"/>
              <a:buNone/>
              <a:defRPr sz="1600">
                <a:latin typeface="Signika"/>
                <a:ea typeface="Signika"/>
                <a:cs typeface="Signika"/>
                <a:sym typeface="Signika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Signika"/>
              <a:buNone/>
              <a:defRPr sz="1600">
                <a:latin typeface="Signika"/>
                <a:ea typeface="Signika"/>
                <a:cs typeface="Signika"/>
                <a:sym typeface="Signika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938" name="Google Shape;938;p55"/>
          <p:cNvSpPr txBox="1">
            <a:spLocks noGrp="1"/>
          </p:cNvSpPr>
          <p:nvPr>
            <p:ph type="title" idx="6"/>
          </p:nvPr>
        </p:nvSpPr>
        <p:spPr>
          <a:xfrm>
            <a:off x="1322650" y="3802725"/>
            <a:ext cx="1833300" cy="235800"/>
          </a:xfrm>
          <a:prstGeom prst="rect">
            <a:avLst/>
          </a:prstGeom>
        </p:spPr>
        <p:txBody>
          <a:bodyPr spcFirstLastPara="1" wrap="square" lIns="91425" tIns="0" rIns="91425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939" name="Google Shape;939;p55"/>
          <p:cNvSpPr txBox="1">
            <a:spLocks noGrp="1"/>
          </p:cNvSpPr>
          <p:nvPr>
            <p:ph type="subTitle" idx="7"/>
          </p:nvPr>
        </p:nvSpPr>
        <p:spPr>
          <a:xfrm>
            <a:off x="1322650" y="4139226"/>
            <a:ext cx="1833300" cy="553200"/>
          </a:xfrm>
          <a:prstGeom prst="rect">
            <a:avLst/>
          </a:prstGeom>
        </p:spPr>
        <p:txBody>
          <a:bodyPr spcFirstLastPara="1" wrap="square" lIns="91425" tIns="0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ignika"/>
              <a:buNone/>
              <a:defRPr sz="15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ignika"/>
              <a:buNone/>
              <a:defRPr sz="16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ignika"/>
              <a:buNone/>
              <a:defRPr sz="16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ignika"/>
              <a:buNone/>
              <a:defRPr sz="16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ignika"/>
              <a:buNone/>
              <a:defRPr sz="16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ignika"/>
              <a:buNone/>
              <a:defRPr sz="16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ignika"/>
              <a:buNone/>
              <a:defRPr sz="16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ignika"/>
              <a:buNone/>
              <a:defRPr sz="16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ignika"/>
              <a:buNone/>
              <a:defRPr sz="16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940" name="Google Shape;940;p55"/>
          <p:cNvSpPr txBox="1">
            <a:spLocks noGrp="1"/>
          </p:cNvSpPr>
          <p:nvPr>
            <p:ph type="title" idx="8"/>
          </p:nvPr>
        </p:nvSpPr>
        <p:spPr>
          <a:xfrm>
            <a:off x="3655350" y="3802725"/>
            <a:ext cx="1833300" cy="235800"/>
          </a:xfrm>
          <a:prstGeom prst="rect">
            <a:avLst/>
          </a:prstGeom>
        </p:spPr>
        <p:txBody>
          <a:bodyPr spcFirstLastPara="1" wrap="square" lIns="91425" tIns="0" rIns="91425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941" name="Google Shape;941;p55"/>
          <p:cNvSpPr txBox="1">
            <a:spLocks noGrp="1"/>
          </p:cNvSpPr>
          <p:nvPr>
            <p:ph type="subTitle" idx="9"/>
          </p:nvPr>
        </p:nvSpPr>
        <p:spPr>
          <a:xfrm>
            <a:off x="3655350" y="4139226"/>
            <a:ext cx="1833300" cy="553200"/>
          </a:xfrm>
          <a:prstGeom prst="rect">
            <a:avLst/>
          </a:prstGeom>
        </p:spPr>
        <p:txBody>
          <a:bodyPr spcFirstLastPara="1" wrap="square" lIns="91425" tIns="0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ignika"/>
              <a:buNone/>
              <a:defRPr sz="15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ignika"/>
              <a:buNone/>
              <a:defRPr sz="16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ignika"/>
              <a:buNone/>
              <a:defRPr sz="16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ignika"/>
              <a:buNone/>
              <a:defRPr sz="16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ignika"/>
              <a:buNone/>
              <a:defRPr sz="16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ignika"/>
              <a:buNone/>
              <a:defRPr sz="16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ignika"/>
              <a:buNone/>
              <a:defRPr sz="16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ignika"/>
              <a:buNone/>
              <a:defRPr sz="16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ignika"/>
              <a:buNone/>
              <a:defRPr sz="16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942" name="Google Shape;942;p55"/>
          <p:cNvSpPr txBox="1">
            <a:spLocks noGrp="1"/>
          </p:cNvSpPr>
          <p:nvPr>
            <p:ph type="title" idx="13"/>
          </p:nvPr>
        </p:nvSpPr>
        <p:spPr>
          <a:xfrm>
            <a:off x="5988050" y="3802725"/>
            <a:ext cx="1833300" cy="235800"/>
          </a:xfrm>
          <a:prstGeom prst="rect">
            <a:avLst/>
          </a:prstGeom>
        </p:spPr>
        <p:txBody>
          <a:bodyPr spcFirstLastPara="1" wrap="square" lIns="91425" tIns="0" rIns="91425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943" name="Google Shape;943;p55"/>
          <p:cNvSpPr txBox="1">
            <a:spLocks noGrp="1"/>
          </p:cNvSpPr>
          <p:nvPr>
            <p:ph type="subTitle" idx="14"/>
          </p:nvPr>
        </p:nvSpPr>
        <p:spPr>
          <a:xfrm>
            <a:off x="5988050" y="4139226"/>
            <a:ext cx="1833300" cy="553200"/>
          </a:xfrm>
          <a:prstGeom prst="rect">
            <a:avLst/>
          </a:prstGeom>
        </p:spPr>
        <p:txBody>
          <a:bodyPr spcFirstLastPara="1" wrap="square" lIns="91425" tIns="0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ignika"/>
              <a:buNone/>
              <a:defRPr sz="15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ignika"/>
              <a:buNone/>
              <a:defRPr sz="16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ignika"/>
              <a:buNone/>
              <a:defRPr sz="16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ignika"/>
              <a:buNone/>
              <a:defRPr sz="16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ignika"/>
              <a:buNone/>
              <a:defRPr sz="16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ignika"/>
              <a:buNone/>
              <a:defRPr sz="16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ignika"/>
              <a:buNone/>
              <a:defRPr sz="16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ignika"/>
              <a:buNone/>
              <a:defRPr sz="16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ignika"/>
              <a:buNone/>
              <a:defRPr sz="16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944" name="Google Shape;944;p55"/>
          <p:cNvSpPr txBox="1">
            <a:spLocks noGrp="1"/>
          </p:cNvSpPr>
          <p:nvPr>
            <p:ph type="title" idx="15"/>
          </p:nvPr>
        </p:nvSpPr>
        <p:spPr>
          <a:xfrm>
            <a:off x="713225" y="377725"/>
            <a:ext cx="7743600" cy="56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7"/>
          <p:cNvSpPr/>
          <p:nvPr/>
        </p:nvSpPr>
        <p:spPr>
          <a:xfrm flipH="1">
            <a:off x="6265750" y="4257500"/>
            <a:ext cx="69600" cy="75625"/>
          </a:xfrm>
          <a:custGeom>
            <a:avLst/>
            <a:gdLst/>
            <a:ahLst/>
            <a:cxnLst/>
            <a:rect l="l" t="t" r="r" b="b"/>
            <a:pathLst>
              <a:path w="2784" h="3025" extrusionOk="0">
                <a:moveTo>
                  <a:pt x="1412" y="0"/>
                </a:moveTo>
                <a:lnTo>
                  <a:pt x="1130" y="847"/>
                </a:lnTo>
                <a:lnTo>
                  <a:pt x="1" y="847"/>
                </a:lnTo>
                <a:lnTo>
                  <a:pt x="888" y="1654"/>
                </a:lnTo>
                <a:lnTo>
                  <a:pt x="444" y="3025"/>
                </a:lnTo>
                <a:lnTo>
                  <a:pt x="444" y="3025"/>
                </a:lnTo>
                <a:lnTo>
                  <a:pt x="1412" y="2057"/>
                </a:lnTo>
                <a:lnTo>
                  <a:pt x="2340" y="3025"/>
                </a:lnTo>
                <a:lnTo>
                  <a:pt x="1896" y="1613"/>
                </a:lnTo>
                <a:lnTo>
                  <a:pt x="2783" y="847"/>
                </a:lnTo>
                <a:lnTo>
                  <a:pt x="1654" y="847"/>
                </a:lnTo>
                <a:lnTo>
                  <a:pt x="141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7"/>
          <p:cNvSpPr/>
          <p:nvPr/>
        </p:nvSpPr>
        <p:spPr>
          <a:xfrm flipH="1">
            <a:off x="2773050" y="2496113"/>
            <a:ext cx="69600" cy="75625"/>
          </a:xfrm>
          <a:custGeom>
            <a:avLst/>
            <a:gdLst/>
            <a:ahLst/>
            <a:cxnLst/>
            <a:rect l="l" t="t" r="r" b="b"/>
            <a:pathLst>
              <a:path w="2784" h="3025" extrusionOk="0">
                <a:moveTo>
                  <a:pt x="1412" y="0"/>
                </a:moveTo>
                <a:lnTo>
                  <a:pt x="1130" y="847"/>
                </a:lnTo>
                <a:lnTo>
                  <a:pt x="1" y="847"/>
                </a:lnTo>
                <a:lnTo>
                  <a:pt x="888" y="1614"/>
                </a:lnTo>
                <a:lnTo>
                  <a:pt x="485" y="3025"/>
                </a:lnTo>
                <a:lnTo>
                  <a:pt x="1412" y="2057"/>
                </a:lnTo>
                <a:lnTo>
                  <a:pt x="2340" y="3025"/>
                </a:lnTo>
                <a:lnTo>
                  <a:pt x="1896" y="1614"/>
                </a:lnTo>
                <a:lnTo>
                  <a:pt x="2783" y="847"/>
                </a:lnTo>
                <a:lnTo>
                  <a:pt x="1694" y="847"/>
                </a:lnTo>
                <a:lnTo>
                  <a:pt x="141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7"/>
          <p:cNvSpPr/>
          <p:nvPr/>
        </p:nvSpPr>
        <p:spPr>
          <a:xfrm flipH="1">
            <a:off x="5891800" y="2432550"/>
            <a:ext cx="68575" cy="75625"/>
          </a:xfrm>
          <a:custGeom>
            <a:avLst/>
            <a:gdLst/>
            <a:ahLst/>
            <a:cxnLst/>
            <a:rect l="l" t="t" r="r" b="b"/>
            <a:pathLst>
              <a:path w="2743" h="3025" extrusionOk="0">
                <a:moveTo>
                  <a:pt x="1372" y="0"/>
                </a:moveTo>
                <a:lnTo>
                  <a:pt x="1130" y="888"/>
                </a:lnTo>
                <a:lnTo>
                  <a:pt x="0" y="888"/>
                </a:lnTo>
                <a:lnTo>
                  <a:pt x="888" y="1654"/>
                </a:lnTo>
                <a:lnTo>
                  <a:pt x="444" y="3025"/>
                </a:lnTo>
                <a:lnTo>
                  <a:pt x="1372" y="2097"/>
                </a:lnTo>
                <a:lnTo>
                  <a:pt x="2339" y="3025"/>
                </a:lnTo>
                <a:lnTo>
                  <a:pt x="1896" y="1654"/>
                </a:lnTo>
                <a:lnTo>
                  <a:pt x="2743" y="888"/>
                </a:lnTo>
                <a:lnTo>
                  <a:pt x="1654" y="888"/>
                </a:lnTo>
                <a:lnTo>
                  <a:pt x="137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7"/>
          <p:cNvSpPr/>
          <p:nvPr/>
        </p:nvSpPr>
        <p:spPr>
          <a:xfrm flipH="1">
            <a:off x="4002225" y="3036625"/>
            <a:ext cx="69600" cy="75650"/>
          </a:xfrm>
          <a:custGeom>
            <a:avLst/>
            <a:gdLst/>
            <a:ahLst/>
            <a:cxnLst/>
            <a:rect l="l" t="t" r="r" b="b"/>
            <a:pathLst>
              <a:path w="2784" h="3026" extrusionOk="0">
                <a:moveTo>
                  <a:pt x="1412" y="1"/>
                </a:moveTo>
                <a:lnTo>
                  <a:pt x="1130" y="847"/>
                </a:lnTo>
                <a:lnTo>
                  <a:pt x="1" y="847"/>
                </a:lnTo>
                <a:lnTo>
                  <a:pt x="888" y="1614"/>
                </a:lnTo>
                <a:lnTo>
                  <a:pt x="485" y="3025"/>
                </a:lnTo>
                <a:lnTo>
                  <a:pt x="1412" y="2057"/>
                </a:lnTo>
                <a:lnTo>
                  <a:pt x="2340" y="3025"/>
                </a:lnTo>
                <a:lnTo>
                  <a:pt x="1896" y="1614"/>
                </a:lnTo>
                <a:lnTo>
                  <a:pt x="2783" y="847"/>
                </a:lnTo>
                <a:lnTo>
                  <a:pt x="1695" y="847"/>
                </a:lnTo>
                <a:lnTo>
                  <a:pt x="141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7"/>
          <p:cNvSpPr/>
          <p:nvPr/>
        </p:nvSpPr>
        <p:spPr>
          <a:xfrm flipH="1">
            <a:off x="5544450" y="683400"/>
            <a:ext cx="69575" cy="74625"/>
          </a:xfrm>
          <a:custGeom>
            <a:avLst/>
            <a:gdLst/>
            <a:ahLst/>
            <a:cxnLst/>
            <a:rect l="l" t="t" r="r" b="b"/>
            <a:pathLst>
              <a:path w="2783" h="2985" extrusionOk="0">
                <a:moveTo>
                  <a:pt x="1412" y="1"/>
                </a:moveTo>
                <a:lnTo>
                  <a:pt x="1129" y="847"/>
                </a:lnTo>
                <a:lnTo>
                  <a:pt x="0" y="847"/>
                </a:lnTo>
                <a:lnTo>
                  <a:pt x="928" y="1614"/>
                </a:lnTo>
                <a:lnTo>
                  <a:pt x="484" y="2985"/>
                </a:lnTo>
                <a:lnTo>
                  <a:pt x="1412" y="2057"/>
                </a:lnTo>
                <a:lnTo>
                  <a:pt x="2379" y="2985"/>
                </a:lnTo>
                <a:lnTo>
                  <a:pt x="2379" y="2985"/>
                </a:lnTo>
                <a:lnTo>
                  <a:pt x="1936" y="1614"/>
                </a:lnTo>
                <a:lnTo>
                  <a:pt x="2783" y="847"/>
                </a:lnTo>
                <a:lnTo>
                  <a:pt x="1694" y="847"/>
                </a:lnTo>
                <a:lnTo>
                  <a:pt x="141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7"/>
          <p:cNvSpPr/>
          <p:nvPr/>
        </p:nvSpPr>
        <p:spPr>
          <a:xfrm flipH="1">
            <a:off x="2642000" y="1107913"/>
            <a:ext cx="50425" cy="54450"/>
          </a:xfrm>
          <a:custGeom>
            <a:avLst/>
            <a:gdLst/>
            <a:ahLst/>
            <a:cxnLst/>
            <a:rect l="l" t="t" r="r" b="b"/>
            <a:pathLst>
              <a:path w="2017" h="2178" extrusionOk="0">
                <a:moveTo>
                  <a:pt x="1049" y="0"/>
                </a:moveTo>
                <a:lnTo>
                  <a:pt x="847" y="646"/>
                </a:lnTo>
                <a:lnTo>
                  <a:pt x="0" y="646"/>
                </a:lnTo>
                <a:lnTo>
                  <a:pt x="645" y="1210"/>
                </a:lnTo>
                <a:lnTo>
                  <a:pt x="363" y="2178"/>
                </a:lnTo>
                <a:lnTo>
                  <a:pt x="363" y="2178"/>
                </a:lnTo>
                <a:lnTo>
                  <a:pt x="1049" y="1533"/>
                </a:lnTo>
                <a:lnTo>
                  <a:pt x="1734" y="2178"/>
                </a:lnTo>
                <a:lnTo>
                  <a:pt x="1412" y="1170"/>
                </a:lnTo>
                <a:lnTo>
                  <a:pt x="2017" y="646"/>
                </a:lnTo>
                <a:lnTo>
                  <a:pt x="1210" y="646"/>
                </a:lnTo>
                <a:lnTo>
                  <a:pt x="104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7"/>
          <p:cNvSpPr/>
          <p:nvPr/>
        </p:nvSpPr>
        <p:spPr>
          <a:xfrm flipH="1">
            <a:off x="4334775" y="1745075"/>
            <a:ext cx="50425" cy="54450"/>
          </a:xfrm>
          <a:custGeom>
            <a:avLst/>
            <a:gdLst/>
            <a:ahLst/>
            <a:cxnLst/>
            <a:rect l="l" t="t" r="r" b="b"/>
            <a:pathLst>
              <a:path w="2017" h="2178" extrusionOk="0">
                <a:moveTo>
                  <a:pt x="1008" y="0"/>
                </a:moveTo>
                <a:lnTo>
                  <a:pt x="847" y="605"/>
                </a:lnTo>
                <a:lnTo>
                  <a:pt x="0" y="605"/>
                </a:lnTo>
                <a:lnTo>
                  <a:pt x="645" y="1170"/>
                </a:lnTo>
                <a:lnTo>
                  <a:pt x="363" y="2178"/>
                </a:lnTo>
                <a:lnTo>
                  <a:pt x="1008" y="1492"/>
                </a:lnTo>
                <a:lnTo>
                  <a:pt x="1694" y="2178"/>
                </a:lnTo>
                <a:lnTo>
                  <a:pt x="1411" y="1170"/>
                </a:lnTo>
                <a:lnTo>
                  <a:pt x="2016" y="605"/>
                </a:lnTo>
                <a:lnTo>
                  <a:pt x="1210" y="605"/>
                </a:lnTo>
                <a:lnTo>
                  <a:pt x="1008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7"/>
          <p:cNvSpPr/>
          <p:nvPr/>
        </p:nvSpPr>
        <p:spPr>
          <a:xfrm flipH="1">
            <a:off x="8222175" y="4649125"/>
            <a:ext cx="49425" cy="54475"/>
          </a:xfrm>
          <a:custGeom>
            <a:avLst/>
            <a:gdLst/>
            <a:ahLst/>
            <a:cxnLst/>
            <a:rect l="l" t="t" r="r" b="b"/>
            <a:pathLst>
              <a:path w="1977" h="2179" extrusionOk="0">
                <a:moveTo>
                  <a:pt x="1009" y="1"/>
                </a:moveTo>
                <a:lnTo>
                  <a:pt x="807" y="605"/>
                </a:lnTo>
                <a:lnTo>
                  <a:pt x="0" y="605"/>
                </a:lnTo>
                <a:lnTo>
                  <a:pt x="646" y="1170"/>
                </a:lnTo>
                <a:lnTo>
                  <a:pt x="323" y="2178"/>
                </a:lnTo>
                <a:lnTo>
                  <a:pt x="1009" y="1493"/>
                </a:lnTo>
                <a:lnTo>
                  <a:pt x="1694" y="2178"/>
                </a:lnTo>
                <a:lnTo>
                  <a:pt x="1371" y="1170"/>
                </a:lnTo>
                <a:lnTo>
                  <a:pt x="1976" y="605"/>
                </a:lnTo>
                <a:lnTo>
                  <a:pt x="1210" y="605"/>
                </a:lnTo>
                <a:lnTo>
                  <a:pt x="100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7"/>
          <p:cNvSpPr/>
          <p:nvPr/>
        </p:nvSpPr>
        <p:spPr>
          <a:xfrm flipH="1">
            <a:off x="8838675" y="2432550"/>
            <a:ext cx="69575" cy="75625"/>
          </a:xfrm>
          <a:custGeom>
            <a:avLst/>
            <a:gdLst/>
            <a:ahLst/>
            <a:cxnLst/>
            <a:rect l="l" t="t" r="r" b="b"/>
            <a:pathLst>
              <a:path w="2783" h="3025" extrusionOk="0">
                <a:moveTo>
                  <a:pt x="1412" y="0"/>
                </a:moveTo>
                <a:lnTo>
                  <a:pt x="1130" y="887"/>
                </a:lnTo>
                <a:lnTo>
                  <a:pt x="0" y="887"/>
                </a:lnTo>
                <a:lnTo>
                  <a:pt x="888" y="1654"/>
                </a:lnTo>
                <a:lnTo>
                  <a:pt x="484" y="3025"/>
                </a:lnTo>
                <a:lnTo>
                  <a:pt x="1412" y="2097"/>
                </a:lnTo>
                <a:lnTo>
                  <a:pt x="2380" y="3025"/>
                </a:lnTo>
                <a:lnTo>
                  <a:pt x="1936" y="1654"/>
                </a:lnTo>
                <a:lnTo>
                  <a:pt x="2783" y="887"/>
                </a:lnTo>
                <a:lnTo>
                  <a:pt x="1694" y="887"/>
                </a:lnTo>
                <a:lnTo>
                  <a:pt x="141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7"/>
          <p:cNvSpPr/>
          <p:nvPr/>
        </p:nvSpPr>
        <p:spPr>
          <a:xfrm flipH="1">
            <a:off x="3137250" y="4627950"/>
            <a:ext cx="69600" cy="75650"/>
          </a:xfrm>
          <a:custGeom>
            <a:avLst/>
            <a:gdLst/>
            <a:ahLst/>
            <a:cxnLst/>
            <a:rect l="l" t="t" r="r" b="b"/>
            <a:pathLst>
              <a:path w="2784" h="3026" extrusionOk="0">
                <a:moveTo>
                  <a:pt x="1412" y="1"/>
                </a:moveTo>
                <a:lnTo>
                  <a:pt x="1130" y="888"/>
                </a:lnTo>
                <a:lnTo>
                  <a:pt x="1" y="888"/>
                </a:lnTo>
                <a:lnTo>
                  <a:pt x="888" y="1654"/>
                </a:lnTo>
                <a:lnTo>
                  <a:pt x="444" y="3025"/>
                </a:lnTo>
                <a:lnTo>
                  <a:pt x="444" y="3025"/>
                </a:lnTo>
                <a:lnTo>
                  <a:pt x="1412" y="2098"/>
                </a:lnTo>
                <a:lnTo>
                  <a:pt x="2340" y="3025"/>
                </a:lnTo>
                <a:lnTo>
                  <a:pt x="1896" y="1654"/>
                </a:lnTo>
                <a:lnTo>
                  <a:pt x="2783" y="888"/>
                </a:lnTo>
                <a:lnTo>
                  <a:pt x="1654" y="888"/>
                </a:lnTo>
                <a:lnTo>
                  <a:pt x="141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9" name="Google Shape;109;p7"/>
          <p:cNvGrpSpPr/>
          <p:nvPr/>
        </p:nvGrpSpPr>
        <p:grpSpPr>
          <a:xfrm flipH="1">
            <a:off x="332900" y="186800"/>
            <a:ext cx="1114200" cy="4798675"/>
            <a:chOff x="6101175" y="287075"/>
            <a:chExt cx="1114200" cy="4798675"/>
          </a:xfrm>
        </p:grpSpPr>
        <p:sp>
          <p:nvSpPr>
            <p:cNvPr id="110" name="Google Shape;110;p7"/>
            <p:cNvSpPr/>
            <p:nvPr/>
          </p:nvSpPr>
          <p:spPr>
            <a:xfrm>
              <a:off x="7145800" y="4007588"/>
              <a:ext cx="69575" cy="75625"/>
            </a:xfrm>
            <a:custGeom>
              <a:avLst/>
              <a:gdLst/>
              <a:ahLst/>
              <a:cxnLst/>
              <a:rect l="l" t="t" r="r" b="b"/>
              <a:pathLst>
                <a:path w="2783" h="3025" extrusionOk="0">
                  <a:moveTo>
                    <a:pt x="1412" y="0"/>
                  </a:moveTo>
                  <a:lnTo>
                    <a:pt x="1129" y="847"/>
                  </a:lnTo>
                  <a:lnTo>
                    <a:pt x="0" y="847"/>
                  </a:lnTo>
                  <a:lnTo>
                    <a:pt x="887" y="1613"/>
                  </a:lnTo>
                  <a:lnTo>
                    <a:pt x="484" y="3024"/>
                  </a:lnTo>
                  <a:lnTo>
                    <a:pt x="1412" y="2057"/>
                  </a:lnTo>
                  <a:lnTo>
                    <a:pt x="2380" y="3024"/>
                  </a:lnTo>
                  <a:lnTo>
                    <a:pt x="1936" y="1613"/>
                  </a:lnTo>
                  <a:lnTo>
                    <a:pt x="2783" y="847"/>
                  </a:lnTo>
                  <a:lnTo>
                    <a:pt x="1694" y="847"/>
                  </a:lnTo>
                  <a:lnTo>
                    <a:pt x="141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7"/>
            <p:cNvSpPr/>
            <p:nvPr/>
          </p:nvSpPr>
          <p:spPr>
            <a:xfrm>
              <a:off x="6185125" y="287075"/>
              <a:ext cx="50425" cy="54475"/>
            </a:xfrm>
            <a:custGeom>
              <a:avLst/>
              <a:gdLst/>
              <a:ahLst/>
              <a:cxnLst/>
              <a:rect l="l" t="t" r="r" b="b"/>
              <a:pathLst>
                <a:path w="2017" h="2179" extrusionOk="0">
                  <a:moveTo>
                    <a:pt x="1008" y="1"/>
                  </a:moveTo>
                  <a:lnTo>
                    <a:pt x="807" y="606"/>
                  </a:lnTo>
                  <a:lnTo>
                    <a:pt x="0" y="606"/>
                  </a:lnTo>
                  <a:lnTo>
                    <a:pt x="645" y="1170"/>
                  </a:lnTo>
                  <a:lnTo>
                    <a:pt x="323" y="2178"/>
                  </a:lnTo>
                  <a:lnTo>
                    <a:pt x="1008" y="1493"/>
                  </a:lnTo>
                  <a:lnTo>
                    <a:pt x="1694" y="2178"/>
                  </a:lnTo>
                  <a:lnTo>
                    <a:pt x="1694" y="2178"/>
                  </a:lnTo>
                  <a:lnTo>
                    <a:pt x="1371" y="1170"/>
                  </a:lnTo>
                  <a:lnTo>
                    <a:pt x="2016" y="606"/>
                  </a:lnTo>
                  <a:lnTo>
                    <a:pt x="1210" y="606"/>
                  </a:lnTo>
                  <a:lnTo>
                    <a:pt x="100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7"/>
            <p:cNvSpPr/>
            <p:nvPr/>
          </p:nvSpPr>
          <p:spPr>
            <a:xfrm>
              <a:off x="6101175" y="5031275"/>
              <a:ext cx="49400" cy="54475"/>
            </a:xfrm>
            <a:custGeom>
              <a:avLst/>
              <a:gdLst/>
              <a:ahLst/>
              <a:cxnLst/>
              <a:rect l="l" t="t" r="r" b="b"/>
              <a:pathLst>
                <a:path w="1976" h="2179" extrusionOk="0">
                  <a:moveTo>
                    <a:pt x="1008" y="1"/>
                  </a:moveTo>
                  <a:lnTo>
                    <a:pt x="807" y="646"/>
                  </a:lnTo>
                  <a:lnTo>
                    <a:pt x="0" y="646"/>
                  </a:lnTo>
                  <a:lnTo>
                    <a:pt x="645" y="1170"/>
                  </a:lnTo>
                  <a:lnTo>
                    <a:pt x="323" y="2178"/>
                  </a:lnTo>
                  <a:lnTo>
                    <a:pt x="1008" y="1493"/>
                  </a:lnTo>
                  <a:lnTo>
                    <a:pt x="1694" y="2178"/>
                  </a:lnTo>
                  <a:lnTo>
                    <a:pt x="1371" y="1170"/>
                  </a:lnTo>
                  <a:lnTo>
                    <a:pt x="1976" y="646"/>
                  </a:lnTo>
                  <a:lnTo>
                    <a:pt x="1210" y="646"/>
                  </a:lnTo>
                  <a:lnTo>
                    <a:pt x="100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7"/>
            <p:cNvSpPr/>
            <p:nvPr/>
          </p:nvSpPr>
          <p:spPr>
            <a:xfrm>
              <a:off x="6596875" y="2544525"/>
              <a:ext cx="50425" cy="54450"/>
            </a:xfrm>
            <a:custGeom>
              <a:avLst/>
              <a:gdLst/>
              <a:ahLst/>
              <a:cxnLst/>
              <a:rect l="l" t="t" r="r" b="b"/>
              <a:pathLst>
                <a:path w="2017" h="2178" extrusionOk="0">
                  <a:moveTo>
                    <a:pt x="1009" y="0"/>
                  </a:moveTo>
                  <a:lnTo>
                    <a:pt x="807" y="645"/>
                  </a:lnTo>
                  <a:lnTo>
                    <a:pt x="0" y="645"/>
                  </a:lnTo>
                  <a:lnTo>
                    <a:pt x="646" y="1210"/>
                  </a:lnTo>
                  <a:lnTo>
                    <a:pt x="323" y="2178"/>
                  </a:lnTo>
                  <a:lnTo>
                    <a:pt x="323" y="2178"/>
                  </a:lnTo>
                  <a:lnTo>
                    <a:pt x="1009" y="1492"/>
                  </a:lnTo>
                  <a:lnTo>
                    <a:pt x="1694" y="2178"/>
                  </a:lnTo>
                  <a:lnTo>
                    <a:pt x="1372" y="1170"/>
                  </a:lnTo>
                  <a:lnTo>
                    <a:pt x="2017" y="645"/>
                  </a:lnTo>
                  <a:lnTo>
                    <a:pt x="1210" y="645"/>
                  </a:lnTo>
                  <a:lnTo>
                    <a:pt x="1009" y="0"/>
                  </a:lnTo>
                  <a:close/>
                  <a:moveTo>
                    <a:pt x="1694" y="2178"/>
                  </a:moveTo>
                  <a:lnTo>
                    <a:pt x="1694" y="2178"/>
                  </a:lnTo>
                  <a:lnTo>
                    <a:pt x="1694" y="217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7"/>
            <p:cNvSpPr/>
            <p:nvPr/>
          </p:nvSpPr>
          <p:spPr>
            <a:xfrm>
              <a:off x="6175525" y="3841175"/>
              <a:ext cx="69600" cy="75625"/>
            </a:xfrm>
            <a:custGeom>
              <a:avLst/>
              <a:gdLst/>
              <a:ahLst/>
              <a:cxnLst/>
              <a:rect l="l" t="t" r="r" b="b"/>
              <a:pathLst>
                <a:path w="2784" h="3025" extrusionOk="0">
                  <a:moveTo>
                    <a:pt x="1412" y="0"/>
                  </a:moveTo>
                  <a:lnTo>
                    <a:pt x="1130" y="888"/>
                  </a:lnTo>
                  <a:lnTo>
                    <a:pt x="1" y="888"/>
                  </a:lnTo>
                  <a:lnTo>
                    <a:pt x="888" y="1654"/>
                  </a:lnTo>
                  <a:lnTo>
                    <a:pt x="444" y="3025"/>
                  </a:lnTo>
                  <a:lnTo>
                    <a:pt x="1412" y="2097"/>
                  </a:lnTo>
                  <a:lnTo>
                    <a:pt x="2340" y="3025"/>
                  </a:lnTo>
                  <a:lnTo>
                    <a:pt x="1896" y="1613"/>
                  </a:lnTo>
                  <a:lnTo>
                    <a:pt x="2783" y="888"/>
                  </a:lnTo>
                  <a:lnTo>
                    <a:pt x="1654" y="888"/>
                  </a:lnTo>
                  <a:lnTo>
                    <a:pt x="141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7"/>
            <p:cNvSpPr/>
            <p:nvPr/>
          </p:nvSpPr>
          <p:spPr>
            <a:xfrm>
              <a:off x="6596863" y="1304350"/>
              <a:ext cx="178450" cy="107975"/>
            </a:xfrm>
            <a:custGeom>
              <a:avLst/>
              <a:gdLst/>
              <a:ahLst/>
              <a:cxnLst/>
              <a:rect l="l" t="t" r="r" b="b"/>
              <a:pathLst>
                <a:path w="7138" h="4319" extrusionOk="0">
                  <a:moveTo>
                    <a:pt x="6890" y="0"/>
                  </a:moveTo>
                  <a:cubicBezTo>
                    <a:pt x="6849" y="0"/>
                    <a:pt x="6808" y="10"/>
                    <a:pt x="6775" y="27"/>
                  </a:cubicBezTo>
                  <a:lnTo>
                    <a:pt x="4638" y="712"/>
                  </a:lnTo>
                  <a:cubicBezTo>
                    <a:pt x="4498" y="690"/>
                    <a:pt x="4359" y="679"/>
                    <a:pt x="4220" y="679"/>
                  </a:cubicBezTo>
                  <a:cubicBezTo>
                    <a:pt x="3119" y="679"/>
                    <a:pt x="2093" y="1372"/>
                    <a:pt x="1734" y="2446"/>
                  </a:cubicBezTo>
                  <a:lnTo>
                    <a:pt x="81" y="3938"/>
                  </a:lnTo>
                  <a:cubicBezTo>
                    <a:pt x="0" y="4019"/>
                    <a:pt x="0" y="4180"/>
                    <a:pt x="81" y="4261"/>
                  </a:cubicBezTo>
                  <a:cubicBezTo>
                    <a:pt x="109" y="4290"/>
                    <a:pt x="158" y="4318"/>
                    <a:pt x="213" y="4318"/>
                  </a:cubicBezTo>
                  <a:cubicBezTo>
                    <a:pt x="235" y="4318"/>
                    <a:pt x="259" y="4313"/>
                    <a:pt x="283" y="4301"/>
                  </a:cubicBezTo>
                  <a:lnTo>
                    <a:pt x="2420" y="3656"/>
                  </a:lnTo>
                  <a:cubicBezTo>
                    <a:pt x="2612" y="3697"/>
                    <a:pt x="2804" y="3717"/>
                    <a:pt x="2992" y="3717"/>
                  </a:cubicBezTo>
                  <a:cubicBezTo>
                    <a:pt x="4105" y="3717"/>
                    <a:pt x="5099" y="3026"/>
                    <a:pt x="5444" y="1922"/>
                  </a:cubicBezTo>
                  <a:lnTo>
                    <a:pt x="7057" y="390"/>
                  </a:lnTo>
                  <a:cubicBezTo>
                    <a:pt x="7138" y="309"/>
                    <a:pt x="7138" y="148"/>
                    <a:pt x="7057" y="67"/>
                  </a:cubicBezTo>
                  <a:cubicBezTo>
                    <a:pt x="7010" y="20"/>
                    <a:pt x="6949" y="0"/>
                    <a:pt x="68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6" name="Google Shape;116;p7"/>
          <p:cNvSpPr txBox="1">
            <a:spLocks noGrp="1"/>
          </p:cNvSpPr>
          <p:nvPr>
            <p:ph type="title"/>
          </p:nvPr>
        </p:nvSpPr>
        <p:spPr>
          <a:xfrm>
            <a:off x="3139350" y="1800963"/>
            <a:ext cx="2865300" cy="35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17" name="Google Shape;117;p7"/>
          <p:cNvSpPr txBox="1">
            <a:spLocks noGrp="1"/>
          </p:cNvSpPr>
          <p:nvPr>
            <p:ph type="subTitle" idx="1"/>
          </p:nvPr>
        </p:nvSpPr>
        <p:spPr>
          <a:xfrm>
            <a:off x="1804050" y="3429000"/>
            <a:ext cx="5535900" cy="113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 1">
  <p:cSld name="CUSTOM_2_1">
    <p:spTree>
      <p:nvGrpSpPr>
        <p:cNvPr id="1" name="Shape 9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6" name="Google Shape;946;p56"/>
          <p:cNvSpPr/>
          <p:nvPr/>
        </p:nvSpPr>
        <p:spPr>
          <a:xfrm>
            <a:off x="579212" y="798780"/>
            <a:ext cx="326198" cy="122779"/>
          </a:xfrm>
          <a:custGeom>
            <a:avLst/>
            <a:gdLst/>
            <a:ahLst/>
            <a:cxnLst/>
            <a:rect l="l" t="t" r="r" b="b"/>
            <a:pathLst>
              <a:path w="8574" h="3227" extrusionOk="0">
                <a:moveTo>
                  <a:pt x="1" y="0"/>
                </a:moveTo>
                <a:lnTo>
                  <a:pt x="1" y="0"/>
                </a:lnTo>
                <a:cubicBezTo>
                  <a:pt x="301" y="734"/>
                  <a:pt x="801" y="1468"/>
                  <a:pt x="1435" y="2002"/>
                </a:cubicBezTo>
                <a:cubicBezTo>
                  <a:pt x="2394" y="2826"/>
                  <a:pt x="3563" y="3226"/>
                  <a:pt x="4724" y="3226"/>
                </a:cubicBezTo>
                <a:cubicBezTo>
                  <a:pt x="6148" y="3226"/>
                  <a:pt x="7563" y="2625"/>
                  <a:pt x="8574" y="1468"/>
                </a:cubicBezTo>
                <a:cubicBezTo>
                  <a:pt x="7106" y="1468"/>
                  <a:pt x="5638" y="1335"/>
                  <a:pt x="4237" y="1068"/>
                </a:cubicBezTo>
                <a:cubicBezTo>
                  <a:pt x="2770" y="834"/>
                  <a:pt x="1335" y="501"/>
                  <a:pt x="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7" name="Google Shape;947;p56"/>
          <p:cNvSpPr/>
          <p:nvPr/>
        </p:nvSpPr>
        <p:spPr>
          <a:xfrm>
            <a:off x="577957" y="537025"/>
            <a:ext cx="373145" cy="186927"/>
          </a:xfrm>
          <a:custGeom>
            <a:avLst/>
            <a:gdLst/>
            <a:ahLst/>
            <a:cxnLst/>
            <a:rect l="l" t="t" r="r" b="b"/>
            <a:pathLst>
              <a:path w="9808" h="4913" extrusionOk="0">
                <a:moveTo>
                  <a:pt x="4708" y="1"/>
                </a:moveTo>
                <a:cubicBezTo>
                  <a:pt x="2683" y="1"/>
                  <a:pt x="770" y="1218"/>
                  <a:pt x="1" y="3244"/>
                </a:cubicBezTo>
                <a:cubicBezTo>
                  <a:pt x="328" y="3231"/>
                  <a:pt x="655" y="3225"/>
                  <a:pt x="982" y="3225"/>
                </a:cubicBezTo>
                <a:cubicBezTo>
                  <a:pt x="2323" y="3225"/>
                  <a:pt x="3663" y="3337"/>
                  <a:pt x="5004" y="3578"/>
                </a:cubicBezTo>
                <a:cubicBezTo>
                  <a:pt x="6639" y="3845"/>
                  <a:pt x="8273" y="4278"/>
                  <a:pt x="9808" y="4912"/>
                </a:cubicBezTo>
                <a:cubicBezTo>
                  <a:pt x="9774" y="2877"/>
                  <a:pt x="8473" y="1076"/>
                  <a:pt x="6539" y="342"/>
                </a:cubicBezTo>
                <a:cubicBezTo>
                  <a:pt x="5937" y="111"/>
                  <a:pt x="5318" y="1"/>
                  <a:pt x="470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8" name="Google Shape;948;p56"/>
          <p:cNvSpPr/>
          <p:nvPr/>
        </p:nvSpPr>
        <p:spPr>
          <a:xfrm>
            <a:off x="453588" y="644771"/>
            <a:ext cx="610470" cy="166306"/>
          </a:xfrm>
          <a:custGeom>
            <a:avLst/>
            <a:gdLst/>
            <a:ahLst/>
            <a:cxnLst/>
            <a:rect l="l" t="t" r="r" b="b"/>
            <a:pathLst>
              <a:path w="16046" h="4371" extrusionOk="0">
                <a:moveTo>
                  <a:pt x="3507" y="0"/>
                </a:moveTo>
                <a:cubicBezTo>
                  <a:pt x="1568" y="0"/>
                  <a:pt x="266" y="296"/>
                  <a:pt x="167" y="846"/>
                </a:cubicBezTo>
                <a:cubicBezTo>
                  <a:pt x="1" y="1813"/>
                  <a:pt x="3403" y="3181"/>
                  <a:pt x="7739" y="3915"/>
                </a:cubicBezTo>
                <a:cubicBezTo>
                  <a:pt x="9548" y="4221"/>
                  <a:pt x="11235" y="4370"/>
                  <a:pt x="12599" y="4370"/>
                </a:cubicBezTo>
                <a:cubicBezTo>
                  <a:pt x="14505" y="4370"/>
                  <a:pt x="15781" y="4079"/>
                  <a:pt x="15879" y="3515"/>
                </a:cubicBezTo>
                <a:cubicBezTo>
                  <a:pt x="16045" y="2547"/>
                  <a:pt x="12643" y="1180"/>
                  <a:pt x="8306" y="446"/>
                </a:cubicBezTo>
                <a:cubicBezTo>
                  <a:pt x="6524" y="144"/>
                  <a:pt x="4861" y="0"/>
                  <a:pt x="350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9" name="Google Shape;949;p56"/>
          <p:cNvSpPr/>
          <p:nvPr/>
        </p:nvSpPr>
        <p:spPr>
          <a:xfrm>
            <a:off x="977737" y="4359264"/>
            <a:ext cx="54933" cy="59318"/>
          </a:xfrm>
          <a:custGeom>
            <a:avLst/>
            <a:gdLst/>
            <a:ahLst/>
            <a:cxnLst/>
            <a:rect l="l" t="t" r="r" b="b"/>
            <a:pathLst>
              <a:path w="2017" h="2178" extrusionOk="0">
                <a:moveTo>
                  <a:pt x="1049" y="0"/>
                </a:moveTo>
                <a:lnTo>
                  <a:pt x="847" y="646"/>
                </a:lnTo>
                <a:lnTo>
                  <a:pt x="0" y="646"/>
                </a:lnTo>
                <a:lnTo>
                  <a:pt x="645" y="1210"/>
                </a:lnTo>
                <a:lnTo>
                  <a:pt x="363" y="2178"/>
                </a:lnTo>
                <a:lnTo>
                  <a:pt x="363" y="2178"/>
                </a:lnTo>
                <a:lnTo>
                  <a:pt x="1049" y="1533"/>
                </a:lnTo>
                <a:lnTo>
                  <a:pt x="1734" y="2178"/>
                </a:lnTo>
                <a:lnTo>
                  <a:pt x="1412" y="1170"/>
                </a:lnTo>
                <a:lnTo>
                  <a:pt x="2017" y="646"/>
                </a:lnTo>
                <a:lnTo>
                  <a:pt x="1210" y="646"/>
                </a:lnTo>
                <a:lnTo>
                  <a:pt x="104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0" name="Google Shape;950;p56"/>
          <p:cNvSpPr/>
          <p:nvPr/>
        </p:nvSpPr>
        <p:spPr>
          <a:xfrm>
            <a:off x="4333053" y="4650555"/>
            <a:ext cx="54933" cy="59345"/>
          </a:xfrm>
          <a:custGeom>
            <a:avLst/>
            <a:gdLst/>
            <a:ahLst/>
            <a:cxnLst/>
            <a:rect l="l" t="t" r="r" b="b"/>
            <a:pathLst>
              <a:path w="2017" h="2179" extrusionOk="0">
                <a:moveTo>
                  <a:pt x="1009" y="1"/>
                </a:moveTo>
                <a:lnTo>
                  <a:pt x="807" y="606"/>
                </a:lnTo>
                <a:lnTo>
                  <a:pt x="1" y="606"/>
                </a:lnTo>
                <a:lnTo>
                  <a:pt x="646" y="1170"/>
                </a:lnTo>
                <a:lnTo>
                  <a:pt x="364" y="2179"/>
                </a:lnTo>
                <a:lnTo>
                  <a:pt x="1009" y="1493"/>
                </a:lnTo>
                <a:lnTo>
                  <a:pt x="1694" y="2179"/>
                </a:lnTo>
                <a:lnTo>
                  <a:pt x="1372" y="1170"/>
                </a:lnTo>
                <a:lnTo>
                  <a:pt x="2017" y="606"/>
                </a:lnTo>
                <a:lnTo>
                  <a:pt x="1210" y="606"/>
                </a:lnTo>
                <a:lnTo>
                  <a:pt x="100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1" name="Google Shape;951;p56"/>
          <p:cNvSpPr/>
          <p:nvPr/>
        </p:nvSpPr>
        <p:spPr>
          <a:xfrm>
            <a:off x="5445981" y="4137804"/>
            <a:ext cx="54933" cy="59345"/>
          </a:xfrm>
          <a:custGeom>
            <a:avLst/>
            <a:gdLst/>
            <a:ahLst/>
            <a:cxnLst/>
            <a:rect l="l" t="t" r="r" b="b"/>
            <a:pathLst>
              <a:path w="2017" h="2179" extrusionOk="0">
                <a:moveTo>
                  <a:pt x="1008" y="1"/>
                </a:moveTo>
                <a:lnTo>
                  <a:pt x="807" y="606"/>
                </a:lnTo>
                <a:lnTo>
                  <a:pt x="0" y="606"/>
                </a:lnTo>
                <a:lnTo>
                  <a:pt x="645" y="1170"/>
                </a:lnTo>
                <a:lnTo>
                  <a:pt x="323" y="2178"/>
                </a:lnTo>
                <a:lnTo>
                  <a:pt x="1008" y="1493"/>
                </a:lnTo>
                <a:lnTo>
                  <a:pt x="1694" y="2178"/>
                </a:lnTo>
                <a:lnTo>
                  <a:pt x="1694" y="2178"/>
                </a:lnTo>
                <a:lnTo>
                  <a:pt x="1371" y="1170"/>
                </a:lnTo>
                <a:lnTo>
                  <a:pt x="2016" y="606"/>
                </a:lnTo>
                <a:lnTo>
                  <a:pt x="1210" y="606"/>
                </a:lnTo>
                <a:lnTo>
                  <a:pt x="100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2" name="Google Shape;952;p56"/>
          <p:cNvSpPr/>
          <p:nvPr/>
        </p:nvSpPr>
        <p:spPr>
          <a:xfrm>
            <a:off x="7758593" y="3813051"/>
            <a:ext cx="414200" cy="250621"/>
          </a:xfrm>
          <a:custGeom>
            <a:avLst/>
            <a:gdLst/>
            <a:ahLst/>
            <a:cxnLst/>
            <a:rect l="l" t="t" r="r" b="b"/>
            <a:pathLst>
              <a:path w="7138" h="4319" extrusionOk="0">
                <a:moveTo>
                  <a:pt x="6890" y="0"/>
                </a:moveTo>
                <a:cubicBezTo>
                  <a:pt x="6849" y="0"/>
                  <a:pt x="6808" y="10"/>
                  <a:pt x="6775" y="27"/>
                </a:cubicBezTo>
                <a:lnTo>
                  <a:pt x="4638" y="712"/>
                </a:lnTo>
                <a:cubicBezTo>
                  <a:pt x="4498" y="690"/>
                  <a:pt x="4359" y="679"/>
                  <a:pt x="4220" y="679"/>
                </a:cubicBezTo>
                <a:cubicBezTo>
                  <a:pt x="3119" y="679"/>
                  <a:pt x="2093" y="1372"/>
                  <a:pt x="1734" y="2446"/>
                </a:cubicBezTo>
                <a:lnTo>
                  <a:pt x="81" y="3938"/>
                </a:lnTo>
                <a:cubicBezTo>
                  <a:pt x="0" y="4019"/>
                  <a:pt x="0" y="4180"/>
                  <a:pt x="81" y="4261"/>
                </a:cubicBezTo>
                <a:cubicBezTo>
                  <a:pt x="109" y="4290"/>
                  <a:pt x="158" y="4318"/>
                  <a:pt x="213" y="4318"/>
                </a:cubicBezTo>
                <a:cubicBezTo>
                  <a:pt x="235" y="4318"/>
                  <a:pt x="259" y="4313"/>
                  <a:pt x="283" y="4301"/>
                </a:cubicBezTo>
                <a:lnTo>
                  <a:pt x="2420" y="3656"/>
                </a:lnTo>
                <a:cubicBezTo>
                  <a:pt x="2612" y="3697"/>
                  <a:pt x="2804" y="3717"/>
                  <a:pt x="2992" y="3717"/>
                </a:cubicBezTo>
                <a:cubicBezTo>
                  <a:pt x="4105" y="3717"/>
                  <a:pt x="5099" y="3026"/>
                  <a:pt x="5444" y="1922"/>
                </a:cubicBezTo>
                <a:lnTo>
                  <a:pt x="7057" y="390"/>
                </a:lnTo>
                <a:cubicBezTo>
                  <a:pt x="7138" y="309"/>
                  <a:pt x="7138" y="148"/>
                  <a:pt x="7057" y="67"/>
                </a:cubicBezTo>
                <a:cubicBezTo>
                  <a:pt x="7010" y="20"/>
                  <a:pt x="6949" y="0"/>
                  <a:pt x="689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3" name="Google Shape;953;p56"/>
          <p:cNvSpPr/>
          <p:nvPr/>
        </p:nvSpPr>
        <p:spPr>
          <a:xfrm>
            <a:off x="585772" y="1178502"/>
            <a:ext cx="54933" cy="59318"/>
          </a:xfrm>
          <a:custGeom>
            <a:avLst/>
            <a:gdLst/>
            <a:ahLst/>
            <a:cxnLst/>
            <a:rect l="l" t="t" r="r" b="b"/>
            <a:pathLst>
              <a:path w="2017" h="2178" extrusionOk="0">
                <a:moveTo>
                  <a:pt x="1049" y="0"/>
                </a:moveTo>
                <a:lnTo>
                  <a:pt x="847" y="646"/>
                </a:lnTo>
                <a:lnTo>
                  <a:pt x="0" y="646"/>
                </a:lnTo>
                <a:lnTo>
                  <a:pt x="645" y="1210"/>
                </a:lnTo>
                <a:lnTo>
                  <a:pt x="363" y="2178"/>
                </a:lnTo>
                <a:lnTo>
                  <a:pt x="363" y="2178"/>
                </a:lnTo>
                <a:lnTo>
                  <a:pt x="1049" y="1533"/>
                </a:lnTo>
                <a:lnTo>
                  <a:pt x="1734" y="2178"/>
                </a:lnTo>
                <a:lnTo>
                  <a:pt x="1412" y="1170"/>
                </a:lnTo>
                <a:lnTo>
                  <a:pt x="2017" y="646"/>
                </a:lnTo>
                <a:lnTo>
                  <a:pt x="1210" y="646"/>
                </a:lnTo>
                <a:lnTo>
                  <a:pt x="104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4" name="Google Shape;954;p56"/>
          <p:cNvSpPr/>
          <p:nvPr/>
        </p:nvSpPr>
        <p:spPr>
          <a:xfrm>
            <a:off x="8117863" y="1237833"/>
            <a:ext cx="54933" cy="59345"/>
          </a:xfrm>
          <a:custGeom>
            <a:avLst/>
            <a:gdLst/>
            <a:ahLst/>
            <a:cxnLst/>
            <a:rect l="l" t="t" r="r" b="b"/>
            <a:pathLst>
              <a:path w="2017" h="2179" extrusionOk="0">
                <a:moveTo>
                  <a:pt x="1009" y="1"/>
                </a:moveTo>
                <a:lnTo>
                  <a:pt x="807" y="606"/>
                </a:lnTo>
                <a:lnTo>
                  <a:pt x="1" y="606"/>
                </a:lnTo>
                <a:lnTo>
                  <a:pt x="646" y="1170"/>
                </a:lnTo>
                <a:lnTo>
                  <a:pt x="364" y="2179"/>
                </a:lnTo>
                <a:lnTo>
                  <a:pt x="1009" y="1493"/>
                </a:lnTo>
                <a:lnTo>
                  <a:pt x="1694" y="2179"/>
                </a:lnTo>
                <a:lnTo>
                  <a:pt x="1372" y="1170"/>
                </a:lnTo>
                <a:lnTo>
                  <a:pt x="2017" y="606"/>
                </a:lnTo>
                <a:lnTo>
                  <a:pt x="1210" y="606"/>
                </a:lnTo>
                <a:lnTo>
                  <a:pt x="100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5" name="Google Shape;955;p56"/>
          <p:cNvSpPr/>
          <p:nvPr/>
        </p:nvSpPr>
        <p:spPr>
          <a:xfrm>
            <a:off x="2824238" y="699999"/>
            <a:ext cx="54933" cy="59345"/>
          </a:xfrm>
          <a:custGeom>
            <a:avLst/>
            <a:gdLst/>
            <a:ahLst/>
            <a:cxnLst/>
            <a:rect l="l" t="t" r="r" b="b"/>
            <a:pathLst>
              <a:path w="2017" h="2179" extrusionOk="0">
                <a:moveTo>
                  <a:pt x="1008" y="1"/>
                </a:moveTo>
                <a:lnTo>
                  <a:pt x="807" y="606"/>
                </a:lnTo>
                <a:lnTo>
                  <a:pt x="0" y="606"/>
                </a:lnTo>
                <a:lnTo>
                  <a:pt x="645" y="1170"/>
                </a:lnTo>
                <a:lnTo>
                  <a:pt x="323" y="2178"/>
                </a:lnTo>
                <a:lnTo>
                  <a:pt x="1008" y="1493"/>
                </a:lnTo>
                <a:lnTo>
                  <a:pt x="1694" y="2178"/>
                </a:lnTo>
                <a:lnTo>
                  <a:pt x="1694" y="2178"/>
                </a:lnTo>
                <a:lnTo>
                  <a:pt x="1371" y="1170"/>
                </a:lnTo>
                <a:lnTo>
                  <a:pt x="2016" y="606"/>
                </a:lnTo>
                <a:lnTo>
                  <a:pt x="1210" y="606"/>
                </a:lnTo>
                <a:lnTo>
                  <a:pt x="100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6" name="Google Shape;956;p56"/>
          <p:cNvSpPr/>
          <p:nvPr/>
        </p:nvSpPr>
        <p:spPr>
          <a:xfrm>
            <a:off x="3645480" y="4270792"/>
            <a:ext cx="54933" cy="59345"/>
          </a:xfrm>
          <a:custGeom>
            <a:avLst/>
            <a:gdLst/>
            <a:ahLst/>
            <a:cxnLst/>
            <a:rect l="l" t="t" r="r" b="b"/>
            <a:pathLst>
              <a:path w="2017" h="2179" extrusionOk="0">
                <a:moveTo>
                  <a:pt x="1009" y="1"/>
                </a:moveTo>
                <a:lnTo>
                  <a:pt x="807" y="606"/>
                </a:lnTo>
                <a:lnTo>
                  <a:pt x="1" y="606"/>
                </a:lnTo>
                <a:lnTo>
                  <a:pt x="646" y="1170"/>
                </a:lnTo>
                <a:lnTo>
                  <a:pt x="364" y="2179"/>
                </a:lnTo>
                <a:lnTo>
                  <a:pt x="1009" y="1493"/>
                </a:lnTo>
                <a:lnTo>
                  <a:pt x="1694" y="2179"/>
                </a:lnTo>
                <a:lnTo>
                  <a:pt x="1372" y="1170"/>
                </a:lnTo>
                <a:lnTo>
                  <a:pt x="2017" y="606"/>
                </a:lnTo>
                <a:lnTo>
                  <a:pt x="1210" y="606"/>
                </a:lnTo>
                <a:lnTo>
                  <a:pt x="100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7" name="Google Shape;957;p56"/>
          <p:cNvSpPr txBox="1">
            <a:spLocks noGrp="1"/>
          </p:cNvSpPr>
          <p:nvPr>
            <p:ph type="title"/>
          </p:nvPr>
        </p:nvSpPr>
        <p:spPr>
          <a:xfrm>
            <a:off x="1246625" y="1401579"/>
            <a:ext cx="1833300" cy="235800"/>
          </a:xfrm>
          <a:prstGeom prst="rect">
            <a:avLst/>
          </a:prstGeom>
        </p:spPr>
        <p:txBody>
          <a:bodyPr spcFirstLastPara="1" wrap="square" lIns="91425" tIns="0" rIns="91425" bIns="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958" name="Google Shape;958;p56"/>
          <p:cNvSpPr txBox="1">
            <a:spLocks noGrp="1"/>
          </p:cNvSpPr>
          <p:nvPr>
            <p:ph type="subTitle" idx="1"/>
          </p:nvPr>
        </p:nvSpPr>
        <p:spPr>
          <a:xfrm>
            <a:off x="1246625" y="1690419"/>
            <a:ext cx="3264600" cy="353100"/>
          </a:xfrm>
          <a:prstGeom prst="rect">
            <a:avLst/>
          </a:prstGeom>
        </p:spPr>
        <p:txBody>
          <a:bodyPr spcFirstLastPara="1" wrap="square" lIns="91425" tIns="0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ignika"/>
              <a:buNone/>
              <a:defRPr sz="15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ignika"/>
              <a:buNone/>
              <a:defRPr sz="16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ignika"/>
              <a:buNone/>
              <a:defRPr sz="16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ignika"/>
              <a:buNone/>
              <a:defRPr sz="16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ignika"/>
              <a:buNone/>
              <a:defRPr sz="16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ignika"/>
              <a:buNone/>
              <a:defRPr sz="16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ignika"/>
              <a:buNone/>
              <a:defRPr sz="16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ignika"/>
              <a:buNone/>
              <a:defRPr sz="16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ignika"/>
              <a:buNone/>
              <a:defRPr sz="16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959" name="Google Shape;959;p56"/>
          <p:cNvSpPr txBox="1">
            <a:spLocks noGrp="1"/>
          </p:cNvSpPr>
          <p:nvPr>
            <p:ph type="title" idx="2"/>
          </p:nvPr>
        </p:nvSpPr>
        <p:spPr>
          <a:xfrm>
            <a:off x="1246625" y="3960223"/>
            <a:ext cx="1833300" cy="235800"/>
          </a:xfrm>
          <a:prstGeom prst="rect">
            <a:avLst/>
          </a:prstGeom>
        </p:spPr>
        <p:txBody>
          <a:bodyPr spcFirstLastPara="1" wrap="square" lIns="91425" tIns="0" rIns="91425" bIns="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960" name="Google Shape;960;p56"/>
          <p:cNvSpPr txBox="1">
            <a:spLocks noGrp="1"/>
          </p:cNvSpPr>
          <p:nvPr>
            <p:ph type="subTitle" idx="3"/>
          </p:nvPr>
        </p:nvSpPr>
        <p:spPr>
          <a:xfrm>
            <a:off x="1246625" y="4249063"/>
            <a:ext cx="3264600" cy="353100"/>
          </a:xfrm>
          <a:prstGeom prst="rect">
            <a:avLst/>
          </a:prstGeom>
        </p:spPr>
        <p:txBody>
          <a:bodyPr spcFirstLastPara="1" wrap="square" lIns="91425" tIns="0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ignika"/>
              <a:buNone/>
              <a:defRPr sz="15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Signika"/>
              <a:buNone/>
              <a:defRPr sz="1600">
                <a:latin typeface="Signika"/>
                <a:ea typeface="Signika"/>
                <a:cs typeface="Signika"/>
                <a:sym typeface="Signika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Signika"/>
              <a:buNone/>
              <a:defRPr sz="1600">
                <a:latin typeface="Signika"/>
                <a:ea typeface="Signika"/>
                <a:cs typeface="Signika"/>
                <a:sym typeface="Signika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Signika"/>
              <a:buNone/>
              <a:defRPr sz="1600">
                <a:latin typeface="Signika"/>
                <a:ea typeface="Signika"/>
                <a:cs typeface="Signika"/>
                <a:sym typeface="Signika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Signika"/>
              <a:buNone/>
              <a:defRPr sz="1600">
                <a:latin typeface="Signika"/>
                <a:ea typeface="Signika"/>
                <a:cs typeface="Signika"/>
                <a:sym typeface="Signika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Signika"/>
              <a:buNone/>
              <a:defRPr sz="1600">
                <a:latin typeface="Signika"/>
                <a:ea typeface="Signika"/>
                <a:cs typeface="Signika"/>
                <a:sym typeface="Signika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Signika"/>
              <a:buNone/>
              <a:defRPr sz="1600">
                <a:latin typeface="Signika"/>
                <a:ea typeface="Signika"/>
                <a:cs typeface="Signika"/>
                <a:sym typeface="Signika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Signika"/>
              <a:buNone/>
              <a:defRPr sz="1600">
                <a:latin typeface="Signika"/>
                <a:ea typeface="Signika"/>
                <a:cs typeface="Signika"/>
                <a:sym typeface="Signika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Signika"/>
              <a:buNone/>
              <a:defRPr sz="1600">
                <a:latin typeface="Signika"/>
                <a:ea typeface="Signika"/>
                <a:cs typeface="Signika"/>
                <a:sym typeface="Signika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961" name="Google Shape;961;p56"/>
          <p:cNvSpPr txBox="1">
            <a:spLocks noGrp="1"/>
          </p:cNvSpPr>
          <p:nvPr>
            <p:ph type="title" idx="4"/>
          </p:nvPr>
        </p:nvSpPr>
        <p:spPr>
          <a:xfrm>
            <a:off x="5232075" y="2680901"/>
            <a:ext cx="1833300" cy="235800"/>
          </a:xfrm>
          <a:prstGeom prst="rect">
            <a:avLst/>
          </a:prstGeom>
        </p:spPr>
        <p:txBody>
          <a:bodyPr spcFirstLastPara="1" wrap="square" lIns="91425" tIns="0" rIns="91425" bIns="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962" name="Google Shape;962;p56"/>
          <p:cNvSpPr txBox="1">
            <a:spLocks noGrp="1"/>
          </p:cNvSpPr>
          <p:nvPr>
            <p:ph type="subTitle" idx="5"/>
          </p:nvPr>
        </p:nvSpPr>
        <p:spPr>
          <a:xfrm>
            <a:off x="5232075" y="2969741"/>
            <a:ext cx="3264600" cy="353100"/>
          </a:xfrm>
          <a:prstGeom prst="rect">
            <a:avLst/>
          </a:prstGeom>
        </p:spPr>
        <p:txBody>
          <a:bodyPr spcFirstLastPara="1" wrap="square" lIns="91425" tIns="0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ignika"/>
              <a:buNone/>
              <a:defRPr sz="15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Signika"/>
              <a:buNone/>
              <a:defRPr sz="1600">
                <a:latin typeface="Signika"/>
                <a:ea typeface="Signika"/>
                <a:cs typeface="Signika"/>
                <a:sym typeface="Signika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Signika"/>
              <a:buNone/>
              <a:defRPr sz="1600">
                <a:latin typeface="Signika"/>
                <a:ea typeface="Signika"/>
                <a:cs typeface="Signika"/>
                <a:sym typeface="Signika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Signika"/>
              <a:buNone/>
              <a:defRPr sz="1600">
                <a:latin typeface="Signika"/>
                <a:ea typeface="Signika"/>
                <a:cs typeface="Signika"/>
                <a:sym typeface="Signika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Signika"/>
              <a:buNone/>
              <a:defRPr sz="1600">
                <a:latin typeface="Signika"/>
                <a:ea typeface="Signika"/>
                <a:cs typeface="Signika"/>
                <a:sym typeface="Signika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Signika"/>
              <a:buNone/>
              <a:defRPr sz="1600">
                <a:latin typeface="Signika"/>
                <a:ea typeface="Signika"/>
                <a:cs typeface="Signika"/>
                <a:sym typeface="Signika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Signika"/>
              <a:buNone/>
              <a:defRPr sz="1600">
                <a:latin typeface="Signika"/>
                <a:ea typeface="Signika"/>
                <a:cs typeface="Signika"/>
                <a:sym typeface="Signika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Signika"/>
              <a:buNone/>
              <a:defRPr sz="1600">
                <a:latin typeface="Signika"/>
                <a:ea typeface="Signika"/>
                <a:cs typeface="Signika"/>
                <a:sym typeface="Signika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Signika"/>
              <a:buNone/>
              <a:defRPr sz="1600">
                <a:latin typeface="Signika"/>
                <a:ea typeface="Signika"/>
                <a:cs typeface="Signika"/>
                <a:sym typeface="Signika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963" name="Google Shape;963;p56"/>
          <p:cNvSpPr txBox="1">
            <a:spLocks noGrp="1"/>
          </p:cNvSpPr>
          <p:nvPr>
            <p:ph type="title" idx="6"/>
          </p:nvPr>
        </p:nvSpPr>
        <p:spPr>
          <a:xfrm>
            <a:off x="1246625" y="2680901"/>
            <a:ext cx="1833300" cy="235800"/>
          </a:xfrm>
          <a:prstGeom prst="rect">
            <a:avLst/>
          </a:prstGeom>
        </p:spPr>
        <p:txBody>
          <a:bodyPr spcFirstLastPara="1" wrap="square" lIns="91425" tIns="0" rIns="91425" bIns="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964" name="Google Shape;964;p56"/>
          <p:cNvSpPr txBox="1">
            <a:spLocks noGrp="1"/>
          </p:cNvSpPr>
          <p:nvPr>
            <p:ph type="subTitle" idx="7"/>
          </p:nvPr>
        </p:nvSpPr>
        <p:spPr>
          <a:xfrm>
            <a:off x="1246625" y="2969741"/>
            <a:ext cx="3264600" cy="353100"/>
          </a:xfrm>
          <a:prstGeom prst="rect">
            <a:avLst/>
          </a:prstGeom>
        </p:spPr>
        <p:txBody>
          <a:bodyPr spcFirstLastPara="1" wrap="square" lIns="91425" tIns="0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ignika"/>
              <a:buNone/>
              <a:defRPr sz="15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ignika"/>
              <a:buNone/>
              <a:defRPr sz="16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ignika"/>
              <a:buNone/>
              <a:defRPr sz="16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ignika"/>
              <a:buNone/>
              <a:defRPr sz="16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ignika"/>
              <a:buNone/>
              <a:defRPr sz="16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ignika"/>
              <a:buNone/>
              <a:defRPr sz="16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ignika"/>
              <a:buNone/>
              <a:defRPr sz="16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ignika"/>
              <a:buNone/>
              <a:defRPr sz="16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ignika"/>
              <a:buNone/>
              <a:defRPr sz="16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965" name="Google Shape;965;p56"/>
          <p:cNvSpPr txBox="1">
            <a:spLocks noGrp="1"/>
          </p:cNvSpPr>
          <p:nvPr>
            <p:ph type="title" idx="8"/>
          </p:nvPr>
        </p:nvSpPr>
        <p:spPr>
          <a:xfrm>
            <a:off x="5232075" y="1401579"/>
            <a:ext cx="1833300" cy="235800"/>
          </a:xfrm>
          <a:prstGeom prst="rect">
            <a:avLst/>
          </a:prstGeom>
        </p:spPr>
        <p:txBody>
          <a:bodyPr spcFirstLastPara="1" wrap="square" lIns="91425" tIns="0" rIns="91425" bIns="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966" name="Google Shape;966;p56"/>
          <p:cNvSpPr txBox="1">
            <a:spLocks noGrp="1"/>
          </p:cNvSpPr>
          <p:nvPr>
            <p:ph type="subTitle" idx="9"/>
          </p:nvPr>
        </p:nvSpPr>
        <p:spPr>
          <a:xfrm>
            <a:off x="5232075" y="1690419"/>
            <a:ext cx="3264600" cy="353100"/>
          </a:xfrm>
          <a:prstGeom prst="rect">
            <a:avLst/>
          </a:prstGeom>
        </p:spPr>
        <p:txBody>
          <a:bodyPr spcFirstLastPara="1" wrap="square" lIns="91425" tIns="0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ignika"/>
              <a:buNone/>
              <a:defRPr sz="15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ignika"/>
              <a:buNone/>
              <a:defRPr sz="16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ignika"/>
              <a:buNone/>
              <a:defRPr sz="16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ignika"/>
              <a:buNone/>
              <a:defRPr sz="16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ignika"/>
              <a:buNone/>
              <a:defRPr sz="16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ignika"/>
              <a:buNone/>
              <a:defRPr sz="16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ignika"/>
              <a:buNone/>
              <a:defRPr sz="16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ignika"/>
              <a:buNone/>
              <a:defRPr sz="16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ignika"/>
              <a:buNone/>
              <a:defRPr sz="16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967" name="Google Shape;967;p56"/>
          <p:cNvSpPr txBox="1">
            <a:spLocks noGrp="1"/>
          </p:cNvSpPr>
          <p:nvPr>
            <p:ph type="title" idx="13"/>
          </p:nvPr>
        </p:nvSpPr>
        <p:spPr>
          <a:xfrm>
            <a:off x="5232075" y="3960223"/>
            <a:ext cx="1833300" cy="235800"/>
          </a:xfrm>
          <a:prstGeom prst="rect">
            <a:avLst/>
          </a:prstGeom>
        </p:spPr>
        <p:txBody>
          <a:bodyPr spcFirstLastPara="1" wrap="square" lIns="91425" tIns="0" rIns="91425" bIns="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968" name="Google Shape;968;p56"/>
          <p:cNvSpPr txBox="1">
            <a:spLocks noGrp="1"/>
          </p:cNvSpPr>
          <p:nvPr>
            <p:ph type="subTitle" idx="14"/>
          </p:nvPr>
        </p:nvSpPr>
        <p:spPr>
          <a:xfrm>
            <a:off x="5232075" y="4249063"/>
            <a:ext cx="3264600" cy="353100"/>
          </a:xfrm>
          <a:prstGeom prst="rect">
            <a:avLst/>
          </a:prstGeom>
        </p:spPr>
        <p:txBody>
          <a:bodyPr spcFirstLastPara="1" wrap="square" lIns="91425" tIns="0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ignika"/>
              <a:buNone/>
              <a:defRPr sz="15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ignika"/>
              <a:buNone/>
              <a:defRPr sz="16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ignika"/>
              <a:buNone/>
              <a:defRPr sz="16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ignika"/>
              <a:buNone/>
              <a:defRPr sz="16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ignika"/>
              <a:buNone/>
              <a:defRPr sz="16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ignika"/>
              <a:buNone/>
              <a:defRPr sz="16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ignika"/>
              <a:buNone/>
              <a:defRPr sz="16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ignika"/>
              <a:buNone/>
              <a:defRPr sz="16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ignika"/>
              <a:buNone/>
              <a:defRPr sz="16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969" name="Google Shape;969;p56"/>
          <p:cNvSpPr txBox="1">
            <a:spLocks noGrp="1"/>
          </p:cNvSpPr>
          <p:nvPr>
            <p:ph type="title" idx="15"/>
          </p:nvPr>
        </p:nvSpPr>
        <p:spPr>
          <a:xfrm>
            <a:off x="713225" y="377725"/>
            <a:ext cx="7743600" cy="56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_AND_TWO_COLUMNS_1">
    <p:spTree>
      <p:nvGrpSpPr>
        <p:cNvPr id="1" name="Shape 9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1" name="Google Shape;971;p57"/>
          <p:cNvGrpSpPr/>
          <p:nvPr/>
        </p:nvGrpSpPr>
        <p:grpSpPr>
          <a:xfrm flipH="1">
            <a:off x="7772875" y="205025"/>
            <a:ext cx="1114200" cy="4798675"/>
            <a:chOff x="6101175" y="287075"/>
            <a:chExt cx="1114200" cy="4798675"/>
          </a:xfrm>
        </p:grpSpPr>
        <p:sp>
          <p:nvSpPr>
            <p:cNvPr id="972" name="Google Shape;972;p57"/>
            <p:cNvSpPr/>
            <p:nvPr/>
          </p:nvSpPr>
          <p:spPr>
            <a:xfrm>
              <a:off x="7145800" y="4007588"/>
              <a:ext cx="69575" cy="75625"/>
            </a:xfrm>
            <a:custGeom>
              <a:avLst/>
              <a:gdLst/>
              <a:ahLst/>
              <a:cxnLst/>
              <a:rect l="l" t="t" r="r" b="b"/>
              <a:pathLst>
                <a:path w="2783" h="3025" extrusionOk="0">
                  <a:moveTo>
                    <a:pt x="1412" y="0"/>
                  </a:moveTo>
                  <a:lnTo>
                    <a:pt x="1129" y="847"/>
                  </a:lnTo>
                  <a:lnTo>
                    <a:pt x="0" y="847"/>
                  </a:lnTo>
                  <a:lnTo>
                    <a:pt x="887" y="1613"/>
                  </a:lnTo>
                  <a:lnTo>
                    <a:pt x="484" y="3024"/>
                  </a:lnTo>
                  <a:lnTo>
                    <a:pt x="1412" y="2057"/>
                  </a:lnTo>
                  <a:lnTo>
                    <a:pt x="2380" y="3024"/>
                  </a:lnTo>
                  <a:lnTo>
                    <a:pt x="1936" y="1613"/>
                  </a:lnTo>
                  <a:lnTo>
                    <a:pt x="2783" y="847"/>
                  </a:lnTo>
                  <a:lnTo>
                    <a:pt x="1694" y="847"/>
                  </a:lnTo>
                  <a:lnTo>
                    <a:pt x="141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57"/>
            <p:cNvSpPr/>
            <p:nvPr/>
          </p:nvSpPr>
          <p:spPr>
            <a:xfrm>
              <a:off x="6185125" y="287075"/>
              <a:ext cx="50425" cy="54475"/>
            </a:xfrm>
            <a:custGeom>
              <a:avLst/>
              <a:gdLst/>
              <a:ahLst/>
              <a:cxnLst/>
              <a:rect l="l" t="t" r="r" b="b"/>
              <a:pathLst>
                <a:path w="2017" h="2179" extrusionOk="0">
                  <a:moveTo>
                    <a:pt x="1008" y="1"/>
                  </a:moveTo>
                  <a:lnTo>
                    <a:pt x="807" y="606"/>
                  </a:lnTo>
                  <a:lnTo>
                    <a:pt x="0" y="606"/>
                  </a:lnTo>
                  <a:lnTo>
                    <a:pt x="645" y="1170"/>
                  </a:lnTo>
                  <a:lnTo>
                    <a:pt x="323" y="2178"/>
                  </a:lnTo>
                  <a:lnTo>
                    <a:pt x="1008" y="1493"/>
                  </a:lnTo>
                  <a:lnTo>
                    <a:pt x="1694" y="2178"/>
                  </a:lnTo>
                  <a:lnTo>
                    <a:pt x="1694" y="2178"/>
                  </a:lnTo>
                  <a:lnTo>
                    <a:pt x="1371" y="1170"/>
                  </a:lnTo>
                  <a:lnTo>
                    <a:pt x="2016" y="606"/>
                  </a:lnTo>
                  <a:lnTo>
                    <a:pt x="1210" y="606"/>
                  </a:lnTo>
                  <a:lnTo>
                    <a:pt x="100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57"/>
            <p:cNvSpPr/>
            <p:nvPr/>
          </p:nvSpPr>
          <p:spPr>
            <a:xfrm>
              <a:off x="6101175" y="5031275"/>
              <a:ext cx="49400" cy="54475"/>
            </a:xfrm>
            <a:custGeom>
              <a:avLst/>
              <a:gdLst/>
              <a:ahLst/>
              <a:cxnLst/>
              <a:rect l="l" t="t" r="r" b="b"/>
              <a:pathLst>
                <a:path w="1976" h="2179" extrusionOk="0">
                  <a:moveTo>
                    <a:pt x="1008" y="1"/>
                  </a:moveTo>
                  <a:lnTo>
                    <a:pt x="807" y="646"/>
                  </a:lnTo>
                  <a:lnTo>
                    <a:pt x="0" y="646"/>
                  </a:lnTo>
                  <a:lnTo>
                    <a:pt x="645" y="1170"/>
                  </a:lnTo>
                  <a:lnTo>
                    <a:pt x="323" y="2178"/>
                  </a:lnTo>
                  <a:lnTo>
                    <a:pt x="1008" y="1493"/>
                  </a:lnTo>
                  <a:lnTo>
                    <a:pt x="1694" y="2178"/>
                  </a:lnTo>
                  <a:lnTo>
                    <a:pt x="1371" y="1170"/>
                  </a:lnTo>
                  <a:lnTo>
                    <a:pt x="1976" y="646"/>
                  </a:lnTo>
                  <a:lnTo>
                    <a:pt x="1210" y="646"/>
                  </a:lnTo>
                  <a:lnTo>
                    <a:pt x="100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57"/>
            <p:cNvSpPr/>
            <p:nvPr/>
          </p:nvSpPr>
          <p:spPr>
            <a:xfrm>
              <a:off x="6596875" y="2544525"/>
              <a:ext cx="50425" cy="54450"/>
            </a:xfrm>
            <a:custGeom>
              <a:avLst/>
              <a:gdLst/>
              <a:ahLst/>
              <a:cxnLst/>
              <a:rect l="l" t="t" r="r" b="b"/>
              <a:pathLst>
                <a:path w="2017" h="2178" extrusionOk="0">
                  <a:moveTo>
                    <a:pt x="1009" y="0"/>
                  </a:moveTo>
                  <a:lnTo>
                    <a:pt x="807" y="645"/>
                  </a:lnTo>
                  <a:lnTo>
                    <a:pt x="0" y="645"/>
                  </a:lnTo>
                  <a:lnTo>
                    <a:pt x="646" y="1210"/>
                  </a:lnTo>
                  <a:lnTo>
                    <a:pt x="323" y="2178"/>
                  </a:lnTo>
                  <a:lnTo>
                    <a:pt x="323" y="2178"/>
                  </a:lnTo>
                  <a:lnTo>
                    <a:pt x="1009" y="1492"/>
                  </a:lnTo>
                  <a:lnTo>
                    <a:pt x="1694" y="2178"/>
                  </a:lnTo>
                  <a:lnTo>
                    <a:pt x="1372" y="1170"/>
                  </a:lnTo>
                  <a:lnTo>
                    <a:pt x="2017" y="645"/>
                  </a:lnTo>
                  <a:lnTo>
                    <a:pt x="1210" y="645"/>
                  </a:lnTo>
                  <a:lnTo>
                    <a:pt x="1009" y="0"/>
                  </a:lnTo>
                  <a:close/>
                  <a:moveTo>
                    <a:pt x="1694" y="2178"/>
                  </a:moveTo>
                  <a:lnTo>
                    <a:pt x="1694" y="2178"/>
                  </a:lnTo>
                  <a:lnTo>
                    <a:pt x="1694" y="217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57"/>
            <p:cNvSpPr/>
            <p:nvPr/>
          </p:nvSpPr>
          <p:spPr>
            <a:xfrm>
              <a:off x="6175525" y="3841175"/>
              <a:ext cx="69600" cy="75625"/>
            </a:xfrm>
            <a:custGeom>
              <a:avLst/>
              <a:gdLst/>
              <a:ahLst/>
              <a:cxnLst/>
              <a:rect l="l" t="t" r="r" b="b"/>
              <a:pathLst>
                <a:path w="2784" h="3025" extrusionOk="0">
                  <a:moveTo>
                    <a:pt x="1412" y="0"/>
                  </a:moveTo>
                  <a:lnTo>
                    <a:pt x="1130" y="888"/>
                  </a:lnTo>
                  <a:lnTo>
                    <a:pt x="1" y="888"/>
                  </a:lnTo>
                  <a:lnTo>
                    <a:pt x="888" y="1654"/>
                  </a:lnTo>
                  <a:lnTo>
                    <a:pt x="444" y="3025"/>
                  </a:lnTo>
                  <a:lnTo>
                    <a:pt x="1412" y="2097"/>
                  </a:lnTo>
                  <a:lnTo>
                    <a:pt x="2340" y="3025"/>
                  </a:lnTo>
                  <a:lnTo>
                    <a:pt x="1896" y="1613"/>
                  </a:lnTo>
                  <a:lnTo>
                    <a:pt x="2783" y="888"/>
                  </a:lnTo>
                  <a:lnTo>
                    <a:pt x="1654" y="888"/>
                  </a:lnTo>
                  <a:lnTo>
                    <a:pt x="141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57"/>
            <p:cNvSpPr/>
            <p:nvPr/>
          </p:nvSpPr>
          <p:spPr>
            <a:xfrm>
              <a:off x="6596863" y="1304350"/>
              <a:ext cx="178450" cy="107975"/>
            </a:xfrm>
            <a:custGeom>
              <a:avLst/>
              <a:gdLst/>
              <a:ahLst/>
              <a:cxnLst/>
              <a:rect l="l" t="t" r="r" b="b"/>
              <a:pathLst>
                <a:path w="7138" h="4319" extrusionOk="0">
                  <a:moveTo>
                    <a:pt x="6890" y="0"/>
                  </a:moveTo>
                  <a:cubicBezTo>
                    <a:pt x="6849" y="0"/>
                    <a:pt x="6808" y="10"/>
                    <a:pt x="6775" y="27"/>
                  </a:cubicBezTo>
                  <a:lnTo>
                    <a:pt x="4638" y="712"/>
                  </a:lnTo>
                  <a:cubicBezTo>
                    <a:pt x="4498" y="690"/>
                    <a:pt x="4359" y="679"/>
                    <a:pt x="4220" y="679"/>
                  </a:cubicBezTo>
                  <a:cubicBezTo>
                    <a:pt x="3119" y="679"/>
                    <a:pt x="2093" y="1372"/>
                    <a:pt x="1734" y="2446"/>
                  </a:cubicBezTo>
                  <a:lnTo>
                    <a:pt x="81" y="3938"/>
                  </a:lnTo>
                  <a:cubicBezTo>
                    <a:pt x="0" y="4019"/>
                    <a:pt x="0" y="4180"/>
                    <a:pt x="81" y="4261"/>
                  </a:cubicBezTo>
                  <a:cubicBezTo>
                    <a:pt x="109" y="4290"/>
                    <a:pt x="158" y="4318"/>
                    <a:pt x="213" y="4318"/>
                  </a:cubicBezTo>
                  <a:cubicBezTo>
                    <a:pt x="235" y="4318"/>
                    <a:pt x="259" y="4313"/>
                    <a:pt x="283" y="4301"/>
                  </a:cubicBezTo>
                  <a:lnTo>
                    <a:pt x="2420" y="3656"/>
                  </a:lnTo>
                  <a:cubicBezTo>
                    <a:pt x="2612" y="3697"/>
                    <a:pt x="2804" y="3717"/>
                    <a:pt x="2992" y="3717"/>
                  </a:cubicBezTo>
                  <a:cubicBezTo>
                    <a:pt x="4105" y="3717"/>
                    <a:pt x="5099" y="3026"/>
                    <a:pt x="5444" y="1922"/>
                  </a:cubicBezTo>
                  <a:lnTo>
                    <a:pt x="7057" y="390"/>
                  </a:lnTo>
                  <a:cubicBezTo>
                    <a:pt x="7138" y="309"/>
                    <a:pt x="7138" y="148"/>
                    <a:pt x="7057" y="67"/>
                  </a:cubicBezTo>
                  <a:cubicBezTo>
                    <a:pt x="7010" y="20"/>
                    <a:pt x="6949" y="0"/>
                    <a:pt x="68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78" name="Google Shape;978;p57"/>
          <p:cNvSpPr/>
          <p:nvPr/>
        </p:nvSpPr>
        <p:spPr>
          <a:xfrm rot="-5400000" flipH="1">
            <a:off x="-1957959" y="1953909"/>
            <a:ext cx="5151600" cy="1235682"/>
          </a:xfrm>
          <a:prstGeom prst="flowChartDocumen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79" name="Google Shape;979;p57"/>
          <p:cNvGrpSpPr/>
          <p:nvPr/>
        </p:nvGrpSpPr>
        <p:grpSpPr>
          <a:xfrm rot="10800000">
            <a:off x="238602" y="325050"/>
            <a:ext cx="1039850" cy="4629225"/>
            <a:chOff x="6175525" y="287075"/>
            <a:chExt cx="1039850" cy="4629225"/>
          </a:xfrm>
        </p:grpSpPr>
        <p:sp>
          <p:nvSpPr>
            <p:cNvPr id="980" name="Google Shape;980;p57"/>
            <p:cNvSpPr/>
            <p:nvPr/>
          </p:nvSpPr>
          <p:spPr>
            <a:xfrm>
              <a:off x="7145800" y="4007588"/>
              <a:ext cx="69575" cy="75625"/>
            </a:xfrm>
            <a:custGeom>
              <a:avLst/>
              <a:gdLst/>
              <a:ahLst/>
              <a:cxnLst/>
              <a:rect l="l" t="t" r="r" b="b"/>
              <a:pathLst>
                <a:path w="2783" h="3025" extrusionOk="0">
                  <a:moveTo>
                    <a:pt x="1412" y="0"/>
                  </a:moveTo>
                  <a:lnTo>
                    <a:pt x="1129" y="847"/>
                  </a:lnTo>
                  <a:lnTo>
                    <a:pt x="0" y="847"/>
                  </a:lnTo>
                  <a:lnTo>
                    <a:pt x="887" y="1613"/>
                  </a:lnTo>
                  <a:lnTo>
                    <a:pt x="484" y="3024"/>
                  </a:lnTo>
                  <a:lnTo>
                    <a:pt x="1412" y="2057"/>
                  </a:lnTo>
                  <a:lnTo>
                    <a:pt x="2380" y="3024"/>
                  </a:lnTo>
                  <a:lnTo>
                    <a:pt x="1936" y="1613"/>
                  </a:lnTo>
                  <a:lnTo>
                    <a:pt x="2783" y="847"/>
                  </a:lnTo>
                  <a:lnTo>
                    <a:pt x="1694" y="847"/>
                  </a:lnTo>
                  <a:lnTo>
                    <a:pt x="141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57"/>
            <p:cNvSpPr/>
            <p:nvPr/>
          </p:nvSpPr>
          <p:spPr>
            <a:xfrm>
              <a:off x="6185125" y="287075"/>
              <a:ext cx="50425" cy="54475"/>
            </a:xfrm>
            <a:custGeom>
              <a:avLst/>
              <a:gdLst/>
              <a:ahLst/>
              <a:cxnLst/>
              <a:rect l="l" t="t" r="r" b="b"/>
              <a:pathLst>
                <a:path w="2017" h="2179" extrusionOk="0">
                  <a:moveTo>
                    <a:pt x="1008" y="1"/>
                  </a:moveTo>
                  <a:lnTo>
                    <a:pt x="807" y="606"/>
                  </a:lnTo>
                  <a:lnTo>
                    <a:pt x="0" y="606"/>
                  </a:lnTo>
                  <a:lnTo>
                    <a:pt x="645" y="1170"/>
                  </a:lnTo>
                  <a:lnTo>
                    <a:pt x="323" y="2178"/>
                  </a:lnTo>
                  <a:lnTo>
                    <a:pt x="1008" y="1493"/>
                  </a:lnTo>
                  <a:lnTo>
                    <a:pt x="1694" y="2178"/>
                  </a:lnTo>
                  <a:lnTo>
                    <a:pt x="1694" y="2178"/>
                  </a:lnTo>
                  <a:lnTo>
                    <a:pt x="1371" y="1170"/>
                  </a:lnTo>
                  <a:lnTo>
                    <a:pt x="2016" y="606"/>
                  </a:lnTo>
                  <a:lnTo>
                    <a:pt x="1210" y="606"/>
                  </a:lnTo>
                  <a:lnTo>
                    <a:pt x="10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57"/>
            <p:cNvSpPr/>
            <p:nvPr/>
          </p:nvSpPr>
          <p:spPr>
            <a:xfrm>
              <a:off x="6473650" y="4861825"/>
              <a:ext cx="49400" cy="54475"/>
            </a:xfrm>
            <a:custGeom>
              <a:avLst/>
              <a:gdLst/>
              <a:ahLst/>
              <a:cxnLst/>
              <a:rect l="l" t="t" r="r" b="b"/>
              <a:pathLst>
                <a:path w="1976" h="2179" extrusionOk="0">
                  <a:moveTo>
                    <a:pt x="1008" y="1"/>
                  </a:moveTo>
                  <a:lnTo>
                    <a:pt x="807" y="646"/>
                  </a:lnTo>
                  <a:lnTo>
                    <a:pt x="0" y="646"/>
                  </a:lnTo>
                  <a:lnTo>
                    <a:pt x="645" y="1170"/>
                  </a:lnTo>
                  <a:lnTo>
                    <a:pt x="323" y="2178"/>
                  </a:lnTo>
                  <a:lnTo>
                    <a:pt x="1008" y="1493"/>
                  </a:lnTo>
                  <a:lnTo>
                    <a:pt x="1694" y="2178"/>
                  </a:lnTo>
                  <a:lnTo>
                    <a:pt x="1371" y="1170"/>
                  </a:lnTo>
                  <a:lnTo>
                    <a:pt x="1976" y="646"/>
                  </a:lnTo>
                  <a:lnTo>
                    <a:pt x="1210" y="646"/>
                  </a:lnTo>
                  <a:lnTo>
                    <a:pt x="10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57"/>
            <p:cNvSpPr/>
            <p:nvPr/>
          </p:nvSpPr>
          <p:spPr>
            <a:xfrm>
              <a:off x="6596875" y="2544525"/>
              <a:ext cx="50425" cy="54450"/>
            </a:xfrm>
            <a:custGeom>
              <a:avLst/>
              <a:gdLst/>
              <a:ahLst/>
              <a:cxnLst/>
              <a:rect l="l" t="t" r="r" b="b"/>
              <a:pathLst>
                <a:path w="2017" h="2178" extrusionOk="0">
                  <a:moveTo>
                    <a:pt x="1009" y="0"/>
                  </a:moveTo>
                  <a:lnTo>
                    <a:pt x="807" y="645"/>
                  </a:lnTo>
                  <a:lnTo>
                    <a:pt x="0" y="645"/>
                  </a:lnTo>
                  <a:lnTo>
                    <a:pt x="646" y="1210"/>
                  </a:lnTo>
                  <a:lnTo>
                    <a:pt x="323" y="2178"/>
                  </a:lnTo>
                  <a:lnTo>
                    <a:pt x="323" y="2178"/>
                  </a:lnTo>
                  <a:lnTo>
                    <a:pt x="1009" y="1492"/>
                  </a:lnTo>
                  <a:lnTo>
                    <a:pt x="1694" y="2178"/>
                  </a:lnTo>
                  <a:lnTo>
                    <a:pt x="1372" y="1170"/>
                  </a:lnTo>
                  <a:lnTo>
                    <a:pt x="2017" y="645"/>
                  </a:lnTo>
                  <a:lnTo>
                    <a:pt x="1210" y="645"/>
                  </a:lnTo>
                  <a:lnTo>
                    <a:pt x="1009" y="0"/>
                  </a:lnTo>
                  <a:close/>
                  <a:moveTo>
                    <a:pt x="1694" y="2178"/>
                  </a:moveTo>
                  <a:lnTo>
                    <a:pt x="1694" y="2178"/>
                  </a:lnTo>
                  <a:lnTo>
                    <a:pt x="1694" y="217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57"/>
            <p:cNvSpPr/>
            <p:nvPr/>
          </p:nvSpPr>
          <p:spPr>
            <a:xfrm>
              <a:off x="6175525" y="3841175"/>
              <a:ext cx="69600" cy="75625"/>
            </a:xfrm>
            <a:custGeom>
              <a:avLst/>
              <a:gdLst/>
              <a:ahLst/>
              <a:cxnLst/>
              <a:rect l="l" t="t" r="r" b="b"/>
              <a:pathLst>
                <a:path w="2784" h="3025" extrusionOk="0">
                  <a:moveTo>
                    <a:pt x="1412" y="0"/>
                  </a:moveTo>
                  <a:lnTo>
                    <a:pt x="1130" y="888"/>
                  </a:lnTo>
                  <a:lnTo>
                    <a:pt x="1" y="888"/>
                  </a:lnTo>
                  <a:lnTo>
                    <a:pt x="888" y="1654"/>
                  </a:lnTo>
                  <a:lnTo>
                    <a:pt x="444" y="3025"/>
                  </a:lnTo>
                  <a:lnTo>
                    <a:pt x="1412" y="2097"/>
                  </a:lnTo>
                  <a:lnTo>
                    <a:pt x="2340" y="3025"/>
                  </a:lnTo>
                  <a:lnTo>
                    <a:pt x="1896" y="1613"/>
                  </a:lnTo>
                  <a:lnTo>
                    <a:pt x="2783" y="888"/>
                  </a:lnTo>
                  <a:lnTo>
                    <a:pt x="1654" y="888"/>
                  </a:lnTo>
                  <a:lnTo>
                    <a:pt x="141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57"/>
            <p:cNvSpPr/>
            <p:nvPr/>
          </p:nvSpPr>
          <p:spPr>
            <a:xfrm>
              <a:off x="6596863" y="1304350"/>
              <a:ext cx="178450" cy="107975"/>
            </a:xfrm>
            <a:custGeom>
              <a:avLst/>
              <a:gdLst/>
              <a:ahLst/>
              <a:cxnLst/>
              <a:rect l="l" t="t" r="r" b="b"/>
              <a:pathLst>
                <a:path w="7138" h="4319" extrusionOk="0">
                  <a:moveTo>
                    <a:pt x="6890" y="0"/>
                  </a:moveTo>
                  <a:cubicBezTo>
                    <a:pt x="6849" y="0"/>
                    <a:pt x="6808" y="10"/>
                    <a:pt x="6775" y="27"/>
                  </a:cubicBezTo>
                  <a:lnTo>
                    <a:pt x="4638" y="712"/>
                  </a:lnTo>
                  <a:cubicBezTo>
                    <a:pt x="4498" y="690"/>
                    <a:pt x="4359" y="679"/>
                    <a:pt x="4220" y="679"/>
                  </a:cubicBezTo>
                  <a:cubicBezTo>
                    <a:pt x="3119" y="679"/>
                    <a:pt x="2093" y="1372"/>
                    <a:pt x="1734" y="2446"/>
                  </a:cubicBezTo>
                  <a:lnTo>
                    <a:pt x="81" y="3938"/>
                  </a:lnTo>
                  <a:cubicBezTo>
                    <a:pt x="0" y="4019"/>
                    <a:pt x="0" y="4180"/>
                    <a:pt x="81" y="4261"/>
                  </a:cubicBezTo>
                  <a:cubicBezTo>
                    <a:pt x="109" y="4290"/>
                    <a:pt x="158" y="4318"/>
                    <a:pt x="213" y="4318"/>
                  </a:cubicBezTo>
                  <a:cubicBezTo>
                    <a:pt x="235" y="4318"/>
                    <a:pt x="259" y="4313"/>
                    <a:pt x="283" y="4301"/>
                  </a:cubicBezTo>
                  <a:lnTo>
                    <a:pt x="2420" y="3656"/>
                  </a:lnTo>
                  <a:cubicBezTo>
                    <a:pt x="2612" y="3697"/>
                    <a:pt x="2804" y="3717"/>
                    <a:pt x="2992" y="3717"/>
                  </a:cubicBezTo>
                  <a:cubicBezTo>
                    <a:pt x="4105" y="3717"/>
                    <a:pt x="5099" y="3026"/>
                    <a:pt x="5444" y="1922"/>
                  </a:cubicBezTo>
                  <a:lnTo>
                    <a:pt x="7057" y="390"/>
                  </a:lnTo>
                  <a:cubicBezTo>
                    <a:pt x="7138" y="309"/>
                    <a:pt x="7138" y="148"/>
                    <a:pt x="7057" y="67"/>
                  </a:cubicBezTo>
                  <a:cubicBezTo>
                    <a:pt x="7010" y="20"/>
                    <a:pt x="6949" y="0"/>
                    <a:pt x="68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86" name="Google Shape;986;p57"/>
          <p:cNvSpPr txBox="1">
            <a:spLocks noGrp="1"/>
          </p:cNvSpPr>
          <p:nvPr>
            <p:ph type="subTitle" idx="1"/>
          </p:nvPr>
        </p:nvSpPr>
        <p:spPr>
          <a:xfrm>
            <a:off x="1574563" y="2516861"/>
            <a:ext cx="3164400" cy="1472400"/>
          </a:xfrm>
          <a:prstGeom prst="rect">
            <a:avLst/>
          </a:prstGeom>
        </p:spPr>
        <p:txBody>
          <a:bodyPr spcFirstLastPara="1" wrap="square" lIns="91425" tIns="0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Char char="●"/>
              <a:defRPr sz="15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 sz="1600">
                <a:latin typeface="Signika"/>
                <a:ea typeface="Signika"/>
                <a:cs typeface="Signika"/>
                <a:sym typeface="Signika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 sz="1600">
                <a:latin typeface="Signika"/>
                <a:ea typeface="Signika"/>
                <a:cs typeface="Signika"/>
                <a:sym typeface="Signika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  <a:defRPr sz="1600">
                <a:latin typeface="Signika"/>
                <a:ea typeface="Signika"/>
                <a:cs typeface="Signika"/>
                <a:sym typeface="Signika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 sz="1600">
                <a:latin typeface="Signika"/>
                <a:ea typeface="Signika"/>
                <a:cs typeface="Signika"/>
                <a:sym typeface="Signika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 sz="1600">
                <a:latin typeface="Signika"/>
                <a:ea typeface="Signika"/>
                <a:cs typeface="Signika"/>
                <a:sym typeface="Signika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  <a:defRPr sz="1600">
                <a:latin typeface="Signika"/>
                <a:ea typeface="Signika"/>
                <a:cs typeface="Signika"/>
                <a:sym typeface="Signika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 sz="1600">
                <a:latin typeface="Signika"/>
                <a:ea typeface="Signika"/>
                <a:cs typeface="Signika"/>
                <a:sym typeface="Signika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 sz="1600">
                <a:latin typeface="Signika"/>
                <a:ea typeface="Signika"/>
                <a:cs typeface="Signika"/>
                <a:sym typeface="Signika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987" name="Google Shape;987;p57"/>
          <p:cNvSpPr txBox="1">
            <a:spLocks noGrp="1"/>
          </p:cNvSpPr>
          <p:nvPr>
            <p:ph type="subTitle" idx="2"/>
          </p:nvPr>
        </p:nvSpPr>
        <p:spPr>
          <a:xfrm>
            <a:off x="5239688" y="2516861"/>
            <a:ext cx="3164400" cy="1472400"/>
          </a:xfrm>
          <a:prstGeom prst="rect">
            <a:avLst/>
          </a:prstGeom>
        </p:spPr>
        <p:txBody>
          <a:bodyPr spcFirstLastPara="1" wrap="square" lIns="91425" tIns="0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Char char="●"/>
              <a:defRPr sz="15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 sz="1600">
                <a:latin typeface="Signika"/>
                <a:ea typeface="Signika"/>
                <a:cs typeface="Signika"/>
                <a:sym typeface="Signika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 sz="1600">
                <a:latin typeface="Signika"/>
                <a:ea typeface="Signika"/>
                <a:cs typeface="Signika"/>
                <a:sym typeface="Signika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  <a:defRPr sz="1600">
                <a:latin typeface="Signika"/>
                <a:ea typeface="Signika"/>
                <a:cs typeface="Signika"/>
                <a:sym typeface="Signika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 sz="1600">
                <a:latin typeface="Signika"/>
                <a:ea typeface="Signika"/>
                <a:cs typeface="Signika"/>
                <a:sym typeface="Signika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 sz="1600">
                <a:latin typeface="Signika"/>
                <a:ea typeface="Signika"/>
                <a:cs typeface="Signika"/>
                <a:sym typeface="Signika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  <a:defRPr sz="1600">
                <a:latin typeface="Signika"/>
                <a:ea typeface="Signika"/>
                <a:cs typeface="Signika"/>
                <a:sym typeface="Signika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 sz="1600">
                <a:latin typeface="Signika"/>
                <a:ea typeface="Signika"/>
                <a:cs typeface="Signika"/>
                <a:sym typeface="Signika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 sz="1600">
                <a:latin typeface="Signika"/>
                <a:ea typeface="Signika"/>
                <a:cs typeface="Signika"/>
                <a:sym typeface="Signika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988" name="Google Shape;988;p57"/>
          <p:cNvSpPr txBox="1">
            <a:spLocks noGrp="1"/>
          </p:cNvSpPr>
          <p:nvPr>
            <p:ph type="title"/>
          </p:nvPr>
        </p:nvSpPr>
        <p:spPr>
          <a:xfrm>
            <a:off x="5239638" y="2026300"/>
            <a:ext cx="3164400" cy="493800"/>
          </a:xfrm>
          <a:prstGeom prst="rect">
            <a:avLst/>
          </a:prstGeom>
        </p:spPr>
        <p:txBody>
          <a:bodyPr spcFirstLastPara="1" wrap="square" lIns="91425" tIns="0" rIns="91425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989" name="Google Shape;989;p57"/>
          <p:cNvSpPr txBox="1">
            <a:spLocks noGrp="1"/>
          </p:cNvSpPr>
          <p:nvPr>
            <p:ph type="title" idx="3"/>
          </p:nvPr>
        </p:nvSpPr>
        <p:spPr>
          <a:xfrm>
            <a:off x="1574563" y="2026300"/>
            <a:ext cx="3164400" cy="493800"/>
          </a:xfrm>
          <a:prstGeom prst="rect">
            <a:avLst/>
          </a:prstGeom>
        </p:spPr>
        <p:txBody>
          <a:bodyPr spcFirstLastPara="1" wrap="square" lIns="91425" tIns="0" rIns="91425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990" name="Google Shape;990;p57"/>
          <p:cNvSpPr txBox="1">
            <a:spLocks noGrp="1"/>
          </p:cNvSpPr>
          <p:nvPr>
            <p:ph type="title" idx="4"/>
          </p:nvPr>
        </p:nvSpPr>
        <p:spPr>
          <a:xfrm>
            <a:off x="713225" y="377725"/>
            <a:ext cx="7743600" cy="56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4">
    <p:spTree>
      <p:nvGrpSpPr>
        <p:cNvPr id="1" name="Shape 9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2" name="Google Shape;992;p58"/>
          <p:cNvSpPr txBox="1">
            <a:spLocks noGrp="1"/>
          </p:cNvSpPr>
          <p:nvPr>
            <p:ph type="title"/>
          </p:nvPr>
        </p:nvSpPr>
        <p:spPr>
          <a:xfrm>
            <a:off x="808323" y="505150"/>
            <a:ext cx="3399600" cy="88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4300"/>
              <a:buNone/>
              <a:defRPr sz="65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993" name="Google Shape;993;p58"/>
          <p:cNvSpPr txBox="1"/>
          <p:nvPr/>
        </p:nvSpPr>
        <p:spPr>
          <a:xfrm>
            <a:off x="798075" y="3381575"/>
            <a:ext cx="4527300" cy="88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CREDITS</a:t>
            </a:r>
            <a:r>
              <a:rPr lang="en" sz="1300">
                <a:solidFill>
                  <a:schemeClr val="dk1"/>
                </a:solidFill>
                <a:latin typeface="Quicksand SemiBold"/>
                <a:ea typeface="Quicksand SemiBold"/>
                <a:cs typeface="Quicksand SemiBold"/>
                <a:sym typeface="Quicksand SemiBold"/>
              </a:rPr>
              <a:t>: This presentation template was created by </a:t>
            </a:r>
            <a:r>
              <a:rPr lang="en" sz="1300" b="1">
                <a:solidFill>
                  <a:schemeClr val="dk1"/>
                </a:solidFill>
                <a:uFill>
                  <a:noFill/>
                </a:uFill>
                <a:latin typeface="Quicksand"/>
                <a:ea typeface="Quicksand"/>
                <a:cs typeface="Quicksand"/>
                <a:sym typeface="Quicksand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300">
                <a:solidFill>
                  <a:schemeClr val="dk1"/>
                </a:solidFill>
                <a:latin typeface="Quicksand SemiBold"/>
                <a:ea typeface="Quicksand SemiBold"/>
                <a:cs typeface="Quicksand SemiBold"/>
                <a:sym typeface="Quicksand SemiBold"/>
              </a:rPr>
              <a:t>, including icons by </a:t>
            </a:r>
            <a:r>
              <a:rPr lang="en" sz="1300" b="1">
                <a:solidFill>
                  <a:schemeClr val="dk1"/>
                </a:solidFill>
                <a:uFill>
                  <a:noFill/>
                </a:uFill>
                <a:latin typeface="Quicksand"/>
                <a:ea typeface="Quicksand"/>
                <a:cs typeface="Quicksand"/>
                <a:sym typeface="Quicksa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300">
                <a:solidFill>
                  <a:schemeClr val="dk1"/>
                </a:solidFill>
                <a:latin typeface="Quicksand SemiBold"/>
                <a:ea typeface="Quicksand SemiBold"/>
                <a:cs typeface="Quicksand SemiBold"/>
                <a:sym typeface="Quicksand SemiBold"/>
              </a:rPr>
              <a:t>, infographics &amp; images by </a:t>
            </a:r>
            <a:r>
              <a:rPr lang="en" sz="1300" b="1">
                <a:solidFill>
                  <a:schemeClr val="dk1"/>
                </a:solidFill>
                <a:uFill>
                  <a:noFill/>
                </a:uFill>
                <a:latin typeface="Quicksand"/>
                <a:ea typeface="Quicksand"/>
                <a:cs typeface="Quicksand"/>
                <a:sym typeface="Quicksa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300">
                <a:solidFill>
                  <a:schemeClr val="dk1"/>
                </a:solidFill>
                <a:latin typeface="Quicksand SemiBold"/>
                <a:ea typeface="Quicksand SemiBold"/>
                <a:cs typeface="Quicksand SemiBold"/>
                <a:sym typeface="Quicksand SemiBold"/>
              </a:rPr>
              <a:t> and illustrations by </a:t>
            </a:r>
            <a:r>
              <a:rPr lang="en" sz="1300" b="1">
                <a:solidFill>
                  <a:schemeClr val="dk1"/>
                </a:solidFill>
                <a:uFill>
                  <a:noFill/>
                </a:uFill>
                <a:latin typeface="Quicksand"/>
                <a:ea typeface="Quicksand"/>
                <a:cs typeface="Quicksand"/>
                <a:sym typeface="Quicksand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Storyset</a:t>
            </a:r>
            <a:endParaRPr sz="1300" b="1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grpSp>
        <p:nvGrpSpPr>
          <p:cNvPr id="994" name="Google Shape;994;p58"/>
          <p:cNvGrpSpPr/>
          <p:nvPr/>
        </p:nvGrpSpPr>
        <p:grpSpPr>
          <a:xfrm>
            <a:off x="327250" y="172413"/>
            <a:ext cx="4269450" cy="4704900"/>
            <a:chOff x="6175525" y="287075"/>
            <a:chExt cx="4269450" cy="4704900"/>
          </a:xfrm>
        </p:grpSpPr>
        <p:sp>
          <p:nvSpPr>
            <p:cNvPr id="995" name="Google Shape;995;p58"/>
            <p:cNvSpPr/>
            <p:nvPr/>
          </p:nvSpPr>
          <p:spPr>
            <a:xfrm>
              <a:off x="6376150" y="4674838"/>
              <a:ext cx="69575" cy="75625"/>
            </a:xfrm>
            <a:custGeom>
              <a:avLst/>
              <a:gdLst/>
              <a:ahLst/>
              <a:cxnLst/>
              <a:rect l="l" t="t" r="r" b="b"/>
              <a:pathLst>
                <a:path w="2783" h="3025" extrusionOk="0">
                  <a:moveTo>
                    <a:pt x="1412" y="0"/>
                  </a:moveTo>
                  <a:lnTo>
                    <a:pt x="1129" y="847"/>
                  </a:lnTo>
                  <a:lnTo>
                    <a:pt x="0" y="847"/>
                  </a:lnTo>
                  <a:lnTo>
                    <a:pt x="887" y="1613"/>
                  </a:lnTo>
                  <a:lnTo>
                    <a:pt x="484" y="3024"/>
                  </a:lnTo>
                  <a:lnTo>
                    <a:pt x="1412" y="2057"/>
                  </a:lnTo>
                  <a:lnTo>
                    <a:pt x="2380" y="3024"/>
                  </a:lnTo>
                  <a:lnTo>
                    <a:pt x="1936" y="1613"/>
                  </a:lnTo>
                  <a:lnTo>
                    <a:pt x="2783" y="847"/>
                  </a:lnTo>
                  <a:lnTo>
                    <a:pt x="1694" y="847"/>
                  </a:lnTo>
                  <a:lnTo>
                    <a:pt x="14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58"/>
            <p:cNvSpPr/>
            <p:nvPr/>
          </p:nvSpPr>
          <p:spPr>
            <a:xfrm>
              <a:off x="6185125" y="287075"/>
              <a:ext cx="50425" cy="54475"/>
            </a:xfrm>
            <a:custGeom>
              <a:avLst/>
              <a:gdLst/>
              <a:ahLst/>
              <a:cxnLst/>
              <a:rect l="l" t="t" r="r" b="b"/>
              <a:pathLst>
                <a:path w="2017" h="2179" extrusionOk="0">
                  <a:moveTo>
                    <a:pt x="1008" y="1"/>
                  </a:moveTo>
                  <a:lnTo>
                    <a:pt x="807" y="606"/>
                  </a:lnTo>
                  <a:lnTo>
                    <a:pt x="0" y="606"/>
                  </a:lnTo>
                  <a:lnTo>
                    <a:pt x="645" y="1170"/>
                  </a:lnTo>
                  <a:lnTo>
                    <a:pt x="323" y="2178"/>
                  </a:lnTo>
                  <a:lnTo>
                    <a:pt x="1008" y="1493"/>
                  </a:lnTo>
                  <a:lnTo>
                    <a:pt x="1694" y="2178"/>
                  </a:lnTo>
                  <a:lnTo>
                    <a:pt x="1694" y="2178"/>
                  </a:lnTo>
                  <a:lnTo>
                    <a:pt x="1371" y="1170"/>
                  </a:lnTo>
                  <a:lnTo>
                    <a:pt x="2016" y="606"/>
                  </a:lnTo>
                  <a:lnTo>
                    <a:pt x="1210" y="606"/>
                  </a:lnTo>
                  <a:lnTo>
                    <a:pt x="100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58"/>
            <p:cNvSpPr/>
            <p:nvPr/>
          </p:nvSpPr>
          <p:spPr>
            <a:xfrm>
              <a:off x="10395575" y="4937500"/>
              <a:ext cx="49400" cy="54475"/>
            </a:xfrm>
            <a:custGeom>
              <a:avLst/>
              <a:gdLst/>
              <a:ahLst/>
              <a:cxnLst/>
              <a:rect l="l" t="t" r="r" b="b"/>
              <a:pathLst>
                <a:path w="1976" h="2179" extrusionOk="0">
                  <a:moveTo>
                    <a:pt x="1008" y="1"/>
                  </a:moveTo>
                  <a:lnTo>
                    <a:pt x="807" y="646"/>
                  </a:lnTo>
                  <a:lnTo>
                    <a:pt x="0" y="646"/>
                  </a:lnTo>
                  <a:lnTo>
                    <a:pt x="645" y="1170"/>
                  </a:lnTo>
                  <a:lnTo>
                    <a:pt x="323" y="2178"/>
                  </a:lnTo>
                  <a:lnTo>
                    <a:pt x="1008" y="1493"/>
                  </a:lnTo>
                  <a:lnTo>
                    <a:pt x="1694" y="2178"/>
                  </a:lnTo>
                  <a:lnTo>
                    <a:pt x="1371" y="1170"/>
                  </a:lnTo>
                  <a:lnTo>
                    <a:pt x="1976" y="646"/>
                  </a:lnTo>
                  <a:lnTo>
                    <a:pt x="1210" y="646"/>
                  </a:lnTo>
                  <a:lnTo>
                    <a:pt x="100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58"/>
            <p:cNvSpPr/>
            <p:nvPr/>
          </p:nvSpPr>
          <p:spPr>
            <a:xfrm>
              <a:off x="6596875" y="2544525"/>
              <a:ext cx="50425" cy="54450"/>
            </a:xfrm>
            <a:custGeom>
              <a:avLst/>
              <a:gdLst/>
              <a:ahLst/>
              <a:cxnLst/>
              <a:rect l="l" t="t" r="r" b="b"/>
              <a:pathLst>
                <a:path w="2017" h="2178" extrusionOk="0">
                  <a:moveTo>
                    <a:pt x="1009" y="0"/>
                  </a:moveTo>
                  <a:lnTo>
                    <a:pt x="807" y="645"/>
                  </a:lnTo>
                  <a:lnTo>
                    <a:pt x="0" y="645"/>
                  </a:lnTo>
                  <a:lnTo>
                    <a:pt x="646" y="1210"/>
                  </a:lnTo>
                  <a:lnTo>
                    <a:pt x="323" y="2178"/>
                  </a:lnTo>
                  <a:lnTo>
                    <a:pt x="323" y="2178"/>
                  </a:lnTo>
                  <a:lnTo>
                    <a:pt x="1009" y="1492"/>
                  </a:lnTo>
                  <a:lnTo>
                    <a:pt x="1694" y="2178"/>
                  </a:lnTo>
                  <a:lnTo>
                    <a:pt x="1372" y="1170"/>
                  </a:lnTo>
                  <a:lnTo>
                    <a:pt x="2017" y="645"/>
                  </a:lnTo>
                  <a:lnTo>
                    <a:pt x="1210" y="645"/>
                  </a:lnTo>
                  <a:lnTo>
                    <a:pt x="1009" y="0"/>
                  </a:lnTo>
                  <a:close/>
                  <a:moveTo>
                    <a:pt x="1694" y="2178"/>
                  </a:moveTo>
                  <a:lnTo>
                    <a:pt x="1694" y="2178"/>
                  </a:lnTo>
                  <a:lnTo>
                    <a:pt x="1694" y="217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58"/>
            <p:cNvSpPr/>
            <p:nvPr/>
          </p:nvSpPr>
          <p:spPr>
            <a:xfrm>
              <a:off x="6175525" y="3841175"/>
              <a:ext cx="69600" cy="75625"/>
            </a:xfrm>
            <a:custGeom>
              <a:avLst/>
              <a:gdLst/>
              <a:ahLst/>
              <a:cxnLst/>
              <a:rect l="l" t="t" r="r" b="b"/>
              <a:pathLst>
                <a:path w="2784" h="3025" extrusionOk="0">
                  <a:moveTo>
                    <a:pt x="1412" y="0"/>
                  </a:moveTo>
                  <a:lnTo>
                    <a:pt x="1130" y="888"/>
                  </a:lnTo>
                  <a:lnTo>
                    <a:pt x="1" y="888"/>
                  </a:lnTo>
                  <a:lnTo>
                    <a:pt x="888" y="1654"/>
                  </a:lnTo>
                  <a:lnTo>
                    <a:pt x="444" y="3025"/>
                  </a:lnTo>
                  <a:lnTo>
                    <a:pt x="1412" y="2097"/>
                  </a:lnTo>
                  <a:lnTo>
                    <a:pt x="2340" y="3025"/>
                  </a:lnTo>
                  <a:lnTo>
                    <a:pt x="1896" y="1613"/>
                  </a:lnTo>
                  <a:lnTo>
                    <a:pt x="2783" y="888"/>
                  </a:lnTo>
                  <a:lnTo>
                    <a:pt x="1654" y="888"/>
                  </a:lnTo>
                  <a:lnTo>
                    <a:pt x="14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58"/>
            <p:cNvSpPr/>
            <p:nvPr/>
          </p:nvSpPr>
          <p:spPr>
            <a:xfrm>
              <a:off x="9648713" y="2695400"/>
              <a:ext cx="178450" cy="107975"/>
            </a:xfrm>
            <a:custGeom>
              <a:avLst/>
              <a:gdLst/>
              <a:ahLst/>
              <a:cxnLst/>
              <a:rect l="l" t="t" r="r" b="b"/>
              <a:pathLst>
                <a:path w="7138" h="4319" extrusionOk="0">
                  <a:moveTo>
                    <a:pt x="6890" y="0"/>
                  </a:moveTo>
                  <a:cubicBezTo>
                    <a:pt x="6849" y="0"/>
                    <a:pt x="6808" y="10"/>
                    <a:pt x="6775" y="27"/>
                  </a:cubicBezTo>
                  <a:lnTo>
                    <a:pt x="4638" y="712"/>
                  </a:lnTo>
                  <a:cubicBezTo>
                    <a:pt x="4498" y="690"/>
                    <a:pt x="4359" y="679"/>
                    <a:pt x="4220" y="679"/>
                  </a:cubicBezTo>
                  <a:cubicBezTo>
                    <a:pt x="3119" y="679"/>
                    <a:pt x="2093" y="1372"/>
                    <a:pt x="1734" y="2446"/>
                  </a:cubicBezTo>
                  <a:lnTo>
                    <a:pt x="81" y="3938"/>
                  </a:lnTo>
                  <a:cubicBezTo>
                    <a:pt x="0" y="4019"/>
                    <a:pt x="0" y="4180"/>
                    <a:pt x="81" y="4261"/>
                  </a:cubicBezTo>
                  <a:cubicBezTo>
                    <a:pt x="109" y="4290"/>
                    <a:pt x="158" y="4318"/>
                    <a:pt x="213" y="4318"/>
                  </a:cubicBezTo>
                  <a:cubicBezTo>
                    <a:pt x="235" y="4318"/>
                    <a:pt x="259" y="4313"/>
                    <a:pt x="283" y="4301"/>
                  </a:cubicBezTo>
                  <a:lnTo>
                    <a:pt x="2420" y="3656"/>
                  </a:lnTo>
                  <a:cubicBezTo>
                    <a:pt x="2612" y="3697"/>
                    <a:pt x="2804" y="3717"/>
                    <a:pt x="2992" y="3717"/>
                  </a:cubicBezTo>
                  <a:cubicBezTo>
                    <a:pt x="4105" y="3717"/>
                    <a:pt x="5099" y="3026"/>
                    <a:pt x="5444" y="1922"/>
                  </a:cubicBezTo>
                  <a:lnTo>
                    <a:pt x="7057" y="390"/>
                  </a:lnTo>
                  <a:cubicBezTo>
                    <a:pt x="7138" y="309"/>
                    <a:pt x="7138" y="148"/>
                    <a:pt x="7057" y="67"/>
                  </a:cubicBezTo>
                  <a:cubicBezTo>
                    <a:pt x="7010" y="20"/>
                    <a:pt x="6949" y="0"/>
                    <a:pt x="68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01" name="Google Shape;1001;p58"/>
          <p:cNvSpPr txBox="1">
            <a:spLocks noGrp="1"/>
          </p:cNvSpPr>
          <p:nvPr>
            <p:ph type="subTitle" idx="1"/>
          </p:nvPr>
        </p:nvSpPr>
        <p:spPr>
          <a:xfrm>
            <a:off x="808323" y="1483957"/>
            <a:ext cx="3399600" cy="94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ignika"/>
              <a:buNone/>
              <a:defRPr sz="15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3_2">
    <p:spTree>
      <p:nvGrpSpPr>
        <p:cNvPr id="1" name="Shape 10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" name="Google Shape;1003;p59"/>
          <p:cNvSpPr/>
          <p:nvPr/>
        </p:nvSpPr>
        <p:spPr>
          <a:xfrm flipH="1">
            <a:off x="4386412" y="4296850"/>
            <a:ext cx="76769" cy="83414"/>
          </a:xfrm>
          <a:custGeom>
            <a:avLst/>
            <a:gdLst/>
            <a:ahLst/>
            <a:cxnLst/>
            <a:rect l="l" t="t" r="r" b="b"/>
            <a:pathLst>
              <a:path w="2784" h="3025" extrusionOk="0">
                <a:moveTo>
                  <a:pt x="1412" y="0"/>
                </a:moveTo>
                <a:lnTo>
                  <a:pt x="1130" y="847"/>
                </a:lnTo>
                <a:lnTo>
                  <a:pt x="1" y="847"/>
                </a:lnTo>
                <a:lnTo>
                  <a:pt x="888" y="1654"/>
                </a:lnTo>
                <a:lnTo>
                  <a:pt x="444" y="3025"/>
                </a:lnTo>
                <a:lnTo>
                  <a:pt x="444" y="3025"/>
                </a:lnTo>
                <a:lnTo>
                  <a:pt x="1412" y="2057"/>
                </a:lnTo>
                <a:lnTo>
                  <a:pt x="2340" y="3025"/>
                </a:lnTo>
                <a:lnTo>
                  <a:pt x="1896" y="1613"/>
                </a:lnTo>
                <a:lnTo>
                  <a:pt x="2783" y="847"/>
                </a:lnTo>
                <a:lnTo>
                  <a:pt x="1654" y="847"/>
                </a:lnTo>
                <a:lnTo>
                  <a:pt x="141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4" name="Google Shape;1004;p59"/>
          <p:cNvSpPr/>
          <p:nvPr/>
        </p:nvSpPr>
        <p:spPr>
          <a:xfrm flipH="1">
            <a:off x="766974" y="1146581"/>
            <a:ext cx="76769" cy="83414"/>
          </a:xfrm>
          <a:custGeom>
            <a:avLst/>
            <a:gdLst/>
            <a:ahLst/>
            <a:cxnLst/>
            <a:rect l="l" t="t" r="r" b="b"/>
            <a:pathLst>
              <a:path w="2784" h="3025" extrusionOk="0">
                <a:moveTo>
                  <a:pt x="1412" y="0"/>
                </a:moveTo>
                <a:lnTo>
                  <a:pt x="1130" y="847"/>
                </a:lnTo>
                <a:lnTo>
                  <a:pt x="1" y="847"/>
                </a:lnTo>
                <a:lnTo>
                  <a:pt x="888" y="1614"/>
                </a:lnTo>
                <a:lnTo>
                  <a:pt x="485" y="3025"/>
                </a:lnTo>
                <a:lnTo>
                  <a:pt x="1412" y="2057"/>
                </a:lnTo>
                <a:lnTo>
                  <a:pt x="2340" y="3025"/>
                </a:lnTo>
                <a:lnTo>
                  <a:pt x="1896" y="1614"/>
                </a:lnTo>
                <a:lnTo>
                  <a:pt x="2783" y="847"/>
                </a:lnTo>
                <a:lnTo>
                  <a:pt x="1694" y="847"/>
                </a:lnTo>
                <a:lnTo>
                  <a:pt x="141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5" name="Google Shape;1005;p59"/>
          <p:cNvSpPr/>
          <p:nvPr/>
        </p:nvSpPr>
        <p:spPr>
          <a:xfrm flipH="1">
            <a:off x="7977543" y="4717158"/>
            <a:ext cx="75638" cy="83414"/>
          </a:xfrm>
          <a:custGeom>
            <a:avLst/>
            <a:gdLst/>
            <a:ahLst/>
            <a:cxnLst/>
            <a:rect l="l" t="t" r="r" b="b"/>
            <a:pathLst>
              <a:path w="2743" h="3025" extrusionOk="0">
                <a:moveTo>
                  <a:pt x="1372" y="0"/>
                </a:moveTo>
                <a:lnTo>
                  <a:pt x="1130" y="888"/>
                </a:lnTo>
                <a:lnTo>
                  <a:pt x="0" y="888"/>
                </a:lnTo>
                <a:lnTo>
                  <a:pt x="888" y="1654"/>
                </a:lnTo>
                <a:lnTo>
                  <a:pt x="444" y="3025"/>
                </a:lnTo>
                <a:lnTo>
                  <a:pt x="1372" y="2097"/>
                </a:lnTo>
                <a:lnTo>
                  <a:pt x="2339" y="3025"/>
                </a:lnTo>
                <a:lnTo>
                  <a:pt x="1896" y="1654"/>
                </a:lnTo>
                <a:lnTo>
                  <a:pt x="2743" y="888"/>
                </a:lnTo>
                <a:lnTo>
                  <a:pt x="1654" y="888"/>
                </a:lnTo>
                <a:lnTo>
                  <a:pt x="137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6" name="Google Shape;1006;p59"/>
          <p:cNvSpPr/>
          <p:nvPr/>
        </p:nvSpPr>
        <p:spPr>
          <a:xfrm flipH="1">
            <a:off x="3026559" y="4531894"/>
            <a:ext cx="76769" cy="83442"/>
          </a:xfrm>
          <a:custGeom>
            <a:avLst/>
            <a:gdLst/>
            <a:ahLst/>
            <a:cxnLst/>
            <a:rect l="l" t="t" r="r" b="b"/>
            <a:pathLst>
              <a:path w="2784" h="3026" extrusionOk="0">
                <a:moveTo>
                  <a:pt x="1412" y="1"/>
                </a:moveTo>
                <a:lnTo>
                  <a:pt x="1130" y="847"/>
                </a:lnTo>
                <a:lnTo>
                  <a:pt x="1" y="847"/>
                </a:lnTo>
                <a:lnTo>
                  <a:pt x="888" y="1614"/>
                </a:lnTo>
                <a:lnTo>
                  <a:pt x="485" y="3025"/>
                </a:lnTo>
                <a:lnTo>
                  <a:pt x="1412" y="2057"/>
                </a:lnTo>
                <a:lnTo>
                  <a:pt x="2340" y="3025"/>
                </a:lnTo>
                <a:lnTo>
                  <a:pt x="1896" y="1614"/>
                </a:lnTo>
                <a:lnTo>
                  <a:pt x="2783" y="847"/>
                </a:lnTo>
                <a:lnTo>
                  <a:pt x="1695" y="847"/>
                </a:lnTo>
                <a:lnTo>
                  <a:pt x="141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7" name="Google Shape;1007;p59"/>
          <p:cNvSpPr/>
          <p:nvPr/>
        </p:nvSpPr>
        <p:spPr>
          <a:xfrm flipH="1">
            <a:off x="491015" y="3687400"/>
            <a:ext cx="76741" cy="82311"/>
          </a:xfrm>
          <a:custGeom>
            <a:avLst/>
            <a:gdLst/>
            <a:ahLst/>
            <a:cxnLst/>
            <a:rect l="l" t="t" r="r" b="b"/>
            <a:pathLst>
              <a:path w="2783" h="2985" extrusionOk="0">
                <a:moveTo>
                  <a:pt x="1412" y="1"/>
                </a:moveTo>
                <a:lnTo>
                  <a:pt x="1129" y="847"/>
                </a:lnTo>
                <a:lnTo>
                  <a:pt x="0" y="847"/>
                </a:lnTo>
                <a:lnTo>
                  <a:pt x="928" y="1614"/>
                </a:lnTo>
                <a:lnTo>
                  <a:pt x="484" y="2985"/>
                </a:lnTo>
                <a:lnTo>
                  <a:pt x="1412" y="2057"/>
                </a:lnTo>
                <a:lnTo>
                  <a:pt x="2379" y="2985"/>
                </a:lnTo>
                <a:lnTo>
                  <a:pt x="2379" y="2985"/>
                </a:lnTo>
                <a:lnTo>
                  <a:pt x="1936" y="1614"/>
                </a:lnTo>
                <a:lnTo>
                  <a:pt x="2783" y="847"/>
                </a:lnTo>
                <a:lnTo>
                  <a:pt x="1694" y="847"/>
                </a:lnTo>
                <a:lnTo>
                  <a:pt x="141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8" name="Google Shape;1008;p59"/>
          <p:cNvSpPr/>
          <p:nvPr/>
        </p:nvSpPr>
        <p:spPr>
          <a:xfrm flipH="1">
            <a:off x="2386875" y="632189"/>
            <a:ext cx="55619" cy="60058"/>
          </a:xfrm>
          <a:custGeom>
            <a:avLst/>
            <a:gdLst/>
            <a:ahLst/>
            <a:cxnLst/>
            <a:rect l="l" t="t" r="r" b="b"/>
            <a:pathLst>
              <a:path w="2017" h="2178" extrusionOk="0">
                <a:moveTo>
                  <a:pt x="1049" y="0"/>
                </a:moveTo>
                <a:lnTo>
                  <a:pt x="847" y="646"/>
                </a:lnTo>
                <a:lnTo>
                  <a:pt x="0" y="646"/>
                </a:lnTo>
                <a:lnTo>
                  <a:pt x="645" y="1210"/>
                </a:lnTo>
                <a:lnTo>
                  <a:pt x="363" y="2178"/>
                </a:lnTo>
                <a:lnTo>
                  <a:pt x="363" y="2178"/>
                </a:lnTo>
                <a:lnTo>
                  <a:pt x="1049" y="1533"/>
                </a:lnTo>
                <a:lnTo>
                  <a:pt x="1734" y="2178"/>
                </a:lnTo>
                <a:lnTo>
                  <a:pt x="1412" y="1170"/>
                </a:lnTo>
                <a:lnTo>
                  <a:pt x="2017" y="646"/>
                </a:lnTo>
                <a:lnTo>
                  <a:pt x="1210" y="646"/>
                </a:lnTo>
                <a:lnTo>
                  <a:pt x="104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9" name="Google Shape;1009;p59"/>
          <p:cNvSpPr/>
          <p:nvPr/>
        </p:nvSpPr>
        <p:spPr>
          <a:xfrm flipH="1">
            <a:off x="7488738" y="4427708"/>
            <a:ext cx="55619" cy="60058"/>
          </a:xfrm>
          <a:custGeom>
            <a:avLst/>
            <a:gdLst/>
            <a:ahLst/>
            <a:cxnLst/>
            <a:rect l="l" t="t" r="r" b="b"/>
            <a:pathLst>
              <a:path w="2017" h="2178" extrusionOk="0">
                <a:moveTo>
                  <a:pt x="1008" y="0"/>
                </a:moveTo>
                <a:lnTo>
                  <a:pt x="847" y="605"/>
                </a:lnTo>
                <a:lnTo>
                  <a:pt x="0" y="605"/>
                </a:lnTo>
                <a:lnTo>
                  <a:pt x="645" y="1170"/>
                </a:lnTo>
                <a:lnTo>
                  <a:pt x="363" y="2178"/>
                </a:lnTo>
                <a:lnTo>
                  <a:pt x="1008" y="1492"/>
                </a:lnTo>
                <a:lnTo>
                  <a:pt x="1694" y="2178"/>
                </a:lnTo>
                <a:lnTo>
                  <a:pt x="1411" y="1170"/>
                </a:lnTo>
                <a:lnTo>
                  <a:pt x="2016" y="605"/>
                </a:lnTo>
                <a:lnTo>
                  <a:pt x="1210" y="605"/>
                </a:lnTo>
                <a:lnTo>
                  <a:pt x="1008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0" name="Google Shape;1010;p59"/>
          <p:cNvSpPr/>
          <p:nvPr/>
        </p:nvSpPr>
        <p:spPr>
          <a:xfrm flipH="1">
            <a:off x="6544357" y="4728814"/>
            <a:ext cx="54516" cy="60086"/>
          </a:xfrm>
          <a:custGeom>
            <a:avLst/>
            <a:gdLst/>
            <a:ahLst/>
            <a:cxnLst/>
            <a:rect l="l" t="t" r="r" b="b"/>
            <a:pathLst>
              <a:path w="1977" h="2179" extrusionOk="0">
                <a:moveTo>
                  <a:pt x="1009" y="1"/>
                </a:moveTo>
                <a:lnTo>
                  <a:pt x="807" y="605"/>
                </a:lnTo>
                <a:lnTo>
                  <a:pt x="0" y="605"/>
                </a:lnTo>
                <a:lnTo>
                  <a:pt x="646" y="1170"/>
                </a:lnTo>
                <a:lnTo>
                  <a:pt x="323" y="2178"/>
                </a:lnTo>
                <a:lnTo>
                  <a:pt x="1009" y="1493"/>
                </a:lnTo>
                <a:lnTo>
                  <a:pt x="1694" y="2178"/>
                </a:lnTo>
                <a:lnTo>
                  <a:pt x="1371" y="1170"/>
                </a:lnTo>
                <a:lnTo>
                  <a:pt x="1976" y="605"/>
                </a:lnTo>
                <a:lnTo>
                  <a:pt x="1210" y="605"/>
                </a:lnTo>
                <a:lnTo>
                  <a:pt x="100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1" name="Google Shape;1011;p59"/>
          <p:cNvSpPr/>
          <p:nvPr/>
        </p:nvSpPr>
        <p:spPr>
          <a:xfrm flipH="1">
            <a:off x="8537709" y="998821"/>
            <a:ext cx="76741" cy="83414"/>
          </a:xfrm>
          <a:custGeom>
            <a:avLst/>
            <a:gdLst/>
            <a:ahLst/>
            <a:cxnLst/>
            <a:rect l="l" t="t" r="r" b="b"/>
            <a:pathLst>
              <a:path w="2783" h="3025" extrusionOk="0">
                <a:moveTo>
                  <a:pt x="1412" y="0"/>
                </a:moveTo>
                <a:lnTo>
                  <a:pt x="1130" y="887"/>
                </a:lnTo>
                <a:lnTo>
                  <a:pt x="0" y="887"/>
                </a:lnTo>
                <a:lnTo>
                  <a:pt x="888" y="1654"/>
                </a:lnTo>
                <a:lnTo>
                  <a:pt x="484" y="3025"/>
                </a:lnTo>
                <a:lnTo>
                  <a:pt x="1412" y="2097"/>
                </a:lnTo>
                <a:lnTo>
                  <a:pt x="2380" y="3025"/>
                </a:lnTo>
                <a:lnTo>
                  <a:pt x="1936" y="1654"/>
                </a:lnTo>
                <a:lnTo>
                  <a:pt x="2783" y="887"/>
                </a:lnTo>
                <a:lnTo>
                  <a:pt x="1694" y="887"/>
                </a:lnTo>
                <a:lnTo>
                  <a:pt x="141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2" name="Google Shape;1012;p59"/>
          <p:cNvSpPr/>
          <p:nvPr/>
        </p:nvSpPr>
        <p:spPr>
          <a:xfrm flipH="1">
            <a:off x="935663" y="4705458"/>
            <a:ext cx="76769" cy="83442"/>
          </a:xfrm>
          <a:custGeom>
            <a:avLst/>
            <a:gdLst/>
            <a:ahLst/>
            <a:cxnLst/>
            <a:rect l="l" t="t" r="r" b="b"/>
            <a:pathLst>
              <a:path w="2784" h="3026" extrusionOk="0">
                <a:moveTo>
                  <a:pt x="1412" y="1"/>
                </a:moveTo>
                <a:lnTo>
                  <a:pt x="1130" y="888"/>
                </a:lnTo>
                <a:lnTo>
                  <a:pt x="1" y="888"/>
                </a:lnTo>
                <a:lnTo>
                  <a:pt x="888" y="1654"/>
                </a:lnTo>
                <a:lnTo>
                  <a:pt x="444" y="3025"/>
                </a:lnTo>
                <a:lnTo>
                  <a:pt x="444" y="3025"/>
                </a:lnTo>
                <a:lnTo>
                  <a:pt x="1412" y="2098"/>
                </a:lnTo>
                <a:lnTo>
                  <a:pt x="2340" y="3025"/>
                </a:lnTo>
                <a:lnTo>
                  <a:pt x="1896" y="1654"/>
                </a:lnTo>
                <a:lnTo>
                  <a:pt x="2783" y="888"/>
                </a:lnTo>
                <a:lnTo>
                  <a:pt x="1654" y="888"/>
                </a:lnTo>
                <a:lnTo>
                  <a:pt x="141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3" name="Google Shape;1013;p59"/>
          <p:cNvSpPr/>
          <p:nvPr/>
        </p:nvSpPr>
        <p:spPr>
          <a:xfrm flipH="1">
            <a:off x="6390200" y="751679"/>
            <a:ext cx="154150" cy="167547"/>
          </a:xfrm>
          <a:custGeom>
            <a:avLst/>
            <a:gdLst/>
            <a:ahLst/>
            <a:cxnLst/>
            <a:rect l="l" t="t" r="r" b="b"/>
            <a:pathLst>
              <a:path w="2783" h="3025" extrusionOk="0">
                <a:moveTo>
                  <a:pt x="1412" y="0"/>
                </a:moveTo>
                <a:lnTo>
                  <a:pt x="1130" y="887"/>
                </a:lnTo>
                <a:lnTo>
                  <a:pt x="0" y="887"/>
                </a:lnTo>
                <a:lnTo>
                  <a:pt x="888" y="1654"/>
                </a:lnTo>
                <a:lnTo>
                  <a:pt x="484" y="3025"/>
                </a:lnTo>
                <a:lnTo>
                  <a:pt x="1412" y="2097"/>
                </a:lnTo>
                <a:lnTo>
                  <a:pt x="2380" y="3025"/>
                </a:lnTo>
                <a:lnTo>
                  <a:pt x="1936" y="1654"/>
                </a:lnTo>
                <a:lnTo>
                  <a:pt x="2783" y="887"/>
                </a:lnTo>
                <a:lnTo>
                  <a:pt x="1694" y="887"/>
                </a:lnTo>
                <a:lnTo>
                  <a:pt x="141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3_1_1">
    <p:spTree>
      <p:nvGrpSpPr>
        <p:cNvPr id="1" name="Shape 10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5" name="Google Shape;1015;p60"/>
          <p:cNvSpPr/>
          <p:nvPr/>
        </p:nvSpPr>
        <p:spPr>
          <a:xfrm>
            <a:off x="8652163" y="3910387"/>
            <a:ext cx="175273" cy="190495"/>
          </a:xfrm>
          <a:custGeom>
            <a:avLst/>
            <a:gdLst/>
            <a:ahLst/>
            <a:cxnLst/>
            <a:rect l="l" t="t" r="r" b="b"/>
            <a:pathLst>
              <a:path w="6494" h="7058" extrusionOk="0">
                <a:moveTo>
                  <a:pt x="3267" y="0"/>
                </a:moveTo>
                <a:lnTo>
                  <a:pt x="2662" y="2057"/>
                </a:lnTo>
                <a:lnTo>
                  <a:pt x="1" y="2057"/>
                </a:lnTo>
                <a:lnTo>
                  <a:pt x="2098" y="3831"/>
                </a:lnTo>
                <a:lnTo>
                  <a:pt x="1090" y="7057"/>
                </a:lnTo>
                <a:lnTo>
                  <a:pt x="3267" y="4880"/>
                </a:lnTo>
                <a:lnTo>
                  <a:pt x="5525" y="7057"/>
                </a:lnTo>
                <a:lnTo>
                  <a:pt x="4477" y="3791"/>
                </a:lnTo>
                <a:lnTo>
                  <a:pt x="6493" y="2057"/>
                </a:lnTo>
                <a:lnTo>
                  <a:pt x="3912" y="2057"/>
                </a:lnTo>
                <a:lnTo>
                  <a:pt x="3267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6" name="Google Shape;1016;p60"/>
          <p:cNvSpPr/>
          <p:nvPr/>
        </p:nvSpPr>
        <p:spPr>
          <a:xfrm>
            <a:off x="8702239" y="993751"/>
            <a:ext cx="75113" cy="81645"/>
          </a:xfrm>
          <a:custGeom>
            <a:avLst/>
            <a:gdLst/>
            <a:ahLst/>
            <a:cxnLst/>
            <a:rect l="l" t="t" r="r" b="b"/>
            <a:pathLst>
              <a:path w="2783" h="3025" extrusionOk="0">
                <a:moveTo>
                  <a:pt x="1412" y="0"/>
                </a:moveTo>
                <a:lnTo>
                  <a:pt x="1129" y="847"/>
                </a:lnTo>
                <a:lnTo>
                  <a:pt x="0" y="847"/>
                </a:lnTo>
                <a:lnTo>
                  <a:pt x="887" y="1613"/>
                </a:lnTo>
                <a:lnTo>
                  <a:pt x="484" y="3024"/>
                </a:lnTo>
                <a:lnTo>
                  <a:pt x="1412" y="2057"/>
                </a:lnTo>
                <a:lnTo>
                  <a:pt x="2380" y="3024"/>
                </a:lnTo>
                <a:lnTo>
                  <a:pt x="1936" y="1613"/>
                </a:lnTo>
                <a:lnTo>
                  <a:pt x="2783" y="847"/>
                </a:lnTo>
                <a:lnTo>
                  <a:pt x="1694" y="847"/>
                </a:lnTo>
                <a:lnTo>
                  <a:pt x="141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7" name="Google Shape;1017;p60"/>
          <p:cNvSpPr/>
          <p:nvPr/>
        </p:nvSpPr>
        <p:spPr>
          <a:xfrm>
            <a:off x="7518835" y="4566829"/>
            <a:ext cx="53332" cy="58811"/>
          </a:xfrm>
          <a:custGeom>
            <a:avLst/>
            <a:gdLst/>
            <a:ahLst/>
            <a:cxnLst/>
            <a:rect l="l" t="t" r="r" b="b"/>
            <a:pathLst>
              <a:path w="1976" h="2179" extrusionOk="0">
                <a:moveTo>
                  <a:pt x="1008" y="1"/>
                </a:moveTo>
                <a:lnTo>
                  <a:pt x="807" y="646"/>
                </a:lnTo>
                <a:lnTo>
                  <a:pt x="0" y="646"/>
                </a:lnTo>
                <a:lnTo>
                  <a:pt x="645" y="1170"/>
                </a:lnTo>
                <a:lnTo>
                  <a:pt x="323" y="2178"/>
                </a:lnTo>
                <a:lnTo>
                  <a:pt x="1008" y="1493"/>
                </a:lnTo>
                <a:lnTo>
                  <a:pt x="1694" y="2178"/>
                </a:lnTo>
                <a:lnTo>
                  <a:pt x="1371" y="1170"/>
                </a:lnTo>
                <a:lnTo>
                  <a:pt x="1976" y="646"/>
                </a:lnTo>
                <a:lnTo>
                  <a:pt x="1210" y="646"/>
                </a:lnTo>
                <a:lnTo>
                  <a:pt x="100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8" name="Google Shape;1018;p60"/>
          <p:cNvSpPr/>
          <p:nvPr/>
        </p:nvSpPr>
        <p:spPr>
          <a:xfrm>
            <a:off x="8328926" y="1034019"/>
            <a:ext cx="54439" cy="58784"/>
          </a:xfrm>
          <a:custGeom>
            <a:avLst/>
            <a:gdLst/>
            <a:ahLst/>
            <a:cxnLst/>
            <a:rect l="l" t="t" r="r" b="b"/>
            <a:pathLst>
              <a:path w="2017" h="2178" extrusionOk="0">
                <a:moveTo>
                  <a:pt x="1009" y="0"/>
                </a:moveTo>
                <a:lnTo>
                  <a:pt x="807" y="645"/>
                </a:lnTo>
                <a:lnTo>
                  <a:pt x="0" y="645"/>
                </a:lnTo>
                <a:lnTo>
                  <a:pt x="646" y="1210"/>
                </a:lnTo>
                <a:lnTo>
                  <a:pt x="323" y="2178"/>
                </a:lnTo>
                <a:lnTo>
                  <a:pt x="323" y="2178"/>
                </a:lnTo>
                <a:lnTo>
                  <a:pt x="1009" y="1492"/>
                </a:lnTo>
                <a:lnTo>
                  <a:pt x="1694" y="2178"/>
                </a:lnTo>
                <a:lnTo>
                  <a:pt x="1372" y="1170"/>
                </a:lnTo>
                <a:lnTo>
                  <a:pt x="2017" y="645"/>
                </a:lnTo>
                <a:lnTo>
                  <a:pt x="1210" y="645"/>
                </a:lnTo>
                <a:lnTo>
                  <a:pt x="1009" y="0"/>
                </a:lnTo>
                <a:close/>
                <a:moveTo>
                  <a:pt x="1694" y="2178"/>
                </a:moveTo>
                <a:lnTo>
                  <a:pt x="1694" y="2178"/>
                </a:lnTo>
                <a:lnTo>
                  <a:pt x="1694" y="217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9" name="Google Shape;1019;p60"/>
          <p:cNvSpPr/>
          <p:nvPr/>
        </p:nvSpPr>
        <p:spPr>
          <a:xfrm>
            <a:off x="394194" y="3513360"/>
            <a:ext cx="53332" cy="58811"/>
          </a:xfrm>
          <a:custGeom>
            <a:avLst/>
            <a:gdLst/>
            <a:ahLst/>
            <a:cxnLst/>
            <a:rect l="l" t="t" r="r" b="b"/>
            <a:pathLst>
              <a:path w="1976" h="2179" extrusionOk="0">
                <a:moveTo>
                  <a:pt x="1008" y="1"/>
                </a:moveTo>
                <a:lnTo>
                  <a:pt x="807" y="646"/>
                </a:lnTo>
                <a:lnTo>
                  <a:pt x="0" y="646"/>
                </a:lnTo>
                <a:lnTo>
                  <a:pt x="645" y="1170"/>
                </a:lnTo>
                <a:lnTo>
                  <a:pt x="323" y="2178"/>
                </a:lnTo>
                <a:lnTo>
                  <a:pt x="1008" y="1493"/>
                </a:lnTo>
                <a:lnTo>
                  <a:pt x="1694" y="2178"/>
                </a:lnTo>
                <a:lnTo>
                  <a:pt x="1371" y="1170"/>
                </a:lnTo>
                <a:lnTo>
                  <a:pt x="1976" y="646"/>
                </a:lnTo>
                <a:lnTo>
                  <a:pt x="1210" y="646"/>
                </a:lnTo>
                <a:lnTo>
                  <a:pt x="100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0" name="Google Shape;1020;p60"/>
          <p:cNvSpPr/>
          <p:nvPr/>
        </p:nvSpPr>
        <p:spPr>
          <a:xfrm>
            <a:off x="3926381" y="4419639"/>
            <a:ext cx="75113" cy="81645"/>
          </a:xfrm>
          <a:custGeom>
            <a:avLst/>
            <a:gdLst/>
            <a:ahLst/>
            <a:cxnLst/>
            <a:rect l="l" t="t" r="r" b="b"/>
            <a:pathLst>
              <a:path w="2783" h="3025" extrusionOk="0">
                <a:moveTo>
                  <a:pt x="1412" y="0"/>
                </a:moveTo>
                <a:lnTo>
                  <a:pt x="1129" y="847"/>
                </a:lnTo>
                <a:lnTo>
                  <a:pt x="0" y="847"/>
                </a:lnTo>
                <a:lnTo>
                  <a:pt x="887" y="1613"/>
                </a:lnTo>
                <a:lnTo>
                  <a:pt x="484" y="3024"/>
                </a:lnTo>
                <a:lnTo>
                  <a:pt x="1412" y="2057"/>
                </a:lnTo>
                <a:lnTo>
                  <a:pt x="2380" y="3024"/>
                </a:lnTo>
                <a:lnTo>
                  <a:pt x="1936" y="1613"/>
                </a:lnTo>
                <a:lnTo>
                  <a:pt x="2783" y="847"/>
                </a:lnTo>
                <a:lnTo>
                  <a:pt x="1694" y="847"/>
                </a:lnTo>
                <a:lnTo>
                  <a:pt x="141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1" name="Google Shape;1021;p60"/>
          <p:cNvSpPr/>
          <p:nvPr/>
        </p:nvSpPr>
        <p:spPr>
          <a:xfrm>
            <a:off x="272250" y="1376900"/>
            <a:ext cx="175273" cy="190495"/>
          </a:xfrm>
          <a:custGeom>
            <a:avLst/>
            <a:gdLst/>
            <a:ahLst/>
            <a:cxnLst/>
            <a:rect l="l" t="t" r="r" b="b"/>
            <a:pathLst>
              <a:path w="6494" h="7058" extrusionOk="0">
                <a:moveTo>
                  <a:pt x="3267" y="0"/>
                </a:moveTo>
                <a:lnTo>
                  <a:pt x="2662" y="2057"/>
                </a:lnTo>
                <a:lnTo>
                  <a:pt x="1" y="2057"/>
                </a:lnTo>
                <a:lnTo>
                  <a:pt x="2098" y="3831"/>
                </a:lnTo>
                <a:lnTo>
                  <a:pt x="1090" y="7057"/>
                </a:lnTo>
                <a:lnTo>
                  <a:pt x="3267" y="4880"/>
                </a:lnTo>
                <a:lnTo>
                  <a:pt x="5525" y="7057"/>
                </a:lnTo>
                <a:lnTo>
                  <a:pt x="4477" y="3791"/>
                </a:lnTo>
                <a:lnTo>
                  <a:pt x="6493" y="2057"/>
                </a:lnTo>
                <a:lnTo>
                  <a:pt x="3912" y="2057"/>
                </a:lnTo>
                <a:lnTo>
                  <a:pt x="3267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2" name="Google Shape;1022;p60"/>
          <p:cNvSpPr/>
          <p:nvPr/>
        </p:nvSpPr>
        <p:spPr>
          <a:xfrm>
            <a:off x="5987435" y="4708036"/>
            <a:ext cx="175273" cy="190495"/>
          </a:xfrm>
          <a:custGeom>
            <a:avLst/>
            <a:gdLst/>
            <a:ahLst/>
            <a:cxnLst/>
            <a:rect l="l" t="t" r="r" b="b"/>
            <a:pathLst>
              <a:path w="6494" h="7058" extrusionOk="0">
                <a:moveTo>
                  <a:pt x="3267" y="0"/>
                </a:moveTo>
                <a:lnTo>
                  <a:pt x="2662" y="2057"/>
                </a:lnTo>
                <a:lnTo>
                  <a:pt x="1" y="2057"/>
                </a:lnTo>
                <a:lnTo>
                  <a:pt x="2098" y="3831"/>
                </a:lnTo>
                <a:lnTo>
                  <a:pt x="1090" y="7057"/>
                </a:lnTo>
                <a:lnTo>
                  <a:pt x="3267" y="4880"/>
                </a:lnTo>
                <a:lnTo>
                  <a:pt x="5525" y="7057"/>
                </a:lnTo>
                <a:lnTo>
                  <a:pt x="4477" y="3791"/>
                </a:lnTo>
                <a:lnTo>
                  <a:pt x="6493" y="2057"/>
                </a:lnTo>
                <a:lnTo>
                  <a:pt x="3912" y="2057"/>
                </a:lnTo>
                <a:lnTo>
                  <a:pt x="3267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3" name="Google Shape;1023;p60"/>
          <p:cNvSpPr/>
          <p:nvPr/>
        </p:nvSpPr>
        <p:spPr>
          <a:xfrm>
            <a:off x="952586" y="4485169"/>
            <a:ext cx="75113" cy="81645"/>
          </a:xfrm>
          <a:custGeom>
            <a:avLst/>
            <a:gdLst/>
            <a:ahLst/>
            <a:cxnLst/>
            <a:rect l="l" t="t" r="r" b="b"/>
            <a:pathLst>
              <a:path w="2783" h="3025" extrusionOk="0">
                <a:moveTo>
                  <a:pt x="1412" y="0"/>
                </a:moveTo>
                <a:lnTo>
                  <a:pt x="1129" y="847"/>
                </a:lnTo>
                <a:lnTo>
                  <a:pt x="0" y="847"/>
                </a:lnTo>
                <a:lnTo>
                  <a:pt x="887" y="1613"/>
                </a:lnTo>
                <a:lnTo>
                  <a:pt x="484" y="3024"/>
                </a:lnTo>
                <a:lnTo>
                  <a:pt x="1412" y="2057"/>
                </a:lnTo>
                <a:lnTo>
                  <a:pt x="2380" y="3024"/>
                </a:lnTo>
                <a:lnTo>
                  <a:pt x="1936" y="1613"/>
                </a:lnTo>
                <a:lnTo>
                  <a:pt x="2783" y="847"/>
                </a:lnTo>
                <a:lnTo>
                  <a:pt x="1694" y="847"/>
                </a:lnTo>
                <a:lnTo>
                  <a:pt x="141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3_1_1_1">
    <p:spTree>
      <p:nvGrpSpPr>
        <p:cNvPr id="1" name="Shape 10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Google Shape;1025;p61"/>
          <p:cNvSpPr/>
          <p:nvPr/>
        </p:nvSpPr>
        <p:spPr>
          <a:xfrm flipH="1">
            <a:off x="5789062" y="2518681"/>
            <a:ext cx="74049" cy="80488"/>
          </a:xfrm>
          <a:custGeom>
            <a:avLst/>
            <a:gdLst/>
            <a:ahLst/>
            <a:cxnLst/>
            <a:rect l="l" t="t" r="r" b="b"/>
            <a:pathLst>
              <a:path w="2783" h="3025" extrusionOk="0">
                <a:moveTo>
                  <a:pt x="1412" y="0"/>
                </a:moveTo>
                <a:lnTo>
                  <a:pt x="1129" y="847"/>
                </a:lnTo>
                <a:lnTo>
                  <a:pt x="0" y="847"/>
                </a:lnTo>
                <a:lnTo>
                  <a:pt x="887" y="1613"/>
                </a:lnTo>
                <a:lnTo>
                  <a:pt x="484" y="3024"/>
                </a:lnTo>
                <a:lnTo>
                  <a:pt x="1412" y="2057"/>
                </a:lnTo>
                <a:lnTo>
                  <a:pt x="2380" y="3024"/>
                </a:lnTo>
                <a:lnTo>
                  <a:pt x="1936" y="1613"/>
                </a:lnTo>
                <a:lnTo>
                  <a:pt x="2783" y="847"/>
                </a:lnTo>
                <a:lnTo>
                  <a:pt x="1694" y="847"/>
                </a:lnTo>
                <a:lnTo>
                  <a:pt x="141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6" name="Google Shape;1026;p61"/>
          <p:cNvSpPr/>
          <p:nvPr/>
        </p:nvSpPr>
        <p:spPr>
          <a:xfrm flipH="1">
            <a:off x="8034758" y="501150"/>
            <a:ext cx="53667" cy="57951"/>
          </a:xfrm>
          <a:custGeom>
            <a:avLst/>
            <a:gdLst/>
            <a:ahLst/>
            <a:cxnLst/>
            <a:rect l="l" t="t" r="r" b="b"/>
            <a:pathLst>
              <a:path w="2017" h="2178" extrusionOk="0">
                <a:moveTo>
                  <a:pt x="1049" y="0"/>
                </a:moveTo>
                <a:lnTo>
                  <a:pt x="847" y="646"/>
                </a:lnTo>
                <a:lnTo>
                  <a:pt x="0" y="646"/>
                </a:lnTo>
                <a:lnTo>
                  <a:pt x="645" y="1210"/>
                </a:lnTo>
                <a:lnTo>
                  <a:pt x="363" y="2178"/>
                </a:lnTo>
                <a:lnTo>
                  <a:pt x="363" y="2178"/>
                </a:lnTo>
                <a:lnTo>
                  <a:pt x="1049" y="1533"/>
                </a:lnTo>
                <a:lnTo>
                  <a:pt x="1734" y="2178"/>
                </a:lnTo>
                <a:lnTo>
                  <a:pt x="1412" y="1170"/>
                </a:lnTo>
                <a:lnTo>
                  <a:pt x="2017" y="646"/>
                </a:lnTo>
                <a:lnTo>
                  <a:pt x="1210" y="646"/>
                </a:lnTo>
                <a:lnTo>
                  <a:pt x="104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7" name="Google Shape;1027;p61"/>
          <p:cNvSpPr/>
          <p:nvPr/>
        </p:nvSpPr>
        <p:spPr>
          <a:xfrm flipH="1">
            <a:off x="7371719" y="1952118"/>
            <a:ext cx="52603" cy="57978"/>
          </a:xfrm>
          <a:custGeom>
            <a:avLst/>
            <a:gdLst/>
            <a:ahLst/>
            <a:cxnLst/>
            <a:rect l="l" t="t" r="r" b="b"/>
            <a:pathLst>
              <a:path w="1977" h="2179" extrusionOk="0">
                <a:moveTo>
                  <a:pt x="1009" y="1"/>
                </a:moveTo>
                <a:lnTo>
                  <a:pt x="807" y="606"/>
                </a:lnTo>
                <a:lnTo>
                  <a:pt x="1" y="606"/>
                </a:lnTo>
                <a:lnTo>
                  <a:pt x="646" y="1170"/>
                </a:lnTo>
                <a:lnTo>
                  <a:pt x="324" y="2179"/>
                </a:lnTo>
                <a:lnTo>
                  <a:pt x="1009" y="1493"/>
                </a:lnTo>
                <a:lnTo>
                  <a:pt x="1695" y="2179"/>
                </a:lnTo>
                <a:lnTo>
                  <a:pt x="1372" y="1170"/>
                </a:lnTo>
                <a:lnTo>
                  <a:pt x="1977" y="606"/>
                </a:lnTo>
                <a:lnTo>
                  <a:pt x="1211" y="606"/>
                </a:lnTo>
                <a:lnTo>
                  <a:pt x="100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8" name="Google Shape;1028;p61"/>
          <p:cNvSpPr/>
          <p:nvPr/>
        </p:nvSpPr>
        <p:spPr>
          <a:xfrm flipH="1">
            <a:off x="4756706" y="785734"/>
            <a:ext cx="53667" cy="57978"/>
          </a:xfrm>
          <a:custGeom>
            <a:avLst/>
            <a:gdLst/>
            <a:ahLst/>
            <a:cxnLst/>
            <a:rect l="l" t="t" r="r" b="b"/>
            <a:pathLst>
              <a:path w="2017" h="2179" extrusionOk="0">
                <a:moveTo>
                  <a:pt x="1009" y="1"/>
                </a:moveTo>
                <a:lnTo>
                  <a:pt x="807" y="606"/>
                </a:lnTo>
                <a:lnTo>
                  <a:pt x="1" y="606"/>
                </a:lnTo>
                <a:lnTo>
                  <a:pt x="646" y="1170"/>
                </a:lnTo>
                <a:lnTo>
                  <a:pt x="364" y="2179"/>
                </a:lnTo>
                <a:lnTo>
                  <a:pt x="1009" y="1493"/>
                </a:lnTo>
                <a:lnTo>
                  <a:pt x="1694" y="2179"/>
                </a:lnTo>
                <a:lnTo>
                  <a:pt x="1372" y="1170"/>
                </a:lnTo>
                <a:lnTo>
                  <a:pt x="2017" y="606"/>
                </a:lnTo>
                <a:lnTo>
                  <a:pt x="1210" y="606"/>
                </a:lnTo>
                <a:lnTo>
                  <a:pt x="100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9" name="Google Shape;1029;p61"/>
          <p:cNvSpPr/>
          <p:nvPr/>
        </p:nvSpPr>
        <p:spPr>
          <a:xfrm flipH="1">
            <a:off x="3669405" y="284788"/>
            <a:ext cx="53667" cy="57978"/>
          </a:xfrm>
          <a:custGeom>
            <a:avLst/>
            <a:gdLst/>
            <a:ahLst/>
            <a:cxnLst/>
            <a:rect l="l" t="t" r="r" b="b"/>
            <a:pathLst>
              <a:path w="2017" h="2179" extrusionOk="0">
                <a:moveTo>
                  <a:pt x="1008" y="1"/>
                </a:moveTo>
                <a:lnTo>
                  <a:pt x="807" y="606"/>
                </a:lnTo>
                <a:lnTo>
                  <a:pt x="0" y="606"/>
                </a:lnTo>
                <a:lnTo>
                  <a:pt x="645" y="1170"/>
                </a:lnTo>
                <a:lnTo>
                  <a:pt x="323" y="2178"/>
                </a:lnTo>
                <a:lnTo>
                  <a:pt x="1008" y="1493"/>
                </a:lnTo>
                <a:lnTo>
                  <a:pt x="1694" y="2178"/>
                </a:lnTo>
                <a:lnTo>
                  <a:pt x="1694" y="2178"/>
                </a:lnTo>
                <a:lnTo>
                  <a:pt x="1371" y="1170"/>
                </a:lnTo>
                <a:lnTo>
                  <a:pt x="2016" y="606"/>
                </a:lnTo>
                <a:lnTo>
                  <a:pt x="1210" y="606"/>
                </a:lnTo>
                <a:lnTo>
                  <a:pt x="100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0" name="Google Shape;1030;p61"/>
          <p:cNvSpPr/>
          <p:nvPr/>
        </p:nvSpPr>
        <p:spPr>
          <a:xfrm flipH="1">
            <a:off x="5984336" y="1541186"/>
            <a:ext cx="53667" cy="57951"/>
          </a:xfrm>
          <a:custGeom>
            <a:avLst/>
            <a:gdLst/>
            <a:ahLst/>
            <a:cxnLst/>
            <a:rect l="l" t="t" r="r" b="b"/>
            <a:pathLst>
              <a:path w="2017" h="2178" extrusionOk="0">
                <a:moveTo>
                  <a:pt x="1008" y="0"/>
                </a:moveTo>
                <a:lnTo>
                  <a:pt x="847" y="645"/>
                </a:lnTo>
                <a:lnTo>
                  <a:pt x="0" y="645"/>
                </a:lnTo>
                <a:lnTo>
                  <a:pt x="645" y="1170"/>
                </a:lnTo>
                <a:lnTo>
                  <a:pt x="363" y="2178"/>
                </a:lnTo>
                <a:lnTo>
                  <a:pt x="1008" y="1492"/>
                </a:lnTo>
                <a:lnTo>
                  <a:pt x="1734" y="2178"/>
                </a:lnTo>
                <a:lnTo>
                  <a:pt x="1412" y="1170"/>
                </a:lnTo>
                <a:lnTo>
                  <a:pt x="2016" y="645"/>
                </a:lnTo>
                <a:lnTo>
                  <a:pt x="1210" y="645"/>
                </a:lnTo>
                <a:lnTo>
                  <a:pt x="1008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1" name="Google Shape;1031;p61"/>
          <p:cNvSpPr/>
          <p:nvPr/>
        </p:nvSpPr>
        <p:spPr>
          <a:xfrm flipH="1">
            <a:off x="6177482" y="2558380"/>
            <a:ext cx="53667" cy="57951"/>
          </a:xfrm>
          <a:custGeom>
            <a:avLst/>
            <a:gdLst/>
            <a:ahLst/>
            <a:cxnLst/>
            <a:rect l="l" t="t" r="r" b="b"/>
            <a:pathLst>
              <a:path w="2017" h="2178" extrusionOk="0">
                <a:moveTo>
                  <a:pt x="1009" y="0"/>
                </a:moveTo>
                <a:lnTo>
                  <a:pt x="807" y="645"/>
                </a:lnTo>
                <a:lnTo>
                  <a:pt x="0" y="645"/>
                </a:lnTo>
                <a:lnTo>
                  <a:pt x="646" y="1210"/>
                </a:lnTo>
                <a:lnTo>
                  <a:pt x="323" y="2178"/>
                </a:lnTo>
                <a:lnTo>
                  <a:pt x="323" y="2178"/>
                </a:lnTo>
                <a:lnTo>
                  <a:pt x="1009" y="1492"/>
                </a:lnTo>
                <a:lnTo>
                  <a:pt x="1694" y="2178"/>
                </a:lnTo>
                <a:lnTo>
                  <a:pt x="1372" y="1170"/>
                </a:lnTo>
                <a:lnTo>
                  <a:pt x="2017" y="645"/>
                </a:lnTo>
                <a:lnTo>
                  <a:pt x="1210" y="645"/>
                </a:lnTo>
                <a:lnTo>
                  <a:pt x="1009" y="0"/>
                </a:lnTo>
                <a:close/>
                <a:moveTo>
                  <a:pt x="1694" y="2178"/>
                </a:moveTo>
                <a:lnTo>
                  <a:pt x="1694" y="2178"/>
                </a:lnTo>
                <a:lnTo>
                  <a:pt x="1694" y="217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2" name="Google Shape;1032;p61"/>
          <p:cNvSpPr/>
          <p:nvPr/>
        </p:nvSpPr>
        <p:spPr>
          <a:xfrm flipH="1">
            <a:off x="1055578" y="501163"/>
            <a:ext cx="189924" cy="114918"/>
          </a:xfrm>
          <a:custGeom>
            <a:avLst/>
            <a:gdLst/>
            <a:ahLst/>
            <a:cxnLst/>
            <a:rect l="l" t="t" r="r" b="b"/>
            <a:pathLst>
              <a:path w="7138" h="4319" extrusionOk="0">
                <a:moveTo>
                  <a:pt x="6890" y="0"/>
                </a:moveTo>
                <a:cubicBezTo>
                  <a:pt x="6849" y="0"/>
                  <a:pt x="6808" y="10"/>
                  <a:pt x="6775" y="27"/>
                </a:cubicBezTo>
                <a:lnTo>
                  <a:pt x="4638" y="712"/>
                </a:lnTo>
                <a:cubicBezTo>
                  <a:pt x="4498" y="690"/>
                  <a:pt x="4359" y="679"/>
                  <a:pt x="4220" y="679"/>
                </a:cubicBezTo>
                <a:cubicBezTo>
                  <a:pt x="3119" y="679"/>
                  <a:pt x="2093" y="1372"/>
                  <a:pt x="1734" y="2446"/>
                </a:cubicBezTo>
                <a:lnTo>
                  <a:pt x="81" y="3938"/>
                </a:lnTo>
                <a:cubicBezTo>
                  <a:pt x="0" y="4019"/>
                  <a:pt x="0" y="4180"/>
                  <a:pt x="81" y="4261"/>
                </a:cubicBezTo>
                <a:cubicBezTo>
                  <a:pt x="109" y="4290"/>
                  <a:pt x="158" y="4318"/>
                  <a:pt x="213" y="4318"/>
                </a:cubicBezTo>
                <a:cubicBezTo>
                  <a:pt x="235" y="4318"/>
                  <a:pt x="259" y="4313"/>
                  <a:pt x="283" y="4301"/>
                </a:cubicBezTo>
                <a:lnTo>
                  <a:pt x="2420" y="3656"/>
                </a:lnTo>
                <a:cubicBezTo>
                  <a:pt x="2612" y="3697"/>
                  <a:pt x="2804" y="3717"/>
                  <a:pt x="2992" y="3717"/>
                </a:cubicBezTo>
                <a:cubicBezTo>
                  <a:pt x="4105" y="3717"/>
                  <a:pt x="5099" y="3026"/>
                  <a:pt x="5444" y="1922"/>
                </a:cubicBezTo>
                <a:lnTo>
                  <a:pt x="7057" y="390"/>
                </a:lnTo>
                <a:cubicBezTo>
                  <a:pt x="7138" y="309"/>
                  <a:pt x="7138" y="148"/>
                  <a:pt x="7057" y="67"/>
                </a:cubicBezTo>
                <a:cubicBezTo>
                  <a:pt x="7010" y="20"/>
                  <a:pt x="6949" y="0"/>
                  <a:pt x="689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3" name="Google Shape;1033;p61"/>
          <p:cNvSpPr/>
          <p:nvPr/>
        </p:nvSpPr>
        <p:spPr>
          <a:xfrm rot="5400000">
            <a:off x="3761097" y="4678404"/>
            <a:ext cx="172789" cy="187796"/>
          </a:xfrm>
          <a:custGeom>
            <a:avLst/>
            <a:gdLst/>
            <a:ahLst/>
            <a:cxnLst/>
            <a:rect l="l" t="t" r="r" b="b"/>
            <a:pathLst>
              <a:path w="6494" h="7058" extrusionOk="0">
                <a:moveTo>
                  <a:pt x="3267" y="0"/>
                </a:moveTo>
                <a:lnTo>
                  <a:pt x="2662" y="2057"/>
                </a:lnTo>
                <a:lnTo>
                  <a:pt x="1" y="2057"/>
                </a:lnTo>
                <a:lnTo>
                  <a:pt x="2098" y="3831"/>
                </a:lnTo>
                <a:lnTo>
                  <a:pt x="1090" y="7057"/>
                </a:lnTo>
                <a:lnTo>
                  <a:pt x="3267" y="4880"/>
                </a:lnTo>
                <a:lnTo>
                  <a:pt x="5525" y="7057"/>
                </a:lnTo>
                <a:lnTo>
                  <a:pt x="4477" y="3791"/>
                </a:lnTo>
                <a:lnTo>
                  <a:pt x="6493" y="2057"/>
                </a:lnTo>
                <a:lnTo>
                  <a:pt x="3912" y="2057"/>
                </a:lnTo>
                <a:lnTo>
                  <a:pt x="3267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4" name="Google Shape;1034;p61"/>
          <p:cNvSpPr/>
          <p:nvPr/>
        </p:nvSpPr>
        <p:spPr>
          <a:xfrm rot="5400000">
            <a:off x="7844965" y="4781443"/>
            <a:ext cx="74049" cy="80488"/>
          </a:xfrm>
          <a:custGeom>
            <a:avLst/>
            <a:gdLst/>
            <a:ahLst/>
            <a:cxnLst/>
            <a:rect l="l" t="t" r="r" b="b"/>
            <a:pathLst>
              <a:path w="2783" h="3025" extrusionOk="0">
                <a:moveTo>
                  <a:pt x="1412" y="0"/>
                </a:moveTo>
                <a:lnTo>
                  <a:pt x="1129" y="847"/>
                </a:lnTo>
                <a:lnTo>
                  <a:pt x="0" y="847"/>
                </a:lnTo>
                <a:lnTo>
                  <a:pt x="887" y="1613"/>
                </a:lnTo>
                <a:lnTo>
                  <a:pt x="484" y="3024"/>
                </a:lnTo>
                <a:lnTo>
                  <a:pt x="1412" y="2057"/>
                </a:lnTo>
                <a:lnTo>
                  <a:pt x="2380" y="3024"/>
                </a:lnTo>
                <a:lnTo>
                  <a:pt x="1936" y="1613"/>
                </a:lnTo>
                <a:lnTo>
                  <a:pt x="2783" y="847"/>
                </a:lnTo>
                <a:lnTo>
                  <a:pt x="1694" y="847"/>
                </a:lnTo>
                <a:lnTo>
                  <a:pt x="141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5" name="Google Shape;1035;p61"/>
          <p:cNvSpPr/>
          <p:nvPr/>
        </p:nvSpPr>
        <p:spPr>
          <a:xfrm rot="5400000">
            <a:off x="4957369" y="3957969"/>
            <a:ext cx="52576" cy="57978"/>
          </a:xfrm>
          <a:custGeom>
            <a:avLst/>
            <a:gdLst/>
            <a:ahLst/>
            <a:cxnLst/>
            <a:rect l="l" t="t" r="r" b="b"/>
            <a:pathLst>
              <a:path w="1976" h="2179" extrusionOk="0">
                <a:moveTo>
                  <a:pt x="1008" y="1"/>
                </a:moveTo>
                <a:lnTo>
                  <a:pt x="807" y="646"/>
                </a:lnTo>
                <a:lnTo>
                  <a:pt x="0" y="646"/>
                </a:lnTo>
                <a:lnTo>
                  <a:pt x="645" y="1170"/>
                </a:lnTo>
                <a:lnTo>
                  <a:pt x="323" y="2178"/>
                </a:lnTo>
                <a:lnTo>
                  <a:pt x="1008" y="1493"/>
                </a:lnTo>
                <a:lnTo>
                  <a:pt x="1694" y="2178"/>
                </a:lnTo>
                <a:lnTo>
                  <a:pt x="1371" y="1170"/>
                </a:lnTo>
                <a:lnTo>
                  <a:pt x="1976" y="646"/>
                </a:lnTo>
                <a:lnTo>
                  <a:pt x="1210" y="646"/>
                </a:lnTo>
                <a:lnTo>
                  <a:pt x="100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6" name="Google Shape;1036;p61"/>
          <p:cNvSpPr/>
          <p:nvPr/>
        </p:nvSpPr>
        <p:spPr>
          <a:xfrm rot="5400000">
            <a:off x="6040146" y="4802902"/>
            <a:ext cx="53667" cy="57951"/>
          </a:xfrm>
          <a:custGeom>
            <a:avLst/>
            <a:gdLst/>
            <a:ahLst/>
            <a:cxnLst/>
            <a:rect l="l" t="t" r="r" b="b"/>
            <a:pathLst>
              <a:path w="2017" h="2178" extrusionOk="0">
                <a:moveTo>
                  <a:pt x="1009" y="0"/>
                </a:moveTo>
                <a:lnTo>
                  <a:pt x="807" y="645"/>
                </a:lnTo>
                <a:lnTo>
                  <a:pt x="0" y="645"/>
                </a:lnTo>
                <a:lnTo>
                  <a:pt x="646" y="1210"/>
                </a:lnTo>
                <a:lnTo>
                  <a:pt x="323" y="2178"/>
                </a:lnTo>
                <a:lnTo>
                  <a:pt x="323" y="2178"/>
                </a:lnTo>
                <a:lnTo>
                  <a:pt x="1009" y="1492"/>
                </a:lnTo>
                <a:lnTo>
                  <a:pt x="1694" y="2178"/>
                </a:lnTo>
                <a:lnTo>
                  <a:pt x="1372" y="1170"/>
                </a:lnTo>
                <a:lnTo>
                  <a:pt x="2017" y="645"/>
                </a:lnTo>
                <a:lnTo>
                  <a:pt x="1210" y="645"/>
                </a:lnTo>
                <a:lnTo>
                  <a:pt x="1009" y="0"/>
                </a:lnTo>
                <a:close/>
                <a:moveTo>
                  <a:pt x="1694" y="2178"/>
                </a:moveTo>
                <a:lnTo>
                  <a:pt x="1694" y="2178"/>
                </a:lnTo>
                <a:lnTo>
                  <a:pt x="1694" y="217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CUSTOM_3_1_1_1_1">
    <p:spTree>
      <p:nvGrpSpPr>
        <p:cNvPr id="1" name="Shape 10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8" name="Google Shape;1038;p62"/>
          <p:cNvSpPr/>
          <p:nvPr/>
        </p:nvSpPr>
        <p:spPr>
          <a:xfrm>
            <a:off x="579212" y="798780"/>
            <a:ext cx="326198" cy="122779"/>
          </a:xfrm>
          <a:custGeom>
            <a:avLst/>
            <a:gdLst/>
            <a:ahLst/>
            <a:cxnLst/>
            <a:rect l="l" t="t" r="r" b="b"/>
            <a:pathLst>
              <a:path w="8574" h="3227" extrusionOk="0">
                <a:moveTo>
                  <a:pt x="1" y="0"/>
                </a:moveTo>
                <a:lnTo>
                  <a:pt x="1" y="0"/>
                </a:lnTo>
                <a:cubicBezTo>
                  <a:pt x="301" y="734"/>
                  <a:pt x="801" y="1468"/>
                  <a:pt x="1435" y="2002"/>
                </a:cubicBezTo>
                <a:cubicBezTo>
                  <a:pt x="2394" y="2826"/>
                  <a:pt x="3563" y="3226"/>
                  <a:pt x="4724" y="3226"/>
                </a:cubicBezTo>
                <a:cubicBezTo>
                  <a:pt x="6148" y="3226"/>
                  <a:pt x="7563" y="2625"/>
                  <a:pt x="8574" y="1468"/>
                </a:cubicBezTo>
                <a:cubicBezTo>
                  <a:pt x="7106" y="1468"/>
                  <a:pt x="5638" y="1335"/>
                  <a:pt x="4237" y="1068"/>
                </a:cubicBezTo>
                <a:cubicBezTo>
                  <a:pt x="2770" y="834"/>
                  <a:pt x="1335" y="501"/>
                  <a:pt x="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9" name="Google Shape;1039;p62"/>
          <p:cNvSpPr/>
          <p:nvPr/>
        </p:nvSpPr>
        <p:spPr>
          <a:xfrm>
            <a:off x="577957" y="537025"/>
            <a:ext cx="373145" cy="186927"/>
          </a:xfrm>
          <a:custGeom>
            <a:avLst/>
            <a:gdLst/>
            <a:ahLst/>
            <a:cxnLst/>
            <a:rect l="l" t="t" r="r" b="b"/>
            <a:pathLst>
              <a:path w="9808" h="4913" extrusionOk="0">
                <a:moveTo>
                  <a:pt x="4708" y="1"/>
                </a:moveTo>
                <a:cubicBezTo>
                  <a:pt x="2683" y="1"/>
                  <a:pt x="770" y="1218"/>
                  <a:pt x="1" y="3244"/>
                </a:cubicBezTo>
                <a:cubicBezTo>
                  <a:pt x="328" y="3231"/>
                  <a:pt x="655" y="3225"/>
                  <a:pt x="982" y="3225"/>
                </a:cubicBezTo>
                <a:cubicBezTo>
                  <a:pt x="2323" y="3225"/>
                  <a:pt x="3663" y="3337"/>
                  <a:pt x="5004" y="3578"/>
                </a:cubicBezTo>
                <a:cubicBezTo>
                  <a:pt x="6639" y="3845"/>
                  <a:pt x="8273" y="4278"/>
                  <a:pt x="9808" y="4912"/>
                </a:cubicBezTo>
                <a:cubicBezTo>
                  <a:pt x="9774" y="2877"/>
                  <a:pt x="8473" y="1076"/>
                  <a:pt x="6539" y="342"/>
                </a:cubicBezTo>
                <a:cubicBezTo>
                  <a:pt x="5937" y="111"/>
                  <a:pt x="5318" y="1"/>
                  <a:pt x="470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0" name="Google Shape;1040;p62"/>
          <p:cNvSpPr/>
          <p:nvPr/>
        </p:nvSpPr>
        <p:spPr>
          <a:xfrm>
            <a:off x="453588" y="644771"/>
            <a:ext cx="610470" cy="166306"/>
          </a:xfrm>
          <a:custGeom>
            <a:avLst/>
            <a:gdLst/>
            <a:ahLst/>
            <a:cxnLst/>
            <a:rect l="l" t="t" r="r" b="b"/>
            <a:pathLst>
              <a:path w="16046" h="4371" extrusionOk="0">
                <a:moveTo>
                  <a:pt x="3507" y="0"/>
                </a:moveTo>
                <a:cubicBezTo>
                  <a:pt x="1568" y="0"/>
                  <a:pt x="266" y="296"/>
                  <a:pt x="167" y="846"/>
                </a:cubicBezTo>
                <a:cubicBezTo>
                  <a:pt x="1" y="1813"/>
                  <a:pt x="3403" y="3181"/>
                  <a:pt x="7739" y="3915"/>
                </a:cubicBezTo>
                <a:cubicBezTo>
                  <a:pt x="9548" y="4221"/>
                  <a:pt x="11235" y="4370"/>
                  <a:pt x="12599" y="4370"/>
                </a:cubicBezTo>
                <a:cubicBezTo>
                  <a:pt x="14505" y="4370"/>
                  <a:pt x="15781" y="4079"/>
                  <a:pt x="15879" y="3515"/>
                </a:cubicBezTo>
                <a:cubicBezTo>
                  <a:pt x="16045" y="2547"/>
                  <a:pt x="12643" y="1180"/>
                  <a:pt x="8306" y="446"/>
                </a:cubicBezTo>
                <a:cubicBezTo>
                  <a:pt x="6524" y="144"/>
                  <a:pt x="4861" y="0"/>
                  <a:pt x="350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1" name="Google Shape;1041;p62"/>
          <p:cNvSpPr/>
          <p:nvPr/>
        </p:nvSpPr>
        <p:spPr>
          <a:xfrm>
            <a:off x="977737" y="4359264"/>
            <a:ext cx="54933" cy="59318"/>
          </a:xfrm>
          <a:custGeom>
            <a:avLst/>
            <a:gdLst/>
            <a:ahLst/>
            <a:cxnLst/>
            <a:rect l="l" t="t" r="r" b="b"/>
            <a:pathLst>
              <a:path w="2017" h="2178" extrusionOk="0">
                <a:moveTo>
                  <a:pt x="1049" y="0"/>
                </a:moveTo>
                <a:lnTo>
                  <a:pt x="847" y="646"/>
                </a:lnTo>
                <a:lnTo>
                  <a:pt x="0" y="646"/>
                </a:lnTo>
                <a:lnTo>
                  <a:pt x="645" y="1210"/>
                </a:lnTo>
                <a:lnTo>
                  <a:pt x="363" y="2178"/>
                </a:lnTo>
                <a:lnTo>
                  <a:pt x="363" y="2178"/>
                </a:lnTo>
                <a:lnTo>
                  <a:pt x="1049" y="1533"/>
                </a:lnTo>
                <a:lnTo>
                  <a:pt x="1734" y="2178"/>
                </a:lnTo>
                <a:lnTo>
                  <a:pt x="1412" y="1170"/>
                </a:lnTo>
                <a:lnTo>
                  <a:pt x="2017" y="646"/>
                </a:lnTo>
                <a:lnTo>
                  <a:pt x="1210" y="646"/>
                </a:lnTo>
                <a:lnTo>
                  <a:pt x="104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2" name="Google Shape;1042;p62"/>
          <p:cNvSpPr/>
          <p:nvPr/>
        </p:nvSpPr>
        <p:spPr>
          <a:xfrm>
            <a:off x="4333053" y="4650555"/>
            <a:ext cx="54933" cy="59345"/>
          </a:xfrm>
          <a:custGeom>
            <a:avLst/>
            <a:gdLst/>
            <a:ahLst/>
            <a:cxnLst/>
            <a:rect l="l" t="t" r="r" b="b"/>
            <a:pathLst>
              <a:path w="2017" h="2179" extrusionOk="0">
                <a:moveTo>
                  <a:pt x="1009" y="1"/>
                </a:moveTo>
                <a:lnTo>
                  <a:pt x="807" y="606"/>
                </a:lnTo>
                <a:lnTo>
                  <a:pt x="1" y="606"/>
                </a:lnTo>
                <a:lnTo>
                  <a:pt x="646" y="1170"/>
                </a:lnTo>
                <a:lnTo>
                  <a:pt x="364" y="2179"/>
                </a:lnTo>
                <a:lnTo>
                  <a:pt x="1009" y="1493"/>
                </a:lnTo>
                <a:lnTo>
                  <a:pt x="1694" y="2179"/>
                </a:lnTo>
                <a:lnTo>
                  <a:pt x="1372" y="1170"/>
                </a:lnTo>
                <a:lnTo>
                  <a:pt x="2017" y="606"/>
                </a:lnTo>
                <a:lnTo>
                  <a:pt x="1210" y="606"/>
                </a:lnTo>
                <a:lnTo>
                  <a:pt x="100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3" name="Google Shape;1043;p62"/>
          <p:cNvSpPr/>
          <p:nvPr/>
        </p:nvSpPr>
        <p:spPr>
          <a:xfrm>
            <a:off x="5445981" y="4137804"/>
            <a:ext cx="54933" cy="59345"/>
          </a:xfrm>
          <a:custGeom>
            <a:avLst/>
            <a:gdLst/>
            <a:ahLst/>
            <a:cxnLst/>
            <a:rect l="l" t="t" r="r" b="b"/>
            <a:pathLst>
              <a:path w="2017" h="2179" extrusionOk="0">
                <a:moveTo>
                  <a:pt x="1008" y="1"/>
                </a:moveTo>
                <a:lnTo>
                  <a:pt x="807" y="606"/>
                </a:lnTo>
                <a:lnTo>
                  <a:pt x="0" y="606"/>
                </a:lnTo>
                <a:lnTo>
                  <a:pt x="645" y="1170"/>
                </a:lnTo>
                <a:lnTo>
                  <a:pt x="323" y="2178"/>
                </a:lnTo>
                <a:lnTo>
                  <a:pt x="1008" y="1493"/>
                </a:lnTo>
                <a:lnTo>
                  <a:pt x="1694" y="2178"/>
                </a:lnTo>
                <a:lnTo>
                  <a:pt x="1694" y="2178"/>
                </a:lnTo>
                <a:lnTo>
                  <a:pt x="1371" y="1170"/>
                </a:lnTo>
                <a:lnTo>
                  <a:pt x="2016" y="606"/>
                </a:lnTo>
                <a:lnTo>
                  <a:pt x="1210" y="606"/>
                </a:lnTo>
                <a:lnTo>
                  <a:pt x="100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4" name="Google Shape;1044;p62"/>
          <p:cNvSpPr/>
          <p:nvPr/>
        </p:nvSpPr>
        <p:spPr>
          <a:xfrm>
            <a:off x="8276218" y="4197163"/>
            <a:ext cx="414200" cy="250621"/>
          </a:xfrm>
          <a:custGeom>
            <a:avLst/>
            <a:gdLst/>
            <a:ahLst/>
            <a:cxnLst/>
            <a:rect l="l" t="t" r="r" b="b"/>
            <a:pathLst>
              <a:path w="7138" h="4319" extrusionOk="0">
                <a:moveTo>
                  <a:pt x="6890" y="0"/>
                </a:moveTo>
                <a:cubicBezTo>
                  <a:pt x="6849" y="0"/>
                  <a:pt x="6808" y="10"/>
                  <a:pt x="6775" y="27"/>
                </a:cubicBezTo>
                <a:lnTo>
                  <a:pt x="4638" y="712"/>
                </a:lnTo>
                <a:cubicBezTo>
                  <a:pt x="4498" y="690"/>
                  <a:pt x="4359" y="679"/>
                  <a:pt x="4220" y="679"/>
                </a:cubicBezTo>
                <a:cubicBezTo>
                  <a:pt x="3119" y="679"/>
                  <a:pt x="2093" y="1372"/>
                  <a:pt x="1734" y="2446"/>
                </a:cubicBezTo>
                <a:lnTo>
                  <a:pt x="81" y="3938"/>
                </a:lnTo>
                <a:cubicBezTo>
                  <a:pt x="0" y="4019"/>
                  <a:pt x="0" y="4180"/>
                  <a:pt x="81" y="4261"/>
                </a:cubicBezTo>
                <a:cubicBezTo>
                  <a:pt x="109" y="4290"/>
                  <a:pt x="158" y="4318"/>
                  <a:pt x="213" y="4318"/>
                </a:cubicBezTo>
                <a:cubicBezTo>
                  <a:pt x="235" y="4318"/>
                  <a:pt x="259" y="4313"/>
                  <a:pt x="283" y="4301"/>
                </a:cubicBezTo>
                <a:lnTo>
                  <a:pt x="2420" y="3656"/>
                </a:lnTo>
                <a:cubicBezTo>
                  <a:pt x="2612" y="3697"/>
                  <a:pt x="2804" y="3717"/>
                  <a:pt x="2992" y="3717"/>
                </a:cubicBezTo>
                <a:cubicBezTo>
                  <a:pt x="4105" y="3717"/>
                  <a:pt x="5099" y="3026"/>
                  <a:pt x="5444" y="1922"/>
                </a:cubicBezTo>
                <a:lnTo>
                  <a:pt x="7057" y="390"/>
                </a:lnTo>
                <a:cubicBezTo>
                  <a:pt x="7138" y="309"/>
                  <a:pt x="7138" y="148"/>
                  <a:pt x="7057" y="67"/>
                </a:cubicBezTo>
                <a:cubicBezTo>
                  <a:pt x="7010" y="20"/>
                  <a:pt x="6949" y="0"/>
                  <a:pt x="689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5" name="Google Shape;1045;p62"/>
          <p:cNvSpPr/>
          <p:nvPr/>
        </p:nvSpPr>
        <p:spPr>
          <a:xfrm>
            <a:off x="585772" y="1178502"/>
            <a:ext cx="54933" cy="59318"/>
          </a:xfrm>
          <a:custGeom>
            <a:avLst/>
            <a:gdLst/>
            <a:ahLst/>
            <a:cxnLst/>
            <a:rect l="l" t="t" r="r" b="b"/>
            <a:pathLst>
              <a:path w="2017" h="2178" extrusionOk="0">
                <a:moveTo>
                  <a:pt x="1049" y="0"/>
                </a:moveTo>
                <a:lnTo>
                  <a:pt x="847" y="646"/>
                </a:lnTo>
                <a:lnTo>
                  <a:pt x="0" y="646"/>
                </a:lnTo>
                <a:lnTo>
                  <a:pt x="645" y="1210"/>
                </a:lnTo>
                <a:lnTo>
                  <a:pt x="363" y="2178"/>
                </a:lnTo>
                <a:lnTo>
                  <a:pt x="363" y="2178"/>
                </a:lnTo>
                <a:lnTo>
                  <a:pt x="1049" y="1533"/>
                </a:lnTo>
                <a:lnTo>
                  <a:pt x="1734" y="2178"/>
                </a:lnTo>
                <a:lnTo>
                  <a:pt x="1412" y="1170"/>
                </a:lnTo>
                <a:lnTo>
                  <a:pt x="2017" y="646"/>
                </a:lnTo>
                <a:lnTo>
                  <a:pt x="1210" y="646"/>
                </a:lnTo>
                <a:lnTo>
                  <a:pt x="104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6" name="Google Shape;1046;p62"/>
          <p:cNvSpPr/>
          <p:nvPr/>
        </p:nvSpPr>
        <p:spPr>
          <a:xfrm>
            <a:off x="8117863" y="1237833"/>
            <a:ext cx="54933" cy="59345"/>
          </a:xfrm>
          <a:custGeom>
            <a:avLst/>
            <a:gdLst/>
            <a:ahLst/>
            <a:cxnLst/>
            <a:rect l="l" t="t" r="r" b="b"/>
            <a:pathLst>
              <a:path w="2017" h="2179" extrusionOk="0">
                <a:moveTo>
                  <a:pt x="1009" y="1"/>
                </a:moveTo>
                <a:lnTo>
                  <a:pt x="807" y="606"/>
                </a:lnTo>
                <a:lnTo>
                  <a:pt x="1" y="606"/>
                </a:lnTo>
                <a:lnTo>
                  <a:pt x="646" y="1170"/>
                </a:lnTo>
                <a:lnTo>
                  <a:pt x="364" y="2179"/>
                </a:lnTo>
                <a:lnTo>
                  <a:pt x="1009" y="1493"/>
                </a:lnTo>
                <a:lnTo>
                  <a:pt x="1694" y="2179"/>
                </a:lnTo>
                <a:lnTo>
                  <a:pt x="1372" y="1170"/>
                </a:lnTo>
                <a:lnTo>
                  <a:pt x="2017" y="606"/>
                </a:lnTo>
                <a:lnTo>
                  <a:pt x="1210" y="606"/>
                </a:lnTo>
                <a:lnTo>
                  <a:pt x="100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7" name="Google Shape;1047;p62"/>
          <p:cNvSpPr/>
          <p:nvPr/>
        </p:nvSpPr>
        <p:spPr>
          <a:xfrm>
            <a:off x="2824238" y="699999"/>
            <a:ext cx="54933" cy="59345"/>
          </a:xfrm>
          <a:custGeom>
            <a:avLst/>
            <a:gdLst/>
            <a:ahLst/>
            <a:cxnLst/>
            <a:rect l="l" t="t" r="r" b="b"/>
            <a:pathLst>
              <a:path w="2017" h="2179" extrusionOk="0">
                <a:moveTo>
                  <a:pt x="1008" y="1"/>
                </a:moveTo>
                <a:lnTo>
                  <a:pt x="807" y="606"/>
                </a:lnTo>
                <a:lnTo>
                  <a:pt x="0" y="606"/>
                </a:lnTo>
                <a:lnTo>
                  <a:pt x="645" y="1170"/>
                </a:lnTo>
                <a:lnTo>
                  <a:pt x="323" y="2178"/>
                </a:lnTo>
                <a:lnTo>
                  <a:pt x="1008" y="1493"/>
                </a:lnTo>
                <a:lnTo>
                  <a:pt x="1694" y="2178"/>
                </a:lnTo>
                <a:lnTo>
                  <a:pt x="1694" y="2178"/>
                </a:lnTo>
                <a:lnTo>
                  <a:pt x="1371" y="1170"/>
                </a:lnTo>
                <a:lnTo>
                  <a:pt x="2016" y="606"/>
                </a:lnTo>
                <a:lnTo>
                  <a:pt x="1210" y="606"/>
                </a:lnTo>
                <a:lnTo>
                  <a:pt x="100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8" name="Google Shape;1048;p62"/>
          <p:cNvSpPr/>
          <p:nvPr/>
        </p:nvSpPr>
        <p:spPr>
          <a:xfrm>
            <a:off x="3645480" y="4270792"/>
            <a:ext cx="54933" cy="59345"/>
          </a:xfrm>
          <a:custGeom>
            <a:avLst/>
            <a:gdLst/>
            <a:ahLst/>
            <a:cxnLst/>
            <a:rect l="l" t="t" r="r" b="b"/>
            <a:pathLst>
              <a:path w="2017" h="2179" extrusionOk="0">
                <a:moveTo>
                  <a:pt x="1009" y="1"/>
                </a:moveTo>
                <a:lnTo>
                  <a:pt x="807" y="606"/>
                </a:lnTo>
                <a:lnTo>
                  <a:pt x="1" y="606"/>
                </a:lnTo>
                <a:lnTo>
                  <a:pt x="646" y="1170"/>
                </a:lnTo>
                <a:lnTo>
                  <a:pt x="364" y="2179"/>
                </a:lnTo>
                <a:lnTo>
                  <a:pt x="1009" y="1493"/>
                </a:lnTo>
                <a:lnTo>
                  <a:pt x="1694" y="2179"/>
                </a:lnTo>
                <a:lnTo>
                  <a:pt x="1372" y="1170"/>
                </a:lnTo>
                <a:lnTo>
                  <a:pt x="2017" y="606"/>
                </a:lnTo>
                <a:lnTo>
                  <a:pt x="1210" y="606"/>
                </a:lnTo>
                <a:lnTo>
                  <a:pt x="100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8"/>
          <p:cNvSpPr/>
          <p:nvPr/>
        </p:nvSpPr>
        <p:spPr>
          <a:xfrm rot="-5400000">
            <a:off x="-1824199" y="1824201"/>
            <a:ext cx="5151600" cy="1503198"/>
          </a:xfrm>
          <a:prstGeom prst="flowChartDocumen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0" name="Google Shape;120;p8"/>
          <p:cNvGrpSpPr/>
          <p:nvPr/>
        </p:nvGrpSpPr>
        <p:grpSpPr>
          <a:xfrm flipH="1">
            <a:off x="238602" y="193275"/>
            <a:ext cx="1039850" cy="4629225"/>
            <a:chOff x="6175525" y="287075"/>
            <a:chExt cx="1039850" cy="4629225"/>
          </a:xfrm>
        </p:grpSpPr>
        <p:sp>
          <p:nvSpPr>
            <p:cNvPr id="121" name="Google Shape;121;p8"/>
            <p:cNvSpPr/>
            <p:nvPr/>
          </p:nvSpPr>
          <p:spPr>
            <a:xfrm>
              <a:off x="7145800" y="4007588"/>
              <a:ext cx="69575" cy="75625"/>
            </a:xfrm>
            <a:custGeom>
              <a:avLst/>
              <a:gdLst/>
              <a:ahLst/>
              <a:cxnLst/>
              <a:rect l="l" t="t" r="r" b="b"/>
              <a:pathLst>
                <a:path w="2783" h="3025" extrusionOk="0">
                  <a:moveTo>
                    <a:pt x="1412" y="0"/>
                  </a:moveTo>
                  <a:lnTo>
                    <a:pt x="1129" y="847"/>
                  </a:lnTo>
                  <a:lnTo>
                    <a:pt x="0" y="847"/>
                  </a:lnTo>
                  <a:lnTo>
                    <a:pt x="887" y="1613"/>
                  </a:lnTo>
                  <a:lnTo>
                    <a:pt x="484" y="3024"/>
                  </a:lnTo>
                  <a:lnTo>
                    <a:pt x="1412" y="2057"/>
                  </a:lnTo>
                  <a:lnTo>
                    <a:pt x="2380" y="3024"/>
                  </a:lnTo>
                  <a:lnTo>
                    <a:pt x="1936" y="1613"/>
                  </a:lnTo>
                  <a:lnTo>
                    <a:pt x="2783" y="847"/>
                  </a:lnTo>
                  <a:lnTo>
                    <a:pt x="1694" y="847"/>
                  </a:lnTo>
                  <a:lnTo>
                    <a:pt x="141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8"/>
            <p:cNvSpPr/>
            <p:nvPr/>
          </p:nvSpPr>
          <p:spPr>
            <a:xfrm>
              <a:off x="6185125" y="287075"/>
              <a:ext cx="50425" cy="54475"/>
            </a:xfrm>
            <a:custGeom>
              <a:avLst/>
              <a:gdLst/>
              <a:ahLst/>
              <a:cxnLst/>
              <a:rect l="l" t="t" r="r" b="b"/>
              <a:pathLst>
                <a:path w="2017" h="2179" extrusionOk="0">
                  <a:moveTo>
                    <a:pt x="1008" y="1"/>
                  </a:moveTo>
                  <a:lnTo>
                    <a:pt x="807" y="606"/>
                  </a:lnTo>
                  <a:lnTo>
                    <a:pt x="0" y="606"/>
                  </a:lnTo>
                  <a:lnTo>
                    <a:pt x="645" y="1170"/>
                  </a:lnTo>
                  <a:lnTo>
                    <a:pt x="323" y="2178"/>
                  </a:lnTo>
                  <a:lnTo>
                    <a:pt x="1008" y="1493"/>
                  </a:lnTo>
                  <a:lnTo>
                    <a:pt x="1694" y="2178"/>
                  </a:lnTo>
                  <a:lnTo>
                    <a:pt x="1694" y="2178"/>
                  </a:lnTo>
                  <a:lnTo>
                    <a:pt x="1371" y="1170"/>
                  </a:lnTo>
                  <a:lnTo>
                    <a:pt x="2016" y="606"/>
                  </a:lnTo>
                  <a:lnTo>
                    <a:pt x="1210" y="606"/>
                  </a:lnTo>
                  <a:lnTo>
                    <a:pt x="10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8"/>
            <p:cNvSpPr/>
            <p:nvPr/>
          </p:nvSpPr>
          <p:spPr>
            <a:xfrm>
              <a:off x="6473650" y="4861825"/>
              <a:ext cx="49400" cy="54475"/>
            </a:xfrm>
            <a:custGeom>
              <a:avLst/>
              <a:gdLst/>
              <a:ahLst/>
              <a:cxnLst/>
              <a:rect l="l" t="t" r="r" b="b"/>
              <a:pathLst>
                <a:path w="1976" h="2179" extrusionOk="0">
                  <a:moveTo>
                    <a:pt x="1008" y="1"/>
                  </a:moveTo>
                  <a:lnTo>
                    <a:pt x="807" y="646"/>
                  </a:lnTo>
                  <a:lnTo>
                    <a:pt x="0" y="646"/>
                  </a:lnTo>
                  <a:lnTo>
                    <a:pt x="645" y="1170"/>
                  </a:lnTo>
                  <a:lnTo>
                    <a:pt x="323" y="2178"/>
                  </a:lnTo>
                  <a:lnTo>
                    <a:pt x="1008" y="1493"/>
                  </a:lnTo>
                  <a:lnTo>
                    <a:pt x="1694" y="2178"/>
                  </a:lnTo>
                  <a:lnTo>
                    <a:pt x="1371" y="1170"/>
                  </a:lnTo>
                  <a:lnTo>
                    <a:pt x="1976" y="646"/>
                  </a:lnTo>
                  <a:lnTo>
                    <a:pt x="1210" y="646"/>
                  </a:lnTo>
                  <a:lnTo>
                    <a:pt x="10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8"/>
            <p:cNvSpPr/>
            <p:nvPr/>
          </p:nvSpPr>
          <p:spPr>
            <a:xfrm>
              <a:off x="6596875" y="2544525"/>
              <a:ext cx="50425" cy="54450"/>
            </a:xfrm>
            <a:custGeom>
              <a:avLst/>
              <a:gdLst/>
              <a:ahLst/>
              <a:cxnLst/>
              <a:rect l="l" t="t" r="r" b="b"/>
              <a:pathLst>
                <a:path w="2017" h="2178" extrusionOk="0">
                  <a:moveTo>
                    <a:pt x="1009" y="0"/>
                  </a:moveTo>
                  <a:lnTo>
                    <a:pt x="807" y="645"/>
                  </a:lnTo>
                  <a:lnTo>
                    <a:pt x="0" y="645"/>
                  </a:lnTo>
                  <a:lnTo>
                    <a:pt x="646" y="1210"/>
                  </a:lnTo>
                  <a:lnTo>
                    <a:pt x="323" y="2178"/>
                  </a:lnTo>
                  <a:lnTo>
                    <a:pt x="323" y="2178"/>
                  </a:lnTo>
                  <a:lnTo>
                    <a:pt x="1009" y="1492"/>
                  </a:lnTo>
                  <a:lnTo>
                    <a:pt x="1694" y="2178"/>
                  </a:lnTo>
                  <a:lnTo>
                    <a:pt x="1372" y="1170"/>
                  </a:lnTo>
                  <a:lnTo>
                    <a:pt x="2017" y="645"/>
                  </a:lnTo>
                  <a:lnTo>
                    <a:pt x="1210" y="645"/>
                  </a:lnTo>
                  <a:lnTo>
                    <a:pt x="1009" y="0"/>
                  </a:lnTo>
                  <a:close/>
                  <a:moveTo>
                    <a:pt x="1694" y="2178"/>
                  </a:moveTo>
                  <a:lnTo>
                    <a:pt x="1694" y="2178"/>
                  </a:lnTo>
                  <a:lnTo>
                    <a:pt x="1694" y="217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8"/>
            <p:cNvSpPr/>
            <p:nvPr/>
          </p:nvSpPr>
          <p:spPr>
            <a:xfrm>
              <a:off x="6175525" y="3841175"/>
              <a:ext cx="69600" cy="75625"/>
            </a:xfrm>
            <a:custGeom>
              <a:avLst/>
              <a:gdLst/>
              <a:ahLst/>
              <a:cxnLst/>
              <a:rect l="l" t="t" r="r" b="b"/>
              <a:pathLst>
                <a:path w="2784" h="3025" extrusionOk="0">
                  <a:moveTo>
                    <a:pt x="1412" y="0"/>
                  </a:moveTo>
                  <a:lnTo>
                    <a:pt x="1130" y="888"/>
                  </a:lnTo>
                  <a:lnTo>
                    <a:pt x="1" y="888"/>
                  </a:lnTo>
                  <a:lnTo>
                    <a:pt x="888" y="1654"/>
                  </a:lnTo>
                  <a:lnTo>
                    <a:pt x="444" y="3025"/>
                  </a:lnTo>
                  <a:lnTo>
                    <a:pt x="1412" y="2097"/>
                  </a:lnTo>
                  <a:lnTo>
                    <a:pt x="2340" y="3025"/>
                  </a:lnTo>
                  <a:lnTo>
                    <a:pt x="1896" y="1613"/>
                  </a:lnTo>
                  <a:lnTo>
                    <a:pt x="2783" y="888"/>
                  </a:lnTo>
                  <a:lnTo>
                    <a:pt x="1654" y="888"/>
                  </a:lnTo>
                  <a:lnTo>
                    <a:pt x="141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8"/>
            <p:cNvSpPr/>
            <p:nvPr/>
          </p:nvSpPr>
          <p:spPr>
            <a:xfrm>
              <a:off x="6596863" y="1304350"/>
              <a:ext cx="178450" cy="107975"/>
            </a:xfrm>
            <a:custGeom>
              <a:avLst/>
              <a:gdLst/>
              <a:ahLst/>
              <a:cxnLst/>
              <a:rect l="l" t="t" r="r" b="b"/>
              <a:pathLst>
                <a:path w="7138" h="4319" extrusionOk="0">
                  <a:moveTo>
                    <a:pt x="6890" y="0"/>
                  </a:moveTo>
                  <a:cubicBezTo>
                    <a:pt x="6849" y="0"/>
                    <a:pt x="6808" y="10"/>
                    <a:pt x="6775" y="27"/>
                  </a:cubicBezTo>
                  <a:lnTo>
                    <a:pt x="4638" y="712"/>
                  </a:lnTo>
                  <a:cubicBezTo>
                    <a:pt x="4498" y="690"/>
                    <a:pt x="4359" y="679"/>
                    <a:pt x="4220" y="679"/>
                  </a:cubicBezTo>
                  <a:cubicBezTo>
                    <a:pt x="3119" y="679"/>
                    <a:pt x="2093" y="1372"/>
                    <a:pt x="1734" y="2446"/>
                  </a:cubicBezTo>
                  <a:lnTo>
                    <a:pt x="81" y="3938"/>
                  </a:lnTo>
                  <a:cubicBezTo>
                    <a:pt x="0" y="4019"/>
                    <a:pt x="0" y="4180"/>
                    <a:pt x="81" y="4261"/>
                  </a:cubicBezTo>
                  <a:cubicBezTo>
                    <a:pt x="109" y="4290"/>
                    <a:pt x="158" y="4318"/>
                    <a:pt x="213" y="4318"/>
                  </a:cubicBezTo>
                  <a:cubicBezTo>
                    <a:pt x="235" y="4318"/>
                    <a:pt x="259" y="4313"/>
                    <a:pt x="283" y="4301"/>
                  </a:cubicBezTo>
                  <a:lnTo>
                    <a:pt x="2420" y="3656"/>
                  </a:lnTo>
                  <a:cubicBezTo>
                    <a:pt x="2612" y="3697"/>
                    <a:pt x="2804" y="3717"/>
                    <a:pt x="2992" y="3717"/>
                  </a:cubicBezTo>
                  <a:cubicBezTo>
                    <a:pt x="4105" y="3717"/>
                    <a:pt x="5099" y="3026"/>
                    <a:pt x="5444" y="1922"/>
                  </a:cubicBezTo>
                  <a:lnTo>
                    <a:pt x="7057" y="390"/>
                  </a:lnTo>
                  <a:cubicBezTo>
                    <a:pt x="7138" y="309"/>
                    <a:pt x="7138" y="148"/>
                    <a:pt x="7057" y="67"/>
                  </a:cubicBezTo>
                  <a:cubicBezTo>
                    <a:pt x="7010" y="20"/>
                    <a:pt x="6949" y="0"/>
                    <a:pt x="68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7" name="Google Shape;127;p8"/>
          <p:cNvSpPr txBox="1">
            <a:spLocks noGrp="1"/>
          </p:cNvSpPr>
          <p:nvPr>
            <p:ph type="title"/>
          </p:nvPr>
        </p:nvSpPr>
        <p:spPr>
          <a:xfrm>
            <a:off x="1489300" y="1916950"/>
            <a:ext cx="3312000" cy="147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28" name="Google Shape;128;p8"/>
          <p:cNvSpPr/>
          <p:nvPr/>
        </p:nvSpPr>
        <p:spPr>
          <a:xfrm flipH="1">
            <a:off x="5492086" y="4203627"/>
            <a:ext cx="76365" cy="82976"/>
          </a:xfrm>
          <a:custGeom>
            <a:avLst/>
            <a:gdLst/>
            <a:ahLst/>
            <a:cxnLst/>
            <a:rect l="l" t="t" r="r" b="b"/>
            <a:pathLst>
              <a:path w="2784" h="3025" extrusionOk="0">
                <a:moveTo>
                  <a:pt x="1412" y="0"/>
                </a:moveTo>
                <a:lnTo>
                  <a:pt x="1130" y="847"/>
                </a:lnTo>
                <a:lnTo>
                  <a:pt x="1" y="847"/>
                </a:lnTo>
                <a:lnTo>
                  <a:pt x="888" y="1654"/>
                </a:lnTo>
                <a:lnTo>
                  <a:pt x="444" y="3025"/>
                </a:lnTo>
                <a:lnTo>
                  <a:pt x="444" y="3025"/>
                </a:lnTo>
                <a:lnTo>
                  <a:pt x="1412" y="2057"/>
                </a:lnTo>
                <a:lnTo>
                  <a:pt x="2340" y="3025"/>
                </a:lnTo>
                <a:lnTo>
                  <a:pt x="1896" y="1613"/>
                </a:lnTo>
                <a:lnTo>
                  <a:pt x="2783" y="847"/>
                </a:lnTo>
                <a:lnTo>
                  <a:pt x="1654" y="847"/>
                </a:lnTo>
                <a:lnTo>
                  <a:pt x="1412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8"/>
          <p:cNvSpPr/>
          <p:nvPr/>
        </p:nvSpPr>
        <p:spPr>
          <a:xfrm flipH="1">
            <a:off x="7523449" y="4430278"/>
            <a:ext cx="76365" cy="82976"/>
          </a:xfrm>
          <a:custGeom>
            <a:avLst/>
            <a:gdLst/>
            <a:ahLst/>
            <a:cxnLst/>
            <a:rect l="l" t="t" r="r" b="b"/>
            <a:pathLst>
              <a:path w="2784" h="3025" extrusionOk="0">
                <a:moveTo>
                  <a:pt x="1412" y="0"/>
                </a:moveTo>
                <a:lnTo>
                  <a:pt x="1130" y="847"/>
                </a:lnTo>
                <a:lnTo>
                  <a:pt x="1" y="847"/>
                </a:lnTo>
                <a:lnTo>
                  <a:pt x="888" y="1614"/>
                </a:lnTo>
                <a:lnTo>
                  <a:pt x="485" y="3025"/>
                </a:lnTo>
                <a:lnTo>
                  <a:pt x="1412" y="2057"/>
                </a:lnTo>
                <a:lnTo>
                  <a:pt x="2340" y="3025"/>
                </a:lnTo>
                <a:lnTo>
                  <a:pt x="1896" y="1614"/>
                </a:lnTo>
                <a:lnTo>
                  <a:pt x="2783" y="847"/>
                </a:lnTo>
                <a:lnTo>
                  <a:pt x="1694" y="847"/>
                </a:lnTo>
                <a:lnTo>
                  <a:pt x="1412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8"/>
          <p:cNvSpPr/>
          <p:nvPr/>
        </p:nvSpPr>
        <p:spPr>
          <a:xfrm flipH="1">
            <a:off x="8324796" y="4092997"/>
            <a:ext cx="54229" cy="59770"/>
          </a:xfrm>
          <a:custGeom>
            <a:avLst/>
            <a:gdLst/>
            <a:ahLst/>
            <a:cxnLst/>
            <a:rect l="l" t="t" r="r" b="b"/>
            <a:pathLst>
              <a:path w="1977" h="2179" extrusionOk="0">
                <a:moveTo>
                  <a:pt x="1009" y="1"/>
                </a:moveTo>
                <a:lnTo>
                  <a:pt x="807" y="605"/>
                </a:lnTo>
                <a:lnTo>
                  <a:pt x="0" y="605"/>
                </a:lnTo>
                <a:lnTo>
                  <a:pt x="646" y="1170"/>
                </a:lnTo>
                <a:lnTo>
                  <a:pt x="323" y="2178"/>
                </a:lnTo>
                <a:lnTo>
                  <a:pt x="1009" y="1493"/>
                </a:lnTo>
                <a:lnTo>
                  <a:pt x="1694" y="2178"/>
                </a:lnTo>
                <a:lnTo>
                  <a:pt x="1371" y="1170"/>
                </a:lnTo>
                <a:lnTo>
                  <a:pt x="1976" y="605"/>
                </a:lnTo>
                <a:lnTo>
                  <a:pt x="1210" y="605"/>
                </a:lnTo>
                <a:lnTo>
                  <a:pt x="1009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8"/>
          <p:cNvSpPr/>
          <p:nvPr/>
        </p:nvSpPr>
        <p:spPr>
          <a:xfrm flipH="1">
            <a:off x="2820396" y="3521112"/>
            <a:ext cx="76338" cy="82976"/>
          </a:xfrm>
          <a:custGeom>
            <a:avLst/>
            <a:gdLst/>
            <a:ahLst/>
            <a:cxnLst/>
            <a:rect l="l" t="t" r="r" b="b"/>
            <a:pathLst>
              <a:path w="2783" h="3025" extrusionOk="0">
                <a:moveTo>
                  <a:pt x="1412" y="0"/>
                </a:moveTo>
                <a:lnTo>
                  <a:pt x="1130" y="887"/>
                </a:lnTo>
                <a:lnTo>
                  <a:pt x="0" y="887"/>
                </a:lnTo>
                <a:lnTo>
                  <a:pt x="888" y="1654"/>
                </a:lnTo>
                <a:lnTo>
                  <a:pt x="484" y="3025"/>
                </a:lnTo>
                <a:lnTo>
                  <a:pt x="1412" y="2097"/>
                </a:lnTo>
                <a:lnTo>
                  <a:pt x="2380" y="3025"/>
                </a:lnTo>
                <a:lnTo>
                  <a:pt x="1936" y="1654"/>
                </a:lnTo>
                <a:lnTo>
                  <a:pt x="2783" y="887"/>
                </a:lnTo>
                <a:lnTo>
                  <a:pt x="1694" y="887"/>
                </a:lnTo>
                <a:lnTo>
                  <a:pt x="1412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8"/>
          <p:cNvSpPr/>
          <p:nvPr/>
        </p:nvSpPr>
        <p:spPr>
          <a:xfrm flipH="1">
            <a:off x="6596302" y="4661893"/>
            <a:ext cx="76365" cy="83003"/>
          </a:xfrm>
          <a:custGeom>
            <a:avLst/>
            <a:gdLst/>
            <a:ahLst/>
            <a:cxnLst/>
            <a:rect l="l" t="t" r="r" b="b"/>
            <a:pathLst>
              <a:path w="2784" h="3026" extrusionOk="0">
                <a:moveTo>
                  <a:pt x="1412" y="1"/>
                </a:moveTo>
                <a:lnTo>
                  <a:pt x="1130" y="888"/>
                </a:lnTo>
                <a:lnTo>
                  <a:pt x="1" y="888"/>
                </a:lnTo>
                <a:lnTo>
                  <a:pt x="888" y="1654"/>
                </a:lnTo>
                <a:lnTo>
                  <a:pt x="444" y="3025"/>
                </a:lnTo>
                <a:lnTo>
                  <a:pt x="444" y="3025"/>
                </a:lnTo>
                <a:lnTo>
                  <a:pt x="1412" y="2098"/>
                </a:lnTo>
                <a:lnTo>
                  <a:pt x="2340" y="3025"/>
                </a:lnTo>
                <a:lnTo>
                  <a:pt x="1896" y="1654"/>
                </a:lnTo>
                <a:lnTo>
                  <a:pt x="2783" y="888"/>
                </a:lnTo>
                <a:lnTo>
                  <a:pt x="1654" y="888"/>
                </a:lnTo>
                <a:lnTo>
                  <a:pt x="1412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"/>
          <p:cNvSpPr/>
          <p:nvPr/>
        </p:nvSpPr>
        <p:spPr>
          <a:xfrm flipH="1">
            <a:off x="4017596" y="4626425"/>
            <a:ext cx="195795" cy="118470"/>
          </a:xfrm>
          <a:custGeom>
            <a:avLst/>
            <a:gdLst/>
            <a:ahLst/>
            <a:cxnLst/>
            <a:rect l="l" t="t" r="r" b="b"/>
            <a:pathLst>
              <a:path w="7138" h="4319" extrusionOk="0">
                <a:moveTo>
                  <a:pt x="6890" y="0"/>
                </a:moveTo>
                <a:cubicBezTo>
                  <a:pt x="6849" y="0"/>
                  <a:pt x="6808" y="10"/>
                  <a:pt x="6775" y="27"/>
                </a:cubicBezTo>
                <a:lnTo>
                  <a:pt x="4638" y="712"/>
                </a:lnTo>
                <a:cubicBezTo>
                  <a:pt x="4498" y="690"/>
                  <a:pt x="4359" y="679"/>
                  <a:pt x="4220" y="679"/>
                </a:cubicBezTo>
                <a:cubicBezTo>
                  <a:pt x="3119" y="679"/>
                  <a:pt x="2093" y="1372"/>
                  <a:pt x="1734" y="2446"/>
                </a:cubicBezTo>
                <a:lnTo>
                  <a:pt x="81" y="3938"/>
                </a:lnTo>
                <a:cubicBezTo>
                  <a:pt x="0" y="4019"/>
                  <a:pt x="0" y="4180"/>
                  <a:pt x="81" y="4261"/>
                </a:cubicBezTo>
                <a:cubicBezTo>
                  <a:pt x="109" y="4290"/>
                  <a:pt x="158" y="4318"/>
                  <a:pt x="213" y="4318"/>
                </a:cubicBezTo>
                <a:cubicBezTo>
                  <a:pt x="235" y="4318"/>
                  <a:pt x="259" y="4313"/>
                  <a:pt x="283" y="4301"/>
                </a:cubicBezTo>
                <a:lnTo>
                  <a:pt x="2420" y="3656"/>
                </a:lnTo>
                <a:cubicBezTo>
                  <a:pt x="2612" y="3697"/>
                  <a:pt x="2804" y="3717"/>
                  <a:pt x="2992" y="3717"/>
                </a:cubicBezTo>
                <a:cubicBezTo>
                  <a:pt x="4105" y="3717"/>
                  <a:pt x="5099" y="3026"/>
                  <a:pt x="5444" y="1922"/>
                </a:cubicBezTo>
                <a:lnTo>
                  <a:pt x="7057" y="390"/>
                </a:lnTo>
                <a:cubicBezTo>
                  <a:pt x="7138" y="309"/>
                  <a:pt x="7138" y="148"/>
                  <a:pt x="7057" y="67"/>
                </a:cubicBezTo>
                <a:cubicBezTo>
                  <a:pt x="7010" y="20"/>
                  <a:pt x="6949" y="0"/>
                  <a:pt x="689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8"/>
          <p:cNvSpPr/>
          <p:nvPr/>
        </p:nvSpPr>
        <p:spPr>
          <a:xfrm flipH="1">
            <a:off x="2477861" y="4644177"/>
            <a:ext cx="76365" cy="82976"/>
          </a:xfrm>
          <a:custGeom>
            <a:avLst/>
            <a:gdLst/>
            <a:ahLst/>
            <a:cxnLst/>
            <a:rect l="l" t="t" r="r" b="b"/>
            <a:pathLst>
              <a:path w="2784" h="3025" extrusionOk="0">
                <a:moveTo>
                  <a:pt x="1412" y="0"/>
                </a:moveTo>
                <a:lnTo>
                  <a:pt x="1130" y="847"/>
                </a:lnTo>
                <a:lnTo>
                  <a:pt x="1" y="847"/>
                </a:lnTo>
                <a:lnTo>
                  <a:pt x="888" y="1654"/>
                </a:lnTo>
                <a:lnTo>
                  <a:pt x="444" y="3025"/>
                </a:lnTo>
                <a:lnTo>
                  <a:pt x="444" y="3025"/>
                </a:lnTo>
                <a:lnTo>
                  <a:pt x="1412" y="2057"/>
                </a:lnTo>
                <a:lnTo>
                  <a:pt x="2340" y="3025"/>
                </a:lnTo>
                <a:lnTo>
                  <a:pt x="1896" y="1613"/>
                </a:lnTo>
                <a:lnTo>
                  <a:pt x="2783" y="847"/>
                </a:lnTo>
                <a:lnTo>
                  <a:pt x="1654" y="847"/>
                </a:lnTo>
                <a:lnTo>
                  <a:pt x="1412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8"/>
          <p:cNvSpPr/>
          <p:nvPr/>
        </p:nvSpPr>
        <p:spPr>
          <a:xfrm flipH="1">
            <a:off x="2636386" y="4081402"/>
            <a:ext cx="76365" cy="82976"/>
          </a:xfrm>
          <a:custGeom>
            <a:avLst/>
            <a:gdLst/>
            <a:ahLst/>
            <a:cxnLst/>
            <a:rect l="l" t="t" r="r" b="b"/>
            <a:pathLst>
              <a:path w="2784" h="3025" extrusionOk="0">
                <a:moveTo>
                  <a:pt x="1412" y="0"/>
                </a:moveTo>
                <a:lnTo>
                  <a:pt x="1130" y="847"/>
                </a:lnTo>
                <a:lnTo>
                  <a:pt x="1" y="847"/>
                </a:lnTo>
                <a:lnTo>
                  <a:pt x="888" y="1654"/>
                </a:lnTo>
                <a:lnTo>
                  <a:pt x="444" y="3025"/>
                </a:lnTo>
                <a:lnTo>
                  <a:pt x="444" y="3025"/>
                </a:lnTo>
                <a:lnTo>
                  <a:pt x="1412" y="2057"/>
                </a:lnTo>
                <a:lnTo>
                  <a:pt x="2340" y="3025"/>
                </a:lnTo>
                <a:lnTo>
                  <a:pt x="1896" y="1613"/>
                </a:lnTo>
                <a:lnTo>
                  <a:pt x="2783" y="847"/>
                </a:lnTo>
                <a:lnTo>
                  <a:pt x="1654" y="847"/>
                </a:lnTo>
                <a:lnTo>
                  <a:pt x="1412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0"/>
          <p:cNvSpPr/>
          <p:nvPr/>
        </p:nvSpPr>
        <p:spPr>
          <a:xfrm rot="-5400000">
            <a:off x="-1389690" y="1389690"/>
            <a:ext cx="5143500" cy="2364120"/>
          </a:xfrm>
          <a:prstGeom prst="flowChartDocumen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7" name="Google Shape;167;p10"/>
          <p:cNvGrpSpPr/>
          <p:nvPr/>
        </p:nvGrpSpPr>
        <p:grpSpPr>
          <a:xfrm flipH="1">
            <a:off x="238590" y="193275"/>
            <a:ext cx="1114200" cy="4798675"/>
            <a:chOff x="6101175" y="287075"/>
            <a:chExt cx="1114200" cy="4798675"/>
          </a:xfrm>
        </p:grpSpPr>
        <p:sp>
          <p:nvSpPr>
            <p:cNvPr id="168" name="Google Shape;168;p10"/>
            <p:cNvSpPr/>
            <p:nvPr/>
          </p:nvSpPr>
          <p:spPr>
            <a:xfrm>
              <a:off x="7145800" y="4007588"/>
              <a:ext cx="69575" cy="75625"/>
            </a:xfrm>
            <a:custGeom>
              <a:avLst/>
              <a:gdLst/>
              <a:ahLst/>
              <a:cxnLst/>
              <a:rect l="l" t="t" r="r" b="b"/>
              <a:pathLst>
                <a:path w="2783" h="3025" extrusionOk="0">
                  <a:moveTo>
                    <a:pt x="1412" y="0"/>
                  </a:moveTo>
                  <a:lnTo>
                    <a:pt x="1129" y="847"/>
                  </a:lnTo>
                  <a:lnTo>
                    <a:pt x="0" y="847"/>
                  </a:lnTo>
                  <a:lnTo>
                    <a:pt x="887" y="1613"/>
                  </a:lnTo>
                  <a:lnTo>
                    <a:pt x="484" y="3024"/>
                  </a:lnTo>
                  <a:lnTo>
                    <a:pt x="1412" y="2057"/>
                  </a:lnTo>
                  <a:lnTo>
                    <a:pt x="2380" y="3024"/>
                  </a:lnTo>
                  <a:lnTo>
                    <a:pt x="1936" y="1613"/>
                  </a:lnTo>
                  <a:lnTo>
                    <a:pt x="2783" y="847"/>
                  </a:lnTo>
                  <a:lnTo>
                    <a:pt x="1694" y="847"/>
                  </a:lnTo>
                  <a:lnTo>
                    <a:pt x="14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10"/>
            <p:cNvSpPr/>
            <p:nvPr/>
          </p:nvSpPr>
          <p:spPr>
            <a:xfrm>
              <a:off x="6185125" y="287075"/>
              <a:ext cx="50425" cy="54475"/>
            </a:xfrm>
            <a:custGeom>
              <a:avLst/>
              <a:gdLst/>
              <a:ahLst/>
              <a:cxnLst/>
              <a:rect l="l" t="t" r="r" b="b"/>
              <a:pathLst>
                <a:path w="2017" h="2179" extrusionOk="0">
                  <a:moveTo>
                    <a:pt x="1008" y="1"/>
                  </a:moveTo>
                  <a:lnTo>
                    <a:pt x="807" y="606"/>
                  </a:lnTo>
                  <a:lnTo>
                    <a:pt x="0" y="606"/>
                  </a:lnTo>
                  <a:lnTo>
                    <a:pt x="645" y="1170"/>
                  </a:lnTo>
                  <a:lnTo>
                    <a:pt x="323" y="2178"/>
                  </a:lnTo>
                  <a:lnTo>
                    <a:pt x="1008" y="1493"/>
                  </a:lnTo>
                  <a:lnTo>
                    <a:pt x="1694" y="2178"/>
                  </a:lnTo>
                  <a:lnTo>
                    <a:pt x="1694" y="2178"/>
                  </a:lnTo>
                  <a:lnTo>
                    <a:pt x="1371" y="1170"/>
                  </a:lnTo>
                  <a:lnTo>
                    <a:pt x="2016" y="606"/>
                  </a:lnTo>
                  <a:lnTo>
                    <a:pt x="1210" y="606"/>
                  </a:lnTo>
                  <a:lnTo>
                    <a:pt x="100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10"/>
            <p:cNvSpPr/>
            <p:nvPr/>
          </p:nvSpPr>
          <p:spPr>
            <a:xfrm>
              <a:off x="6101175" y="5031275"/>
              <a:ext cx="49400" cy="54475"/>
            </a:xfrm>
            <a:custGeom>
              <a:avLst/>
              <a:gdLst/>
              <a:ahLst/>
              <a:cxnLst/>
              <a:rect l="l" t="t" r="r" b="b"/>
              <a:pathLst>
                <a:path w="1976" h="2179" extrusionOk="0">
                  <a:moveTo>
                    <a:pt x="1008" y="1"/>
                  </a:moveTo>
                  <a:lnTo>
                    <a:pt x="807" y="646"/>
                  </a:lnTo>
                  <a:lnTo>
                    <a:pt x="0" y="646"/>
                  </a:lnTo>
                  <a:lnTo>
                    <a:pt x="645" y="1170"/>
                  </a:lnTo>
                  <a:lnTo>
                    <a:pt x="323" y="2178"/>
                  </a:lnTo>
                  <a:lnTo>
                    <a:pt x="1008" y="1493"/>
                  </a:lnTo>
                  <a:lnTo>
                    <a:pt x="1694" y="2178"/>
                  </a:lnTo>
                  <a:lnTo>
                    <a:pt x="1371" y="1170"/>
                  </a:lnTo>
                  <a:lnTo>
                    <a:pt x="1976" y="646"/>
                  </a:lnTo>
                  <a:lnTo>
                    <a:pt x="1210" y="646"/>
                  </a:lnTo>
                  <a:lnTo>
                    <a:pt x="100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10"/>
            <p:cNvSpPr/>
            <p:nvPr/>
          </p:nvSpPr>
          <p:spPr>
            <a:xfrm>
              <a:off x="6596875" y="2544525"/>
              <a:ext cx="50425" cy="54450"/>
            </a:xfrm>
            <a:custGeom>
              <a:avLst/>
              <a:gdLst/>
              <a:ahLst/>
              <a:cxnLst/>
              <a:rect l="l" t="t" r="r" b="b"/>
              <a:pathLst>
                <a:path w="2017" h="2178" extrusionOk="0">
                  <a:moveTo>
                    <a:pt x="1009" y="0"/>
                  </a:moveTo>
                  <a:lnTo>
                    <a:pt x="807" y="645"/>
                  </a:lnTo>
                  <a:lnTo>
                    <a:pt x="0" y="645"/>
                  </a:lnTo>
                  <a:lnTo>
                    <a:pt x="646" y="1210"/>
                  </a:lnTo>
                  <a:lnTo>
                    <a:pt x="323" y="2178"/>
                  </a:lnTo>
                  <a:lnTo>
                    <a:pt x="323" y="2178"/>
                  </a:lnTo>
                  <a:lnTo>
                    <a:pt x="1009" y="1492"/>
                  </a:lnTo>
                  <a:lnTo>
                    <a:pt x="1694" y="2178"/>
                  </a:lnTo>
                  <a:lnTo>
                    <a:pt x="1372" y="1170"/>
                  </a:lnTo>
                  <a:lnTo>
                    <a:pt x="2017" y="645"/>
                  </a:lnTo>
                  <a:lnTo>
                    <a:pt x="1210" y="645"/>
                  </a:lnTo>
                  <a:lnTo>
                    <a:pt x="1009" y="0"/>
                  </a:lnTo>
                  <a:close/>
                  <a:moveTo>
                    <a:pt x="1694" y="2178"/>
                  </a:moveTo>
                  <a:lnTo>
                    <a:pt x="1694" y="2178"/>
                  </a:lnTo>
                  <a:lnTo>
                    <a:pt x="1694" y="217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10"/>
            <p:cNvSpPr/>
            <p:nvPr/>
          </p:nvSpPr>
          <p:spPr>
            <a:xfrm>
              <a:off x="6175525" y="3841175"/>
              <a:ext cx="69600" cy="75625"/>
            </a:xfrm>
            <a:custGeom>
              <a:avLst/>
              <a:gdLst/>
              <a:ahLst/>
              <a:cxnLst/>
              <a:rect l="l" t="t" r="r" b="b"/>
              <a:pathLst>
                <a:path w="2784" h="3025" extrusionOk="0">
                  <a:moveTo>
                    <a:pt x="1412" y="0"/>
                  </a:moveTo>
                  <a:lnTo>
                    <a:pt x="1130" y="888"/>
                  </a:lnTo>
                  <a:lnTo>
                    <a:pt x="1" y="888"/>
                  </a:lnTo>
                  <a:lnTo>
                    <a:pt x="888" y="1654"/>
                  </a:lnTo>
                  <a:lnTo>
                    <a:pt x="444" y="3025"/>
                  </a:lnTo>
                  <a:lnTo>
                    <a:pt x="1412" y="2097"/>
                  </a:lnTo>
                  <a:lnTo>
                    <a:pt x="2340" y="3025"/>
                  </a:lnTo>
                  <a:lnTo>
                    <a:pt x="1896" y="1613"/>
                  </a:lnTo>
                  <a:lnTo>
                    <a:pt x="2783" y="888"/>
                  </a:lnTo>
                  <a:lnTo>
                    <a:pt x="1654" y="888"/>
                  </a:lnTo>
                  <a:lnTo>
                    <a:pt x="14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10"/>
            <p:cNvSpPr/>
            <p:nvPr/>
          </p:nvSpPr>
          <p:spPr>
            <a:xfrm>
              <a:off x="6596863" y="1304350"/>
              <a:ext cx="178450" cy="107975"/>
            </a:xfrm>
            <a:custGeom>
              <a:avLst/>
              <a:gdLst/>
              <a:ahLst/>
              <a:cxnLst/>
              <a:rect l="l" t="t" r="r" b="b"/>
              <a:pathLst>
                <a:path w="7138" h="4319" extrusionOk="0">
                  <a:moveTo>
                    <a:pt x="6890" y="0"/>
                  </a:moveTo>
                  <a:cubicBezTo>
                    <a:pt x="6849" y="0"/>
                    <a:pt x="6808" y="10"/>
                    <a:pt x="6775" y="27"/>
                  </a:cubicBezTo>
                  <a:lnTo>
                    <a:pt x="4638" y="712"/>
                  </a:lnTo>
                  <a:cubicBezTo>
                    <a:pt x="4498" y="690"/>
                    <a:pt x="4359" y="679"/>
                    <a:pt x="4220" y="679"/>
                  </a:cubicBezTo>
                  <a:cubicBezTo>
                    <a:pt x="3119" y="679"/>
                    <a:pt x="2093" y="1372"/>
                    <a:pt x="1734" y="2446"/>
                  </a:cubicBezTo>
                  <a:lnTo>
                    <a:pt x="81" y="3938"/>
                  </a:lnTo>
                  <a:cubicBezTo>
                    <a:pt x="0" y="4019"/>
                    <a:pt x="0" y="4180"/>
                    <a:pt x="81" y="4261"/>
                  </a:cubicBezTo>
                  <a:cubicBezTo>
                    <a:pt x="109" y="4290"/>
                    <a:pt x="158" y="4318"/>
                    <a:pt x="213" y="4318"/>
                  </a:cubicBezTo>
                  <a:cubicBezTo>
                    <a:pt x="235" y="4318"/>
                    <a:pt x="259" y="4313"/>
                    <a:pt x="283" y="4301"/>
                  </a:cubicBezTo>
                  <a:lnTo>
                    <a:pt x="2420" y="3656"/>
                  </a:lnTo>
                  <a:cubicBezTo>
                    <a:pt x="2612" y="3697"/>
                    <a:pt x="2804" y="3717"/>
                    <a:pt x="2992" y="3717"/>
                  </a:cubicBezTo>
                  <a:cubicBezTo>
                    <a:pt x="4105" y="3717"/>
                    <a:pt x="5099" y="3026"/>
                    <a:pt x="5444" y="1922"/>
                  </a:cubicBezTo>
                  <a:lnTo>
                    <a:pt x="7057" y="390"/>
                  </a:lnTo>
                  <a:cubicBezTo>
                    <a:pt x="7138" y="309"/>
                    <a:pt x="7138" y="148"/>
                    <a:pt x="7057" y="67"/>
                  </a:cubicBezTo>
                  <a:cubicBezTo>
                    <a:pt x="7010" y="20"/>
                    <a:pt x="6949" y="0"/>
                    <a:pt x="68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4" name="Google Shape;174;p10"/>
          <p:cNvSpPr txBox="1">
            <a:spLocks noGrp="1"/>
          </p:cNvSpPr>
          <p:nvPr>
            <p:ph type="title"/>
          </p:nvPr>
        </p:nvSpPr>
        <p:spPr>
          <a:xfrm>
            <a:off x="3419100" y="1780350"/>
            <a:ext cx="5037600" cy="147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75" name="Google Shape;175;p10"/>
          <p:cNvSpPr/>
          <p:nvPr/>
        </p:nvSpPr>
        <p:spPr>
          <a:xfrm flipH="1">
            <a:off x="851201" y="3254357"/>
            <a:ext cx="178130" cy="193601"/>
          </a:xfrm>
          <a:custGeom>
            <a:avLst/>
            <a:gdLst/>
            <a:ahLst/>
            <a:cxnLst/>
            <a:rect l="l" t="t" r="r" b="b"/>
            <a:pathLst>
              <a:path w="6494" h="7058" extrusionOk="0">
                <a:moveTo>
                  <a:pt x="3267" y="0"/>
                </a:moveTo>
                <a:lnTo>
                  <a:pt x="2662" y="2057"/>
                </a:lnTo>
                <a:lnTo>
                  <a:pt x="1" y="2057"/>
                </a:lnTo>
                <a:lnTo>
                  <a:pt x="2098" y="3831"/>
                </a:lnTo>
                <a:lnTo>
                  <a:pt x="1090" y="7057"/>
                </a:lnTo>
                <a:lnTo>
                  <a:pt x="3267" y="4880"/>
                </a:lnTo>
                <a:lnTo>
                  <a:pt x="5525" y="7057"/>
                </a:lnTo>
                <a:lnTo>
                  <a:pt x="4477" y="3791"/>
                </a:lnTo>
                <a:lnTo>
                  <a:pt x="6493" y="2057"/>
                </a:lnTo>
                <a:lnTo>
                  <a:pt x="3912" y="2057"/>
                </a:lnTo>
                <a:lnTo>
                  <a:pt x="3267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10"/>
          <p:cNvSpPr/>
          <p:nvPr/>
        </p:nvSpPr>
        <p:spPr>
          <a:xfrm flipH="1">
            <a:off x="5492086" y="4203627"/>
            <a:ext cx="76365" cy="82976"/>
          </a:xfrm>
          <a:custGeom>
            <a:avLst/>
            <a:gdLst/>
            <a:ahLst/>
            <a:cxnLst/>
            <a:rect l="l" t="t" r="r" b="b"/>
            <a:pathLst>
              <a:path w="2784" h="3025" extrusionOk="0">
                <a:moveTo>
                  <a:pt x="1412" y="0"/>
                </a:moveTo>
                <a:lnTo>
                  <a:pt x="1130" y="847"/>
                </a:lnTo>
                <a:lnTo>
                  <a:pt x="1" y="847"/>
                </a:lnTo>
                <a:lnTo>
                  <a:pt x="888" y="1654"/>
                </a:lnTo>
                <a:lnTo>
                  <a:pt x="444" y="3025"/>
                </a:lnTo>
                <a:lnTo>
                  <a:pt x="444" y="3025"/>
                </a:lnTo>
                <a:lnTo>
                  <a:pt x="1412" y="2057"/>
                </a:lnTo>
                <a:lnTo>
                  <a:pt x="2340" y="3025"/>
                </a:lnTo>
                <a:lnTo>
                  <a:pt x="1896" y="1613"/>
                </a:lnTo>
                <a:lnTo>
                  <a:pt x="2783" y="847"/>
                </a:lnTo>
                <a:lnTo>
                  <a:pt x="1654" y="847"/>
                </a:lnTo>
                <a:lnTo>
                  <a:pt x="1412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10"/>
          <p:cNvSpPr/>
          <p:nvPr/>
        </p:nvSpPr>
        <p:spPr>
          <a:xfrm flipH="1">
            <a:off x="190978" y="2305415"/>
            <a:ext cx="76338" cy="82976"/>
          </a:xfrm>
          <a:custGeom>
            <a:avLst/>
            <a:gdLst/>
            <a:ahLst/>
            <a:cxnLst/>
            <a:rect l="l" t="t" r="r" b="b"/>
            <a:pathLst>
              <a:path w="2783" h="3025" extrusionOk="0">
                <a:moveTo>
                  <a:pt x="1412" y="0"/>
                </a:moveTo>
                <a:lnTo>
                  <a:pt x="1129" y="847"/>
                </a:lnTo>
                <a:lnTo>
                  <a:pt x="0" y="847"/>
                </a:lnTo>
                <a:lnTo>
                  <a:pt x="887" y="1613"/>
                </a:lnTo>
                <a:lnTo>
                  <a:pt x="484" y="3024"/>
                </a:lnTo>
                <a:lnTo>
                  <a:pt x="1412" y="2057"/>
                </a:lnTo>
                <a:lnTo>
                  <a:pt x="2380" y="3024"/>
                </a:lnTo>
                <a:lnTo>
                  <a:pt x="1936" y="1613"/>
                </a:lnTo>
                <a:lnTo>
                  <a:pt x="2783" y="847"/>
                </a:lnTo>
                <a:lnTo>
                  <a:pt x="1694" y="847"/>
                </a:lnTo>
                <a:lnTo>
                  <a:pt x="141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10"/>
          <p:cNvSpPr/>
          <p:nvPr/>
        </p:nvSpPr>
        <p:spPr>
          <a:xfrm flipH="1">
            <a:off x="7523449" y="4430278"/>
            <a:ext cx="76365" cy="82976"/>
          </a:xfrm>
          <a:custGeom>
            <a:avLst/>
            <a:gdLst/>
            <a:ahLst/>
            <a:cxnLst/>
            <a:rect l="l" t="t" r="r" b="b"/>
            <a:pathLst>
              <a:path w="2784" h="3025" extrusionOk="0">
                <a:moveTo>
                  <a:pt x="1412" y="0"/>
                </a:moveTo>
                <a:lnTo>
                  <a:pt x="1130" y="847"/>
                </a:lnTo>
                <a:lnTo>
                  <a:pt x="1" y="847"/>
                </a:lnTo>
                <a:lnTo>
                  <a:pt x="888" y="1614"/>
                </a:lnTo>
                <a:lnTo>
                  <a:pt x="485" y="3025"/>
                </a:lnTo>
                <a:lnTo>
                  <a:pt x="1412" y="2057"/>
                </a:lnTo>
                <a:lnTo>
                  <a:pt x="2340" y="3025"/>
                </a:lnTo>
                <a:lnTo>
                  <a:pt x="1896" y="1614"/>
                </a:lnTo>
                <a:lnTo>
                  <a:pt x="2783" y="847"/>
                </a:lnTo>
                <a:lnTo>
                  <a:pt x="1694" y="847"/>
                </a:lnTo>
                <a:lnTo>
                  <a:pt x="1412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10"/>
          <p:cNvSpPr/>
          <p:nvPr/>
        </p:nvSpPr>
        <p:spPr>
          <a:xfrm flipH="1">
            <a:off x="392295" y="1297675"/>
            <a:ext cx="55326" cy="59743"/>
          </a:xfrm>
          <a:custGeom>
            <a:avLst/>
            <a:gdLst/>
            <a:ahLst/>
            <a:cxnLst/>
            <a:rect l="l" t="t" r="r" b="b"/>
            <a:pathLst>
              <a:path w="2017" h="2178" extrusionOk="0">
                <a:moveTo>
                  <a:pt x="1008" y="0"/>
                </a:moveTo>
                <a:lnTo>
                  <a:pt x="847" y="645"/>
                </a:lnTo>
                <a:lnTo>
                  <a:pt x="0" y="645"/>
                </a:lnTo>
                <a:lnTo>
                  <a:pt x="645" y="1170"/>
                </a:lnTo>
                <a:lnTo>
                  <a:pt x="363" y="2178"/>
                </a:lnTo>
                <a:lnTo>
                  <a:pt x="1008" y="1492"/>
                </a:lnTo>
                <a:lnTo>
                  <a:pt x="1734" y="2178"/>
                </a:lnTo>
                <a:lnTo>
                  <a:pt x="1412" y="1170"/>
                </a:lnTo>
                <a:lnTo>
                  <a:pt x="2016" y="645"/>
                </a:lnTo>
                <a:lnTo>
                  <a:pt x="1210" y="645"/>
                </a:lnTo>
                <a:lnTo>
                  <a:pt x="100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10"/>
          <p:cNvSpPr/>
          <p:nvPr/>
        </p:nvSpPr>
        <p:spPr>
          <a:xfrm flipH="1">
            <a:off x="591418" y="2346343"/>
            <a:ext cx="55326" cy="59743"/>
          </a:xfrm>
          <a:custGeom>
            <a:avLst/>
            <a:gdLst/>
            <a:ahLst/>
            <a:cxnLst/>
            <a:rect l="l" t="t" r="r" b="b"/>
            <a:pathLst>
              <a:path w="2017" h="2178" extrusionOk="0">
                <a:moveTo>
                  <a:pt x="1009" y="0"/>
                </a:moveTo>
                <a:lnTo>
                  <a:pt x="807" y="645"/>
                </a:lnTo>
                <a:lnTo>
                  <a:pt x="0" y="645"/>
                </a:lnTo>
                <a:lnTo>
                  <a:pt x="646" y="1210"/>
                </a:lnTo>
                <a:lnTo>
                  <a:pt x="323" y="2178"/>
                </a:lnTo>
                <a:lnTo>
                  <a:pt x="323" y="2178"/>
                </a:lnTo>
                <a:lnTo>
                  <a:pt x="1009" y="1492"/>
                </a:lnTo>
                <a:lnTo>
                  <a:pt x="1694" y="2178"/>
                </a:lnTo>
                <a:lnTo>
                  <a:pt x="1372" y="1170"/>
                </a:lnTo>
                <a:lnTo>
                  <a:pt x="2017" y="645"/>
                </a:lnTo>
                <a:lnTo>
                  <a:pt x="1210" y="645"/>
                </a:lnTo>
                <a:lnTo>
                  <a:pt x="1009" y="0"/>
                </a:lnTo>
                <a:close/>
                <a:moveTo>
                  <a:pt x="1694" y="2178"/>
                </a:moveTo>
                <a:lnTo>
                  <a:pt x="1694" y="2178"/>
                </a:lnTo>
                <a:lnTo>
                  <a:pt x="1694" y="2178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10"/>
          <p:cNvSpPr/>
          <p:nvPr/>
        </p:nvSpPr>
        <p:spPr>
          <a:xfrm flipH="1">
            <a:off x="8324796" y="4092997"/>
            <a:ext cx="54229" cy="59770"/>
          </a:xfrm>
          <a:custGeom>
            <a:avLst/>
            <a:gdLst/>
            <a:ahLst/>
            <a:cxnLst/>
            <a:rect l="l" t="t" r="r" b="b"/>
            <a:pathLst>
              <a:path w="1977" h="2179" extrusionOk="0">
                <a:moveTo>
                  <a:pt x="1009" y="1"/>
                </a:moveTo>
                <a:lnTo>
                  <a:pt x="807" y="605"/>
                </a:lnTo>
                <a:lnTo>
                  <a:pt x="0" y="605"/>
                </a:lnTo>
                <a:lnTo>
                  <a:pt x="646" y="1170"/>
                </a:lnTo>
                <a:lnTo>
                  <a:pt x="323" y="2178"/>
                </a:lnTo>
                <a:lnTo>
                  <a:pt x="1009" y="1493"/>
                </a:lnTo>
                <a:lnTo>
                  <a:pt x="1694" y="2178"/>
                </a:lnTo>
                <a:lnTo>
                  <a:pt x="1371" y="1170"/>
                </a:lnTo>
                <a:lnTo>
                  <a:pt x="1976" y="605"/>
                </a:lnTo>
                <a:lnTo>
                  <a:pt x="1210" y="605"/>
                </a:lnTo>
                <a:lnTo>
                  <a:pt x="1009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10"/>
          <p:cNvSpPr/>
          <p:nvPr/>
        </p:nvSpPr>
        <p:spPr>
          <a:xfrm flipH="1">
            <a:off x="2820396" y="3521112"/>
            <a:ext cx="76338" cy="82976"/>
          </a:xfrm>
          <a:custGeom>
            <a:avLst/>
            <a:gdLst/>
            <a:ahLst/>
            <a:cxnLst/>
            <a:rect l="l" t="t" r="r" b="b"/>
            <a:pathLst>
              <a:path w="2783" h="3025" extrusionOk="0">
                <a:moveTo>
                  <a:pt x="1412" y="0"/>
                </a:moveTo>
                <a:lnTo>
                  <a:pt x="1130" y="887"/>
                </a:lnTo>
                <a:lnTo>
                  <a:pt x="0" y="887"/>
                </a:lnTo>
                <a:lnTo>
                  <a:pt x="888" y="1654"/>
                </a:lnTo>
                <a:lnTo>
                  <a:pt x="484" y="3025"/>
                </a:lnTo>
                <a:lnTo>
                  <a:pt x="1412" y="2097"/>
                </a:lnTo>
                <a:lnTo>
                  <a:pt x="2380" y="3025"/>
                </a:lnTo>
                <a:lnTo>
                  <a:pt x="1936" y="1654"/>
                </a:lnTo>
                <a:lnTo>
                  <a:pt x="2783" y="887"/>
                </a:lnTo>
                <a:lnTo>
                  <a:pt x="1694" y="887"/>
                </a:lnTo>
                <a:lnTo>
                  <a:pt x="1412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10"/>
          <p:cNvSpPr/>
          <p:nvPr/>
        </p:nvSpPr>
        <p:spPr>
          <a:xfrm flipH="1">
            <a:off x="6596302" y="4661893"/>
            <a:ext cx="76365" cy="83003"/>
          </a:xfrm>
          <a:custGeom>
            <a:avLst/>
            <a:gdLst/>
            <a:ahLst/>
            <a:cxnLst/>
            <a:rect l="l" t="t" r="r" b="b"/>
            <a:pathLst>
              <a:path w="2784" h="3026" extrusionOk="0">
                <a:moveTo>
                  <a:pt x="1412" y="1"/>
                </a:moveTo>
                <a:lnTo>
                  <a:pt x="1130" y="888"/>
                </a:lnTo>
                <a:lnTo>
                  <a:pt x="1" y="888"/>
                </a:lnTo>
                <a:lnTo>
                  <a:pt x="888" y="1654"/>
                </a:lnTo>
                <a:lnTo>
                  <a:pt x="444" y="3025"/>
                </a:lnTo>
                <a:lnTo>
                  <a:pt x="444" y="3025"/>
                </a:lnTo>
                <a:lnTo>
                  <a:pt x="1412" y="2098"/>
                </a:lnTo>
                <a:lnTo>
                  <a:pt x="2340" y="3025"/>
                </a:lnTo>
                <a:lnTo>
                  <a:pt x="1896" y="1654"/>
                </a:lnTo>
                <a:lnTo>
                  <a:pt x="2783" y="888"/>
                </a:lnTo>
                <a:lnTo>
                  <a:pt x="1654" y="888"/>
                </a:lnTo>
                <a:lnTo>
                  <a:pt x="1412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10"/>
          <p:cNvSpPr/>
          <p:nvPr/>
        </p:nvSpPr>
        <p:spPr>
          <a:xfrm flipH="1">
            <a:off x="4017596" y="4626425"/>
            <a:ext cx="195795" cy="118470"/>
          </a:xfrm>
          <a:custGeom>
            <a:avLst/>
            <a:gdLst/>
            <a:ahLst/>
            <a:cxnLst/>
            <a:rect l="l" t="t" r="r" b="b"/>
            <a:pathLst>
              <a:path w="7138" h="4319" extrusionOk="0">
                <a:moveTo>
                  <a:pt x="6890" y="0"/>
                </a:moveTo>
                <a:cubicBezTo>
                  <a:pt x="6849" y="0"/>
                  <a:pt x="6808" y="10"/>
                  <a:pt x="6775" y="27"/>
                </a:cubicBezTo>
                <a:lnTo>
                  <a:pt x="4638" y="712"/>
                </a:lnTo>
                <a:cubicBezTo>
                  <a:pt x="4498" y="690"/>
                  <a:pt x="4359" y="679"/>
                  <a:pt x="4220" y="679"/>
                </a:cubicBezTo>
                <a:cubicBezTo>
                  <a:pt x="3119" y="679"/>
                  <a:pt x="2093" y="1372"/>
                  <a:pt x="1734" y="2446"/>
                </a:cubicBezTo>
                <a:lnTo>
                  <a:pt x="81" y="3938"/>
                </a:lnTo>
                <a:cubicBezTo>
                  <a:pt x="0" y="4019"/>
                  <a:pt x="0" y="4180"/>
                  <a:pt x="81" y="4261"/>
                </a:cubicBezTo>
                <a:cubicBezTo>
                  <a:pt x="109" y="4290"/>
                  <a:pt x="158" y="4318"/>
                  <a:pt x="213" y="4318"/>
                </a:cubicBezTo>
                <a:cubicBezTo>
                  <a:pt x="235" y="4318"/>
                  <a:pt x="259" y="4313"/>
                  <a:pt x="283" y="4301"/>
                </a:cubicBezTo>
                <a:lnTo>
                  <a:pt x="2420" y="3656"/>
                </a:lnTo>
                <a:cubicBezTo>
                  <a:pt x="2612" y="3697"/>
                  <a:pt x="2804" y="3717"/>
                  <a:pt x="2992" y="3717"/>
                </a:cubicBezTo>
                <a:cubicBezTo>
                  <a:pt x="4105" y="3717"/>
                  <a:pt x="5099" y="3026"/>
                  <a:pt x="5444" y="1922"/>
                </a:cubicBezTo>
                <a:lnTo>
                  <a:pt x="7057" y="390"/>
                </a:lnTo>
                <a:cubicBezTo>
                  <a:pt x="7138" y="309"/>
                  <a:pt x="7138" y="148"/>
                  <a:pt x="7057" y="67"/>
                </a:cubicBezTo>
                <a:cubicBezTo>
                  <a:pt x="7010" y="20"/>
                  <a:pt x="6949" y="0"/>
                  <a:pt x="689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10"/>
          <p:cNvSpPr/>
          <p:nvPr/>
        </p:nvSpPr>
        <p:spPr>
          <a:xfrm flipH="1">
            <a:off x="2477861" y="4644177"/>
            <a:ext cx="76365" cy="82976"/>
          </a:xfrm>
          <a:custGeom>
            <a:avLst/>
            <a:gdLst/>
            <a:ahLst/>
            <a:cxnLst/>
            <a:rect l="l" t="t" r="r" b="b"/>
            <a:pathLst>
              <a:path w="2784" h="3025" extrusionOk="0">
                <a:moveTo>
                  <a:pt x="1412" y="0"/>
                </a:moveTo>
                <a:lnTo>
                  <a:pt x="1130" y="847"/>
                </a:lnTo>
                <a:lnTo>
                  <a:pt x="1" y="847"/>
                </a:lnTo>
                <a:lnTo>
                  <a:pt x="888" y="1654"/>
                </a:lnTo>
                <a:lnTo>
                  <a:pt x="444" y="3025"/>
                </a:lnTo>
                <a:lnTo>
                  <a:pt x="444" y="3025"/>
                </a:lnTo>
                <a:lnTo>
                  <a:pt x="1412" y="2057"/>
                </a:lnTo>
                <a:lnTo>
                  <a:pt x="2340" y="3025"/>
                </a:lnTo>
                <a:lnTo>
                  <a:pt x="1896" y="1613"/>
                </a:lnTo>
                <a:lnTo>
                  <a:pt x="2783" y="847"/>
                </a:lnTo>
                <a:lnTo>
                  <a:pt x="1654" y="847"/>
                </a:lnTo>
                <a:lnTo>
                  <a:pt x="1412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10"/>
          <p:cNvSpPr/>
          <p:nvPr/>
        </p:nvSpPr>
        <p:spPr>
          <a:xfrm flipH="1">
            <a:off x="2636386" y="4081402"/>
            <a:ext cx="76365" cy="82976"/>
          </a:xfrm>
          <a:custGeom>
            <a:avLst/>
            <a:gdLst/>
            <a:ahLst/>
            <a:cxnLst/>
            <a:rect l="l" t="t" r="r" b="b"/>
            <a:pathLst>
              <a:path w="2784" h="3025" extrusionOk="0">
                <a:moveTo>
                  <a:pt x="1412" y="0"/>
                </a:moveTo>
                <a:lnTo>
                  <a:pt x="1130" y="847"/>
                </a:lnTo>
                <a:lnTo>
                  <a:pt x="1" y="847"/>
                </a:lnTo>
                <a:lnTo>
                  <a:pt x="888" y="1654"/>
                </a:lnTo>
                <a:lnTo>
                  <a:pt x="444" y="3025"/>
                </a:lnTo>
                <a:lnTo>
                  <a:pt x="444" y="3025"/>
                </a:lnTo>
                <a:lnTo>
                  <a:pt x="1412" y="2057"/>
                </a:lnTo>
                <a:lnTo>
                  <a:pt x="2340" y="3025"/>
                </a:lnTo>
                <a:lnTo>
                  <a:pt x="1896" y="1613"/>
                </a:lnTo>
                <a:lnTo>
                  <a:pt x="2783" y="847"/>
                </a:lnTo>
                <a:lnTo>
                  <a:pt x="1654" y="847"/>
                </a:lnTo>
                <a:lnTo>
                  <a:pt x="1412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1"/>
          <p:cNvSpPr/>
          <p:nvPr/>
        </p:nvSpPr>
        <p:spPr>
          <a:xfrm rot="-5400000">
            <a:off x="-1829196" y="1819746"/>
            <a:ext cx="5162400" cy="1504008"/>
          </a:xfrm>
          <a:prstGeom prst="flowChartDocumen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9" name="Google Shape;189;p11"/>
          <p:cNvGrpSpPr/>
          <p:nvPr/>
        </p:nvGrpSpPr>
        <p:grpSpPr>
          <a:xfrm flipH="1">
            <a:off x="238592" y="166500"/>
            <a:ext cx="1039850" cy="4569200"/>
            <a:chOff x="6175525" y="287075"/>
            <a:chExt cx="1039850" cy="4569200"/>
          </a:xfrm>
        </p:grpSpPr>
        <p:sp>
          <p:nvSpPr>
            <p:cNvPr id="190" name="Google Shape;190;p11"/>
            <p:cNvSpPr/>
            <p:nvPr/>
          </p:nvSpPr>
          <p:spPr>
            <a:xfrm>
              <a:off x="7145800" y="4007588"/>
              <a:ext cx="69575" cy="75625"/>
            </a:xfrm>
            <a:custGeom>
              <a:avLst/>
              <a:gdLst/>
              <a:ahLst/>
              <a:cxnLst/>
              <a:rect l="l" t="t" r="r" b="b"/>
              <a:pathLst>
                <a:path w="2783" h="3025" extrusionOk="0">
                  <a:moveTo>
                    <a:pt x="1412" y="0"/>
                  </a:moveTo>
                  <a:lnTo>
                    <a:pt x="1129" y="847"/>
                  </a:lnTo>
                  <a:lnTo>
                    <a:pt x="0" y="847"/>
                  </a:lnTo>
                  <a:lnTo>
                    <a:pt x="887" y="1613"/>
                  </a:lnTo>
                  <a:lnTo>
                    <a:pt x="484" y="3024"/>
                  </a:lnTo>
                  <a:lnTo>
                    <a:pt x="1412" y="2057"/>
                  </a:lnTo>
                  <a:lnTo>
                    <a:pt x="2380" y="3024"/>
                  </a:lnTo>
                  <a:lnTo>
                    <a:pt x="1936" y="1613"/>
                  </a:lnTo>
                  <a:lnTo>
                    <a:pt x="2783" y="847"/>
                  </a:lnTo>
                  <a:lnTo>
                    <a:pt x="1694" y="847"/>
                  </a:lnTo>
                  <a:lnTo>
                    <a:pt x="141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11"/>
            <p:cNvSpPr/>
            <p:nvPr/>
          </p:nvSpPr>
          <p:spPr>
            <a:xfrm>
              <a:off x="6185125" y="287075"/>
              <a:ext cx="50425" cy="54475"/>
            </a:xfrm>
            <a:custGeom>
              <a:avLst/>
              <a:gdLst/>
              <a:ahLst/>
              <a:cxnLst/>
              <a:rect l="l" t="t" r="r" b="b"/>
              <a:pathLst>
                <a:path w="2017" h="2179" extrusionOk="0">
                  <a:moveTo>
                    <a:pt x="1008" y="1"/>
                  </a:moveTo>
                  <a:lnTo>
                    <a:pt x="807" y="606"/>
                  </a:lnTo>
                  <a:lnTo>
                    <a:pt x="0" y="606"/>
                  </a:lnTo>
                  <a:lnTo>
                    <a:pt x="645" y="1170"/>
                  </a:lnTo>
                  <a:lnTo>
                    <a:pt x="323" y="2178"/>
                  </a:lnTo>
                  <a:lnTo>
                    <a:pt x="1008" y="1493"/>
                  </a:lnTo>
                  <a:lnTo>
                    <a:pt x="1694" y="2178"/>
                  </a:lnTo>
                  <a:lnTo>
                    <a:pt x="1694" y="2178"/>
                  </a:lnTo>
                  <a:lnTo>
                    <a:pt x="1371" y="1170"/>
                  </a:lnTo>
                  <a:lnTo>
                    <a:pt x="2016" y="606"/>
                  </a:lnTo>
                  <a:lnTo>
                    <a:pt x="1210" y="606"/>
                  </a:lnTo>
                  <a:lnTo>
                    <a:pt x="10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11"/>
            <p:cNvSpPr/>
            <p:nvPr/>
          </p:nvSpPr>
          <p:spPr>
            <a:xfrm>
              <a:off x="6959100" y="4801800"/>
              <a:ext cx="49400" cy="54475"/>
            </a:xfrm>
            <a:custGeom>
              <a:avLst/>
              <a:gdLst/>
              <a:ahLst/>
              <a:cxnLst/>
              <a:rect l="l" t="t" r="r" b="b"/>
              <a:pathLst>
                <a:path w="1976" h="2179" extrusionOk="0">
                  <a:moveTo>
                    <a:pt x="1008" y="1"/>
                  </a:moveTo>
                  <a:lnTo>
                    <a:pt x="807" y="646"/>
                  </a:lnTo>
                  <a:lnTo>
                    <a:pt x="0" y="646"/>
                  </a:lnTo>
                  <a:lnTo>
                    <a:pt x="645" y="1170"/>
                  </a:lnTo>
                  <a:lnTo>
                    <a:pt x="323" y="2178"/>
                  </a:lnTo>
                  <a:lnTo>
                    <a:pt x="1008" y="1493"/>
                  </a:lnTo>
                  <a:lnTo>
                    <a:pt x="1694" y="2178"/>
                  </a:lnTo>
                  <a:lnTo>
                    <a:pt x="1371" y="1170"/>
                  </a:lnTo>
                  <a:lnTo>
                    <a:pt x="1976" y="646"/>
                  </a:lnTo>
                  <a:lnTo>
                    <a:pt x="1210" y="646"/>
                  </a:lnTo>
                  <a:lnTo>
                    <a:pt x="10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11"/>
            <p:cNvSpPr/>
            <p:nvPr/>
          </p:nvSpPr>
          <p:spPr>
            <a:xfrm>
              <a:off x="6596875" y="2544525"/>
              <a:ext cx="50425" cy="54450"/>
            </a:xfrm>
            <a:custGeom>
              <a:avLst/>
              <a:gdLst/>
              <a:ahLst/>
              <a:cxnLst/>
              <a:rect l="l" t="t" r="r" b="b"/>
              <a:pathLst>
                <a:path w="2017" h="2178" extrusionOk="0">
                  <a:moveTo>
                    <a:pt x="1009" y="0"/>
                  </a:moveTo>
                  <a:lnTo>
                    <a:pt x="807" y="645"/>
                  </a:lnTo>
                  <a:lnTo>
                    <a:pt x="0" y="645"/>
                  </a:lnTo>
                  <a:lnTo>
                    <a:pt x="646" y="1210"/>
                  </a:lnTo>
                  <a:lnTo>
                    <a:pt x="323" y="2178"/>
                  </a:lnTo>
                  <a:lnTo>
                    <a:pt x="323" y="2178"/>
                  </a:lnTo>
                  <a:lnTo>
                    <a:pt x="1009" y="1492"/>
                  </a:lnTo>
                  <a:lnTo>
                    <a:pt x="1694" y="2178"/>
                  </a:lnTo>
                  <a:lnTo>
                    <a:pt x="1372" y="1170"/>
                  </a:lnTo>
                  <a:lnTo>
                    <a:pt x="2017" y="645"/>
                  </a:lnTo>
                  <a:lnTo>
                    <a:pt x="1210" y="645"/>
                  </a:lnTo>
                  <a:lnTo>
                    <a:pt x="1009" y="0"/>
                  </a:lnTo>
                  <a:close/>
                  <a:moveTo>
                    <a:pt x="1694" y="2178"/>
                  </a:moveTo>
                  <a:lnTo>
                    <a:pt x="1694" y="2178"/>
                  </a:lnTo>
                  <a:lnTo>
                    <a:pt x="1694" y="217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11"/>
            <p:cNvSpPr/>
            <p:nvPr/>
          </p:nvSpPr>
          <p:spPr>
            <a:xfrm>
              <a:off x="6175525" y="3841175"/>
              <a:ext cx="69600" cy="75625"/>
            </a:xfrm>
            <a:custGeom>
              <a:avLst/>
              <a:gdLst/>
              <a:ahLst/>
              <a:cxnLst/>
              <a:rect l="l" t="t" r="r" b="b"/>
              <a:pathLst>
                <a:path w="2784" h="3025" extrusionOk="0">
                  <a:moveTo>
                    <a:pt x="1412" y="0"/>
                  </a:moveTo>
                  <a:lnTo>
                    <a:pt x="1130" y="888"/>
                  </a:lnTo>
                  <a:lnTo>
                    <a:pt x="1" y="888"/>
                  </a:lnTo>
                  <a:lnTo>
                    <a:pt x="888" y="1654"/>
                  </a:lnTo>
                  <a:lnTo>
                    <a:pt x="444" y="3025"/>
                  </a:lnTo>
                  <a:lnTo>
                    <a:pt x="1412" y="2097"/>
                  </a:lnTo>
                  <a:lnTo>
                    <a:pt x="2340" y="3025"/>
                  </a:lnTo>
                  <a:lnTo>
                    <a:pt x="1896" y="1613"/>
                  </a:lnTo>
                  <a:lnTo>
                    <a:pt x="2783" y="888"/>
                  </a:lnTo>
                  <a:lnTo>
                    <a:pt x="1654" y="888"/>
                  </a:lnTo>
                  <a:lnTo>
                    <a:pt x="141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11"/>
            <p:cNvSpPr/>
            <p:nvPr/>
          </p:nvSpPr>
          <p:spPr>
            <a:xfrm>
              <a:off x="6596863" y="1304350"/>
              <a:ext cx="178450" cy="107975"/>
            </a:xfrm>
            <a:custGeom>
              <a:avLst/>
              <a:gdLst/>
              <a:ahLst/>
              <a:cxnLst/>
              <a:rect l="l" t="t" r="r" b="b"/>
              <a:pathLst>
                <a:path w="7138" h="4319" extrusionOk="0">
                  <a:moveTo>
                    <a:pt x="6890" y="0"/>
                  </a:moveTo>
                  <a:cubicBezTo>
                    <a:pt x="6849" y="0"/>
                    <a:pt x="6808" y="10"/>
                    <a:pt x="6775" y="27"/>
                  </a:cubicBezTo>
                  <a:lnTo>
                    <a:pt x="4638" y="712"/>
                  </a:lnTo>
                  <a:cubicBezTo>
                    <a:pt x="4498" y="690"/>
                    <a:pt x="4359" y="679"/>
                    <a:pt x="4220" y="679"/>
                  </a:cubicBezTo>
                  <a:cubicBezTo>
                    <a:pt x="3119" y="679"/>
                    <a:pt x="2093" y="1372"/>
                    <a:pt x="1734" y="2446"/>
                  </a:cubicBezTo>
                  <a:lnTo>
                    <a:pt x="81" y="3938"/>
                  </a:lnTo>
                  <a:cubicBezTo>
                    <a:pt x="0" y="4019"/>
                    <a:pt x="0" y="4180"/>
                    <a:pt x="81" y="4261"/>
                  </a:cubicBezTo>
                  <a:cubicBezTo>
                    <a:pt x="109" y="4290"/>
                    <a:pt x="158" y="4318"/>
                    <a:pt x="213" y="4318"/>
                  </a:cubicBezTo>
                  <a:cubicBezTo>
                    <a:pt x="235" y="4318"/>
                    <a:pt x="259" y="4313"/>
                    <a:pt x="283" y="4301"/>
                  </a:cubicBezTo>
                  <a:lnTo>
                    <a:pt x="2420" y="3656"/>
                  </a:lnTo>
                  <a:cubicBezTo>
                    <a:pt x="2612" y="3697"/>
                    <a:pt x="2804" y="3717"/>
                    <a:pt x="2992" y="3717"/>
                  </a:cubicBezTo>
                  <a:cubicBezTo>
                    <a:pt x="4105" y="3717"/>
                    <a:pt x="5099" y="3026"/>
                    <a:pt x="5444" y="1922"/>
                  </a:cubicBezTo>
                  <a:lnTo>
                    <a:pt x="7057" y="390"/>
                  </a:lnTo>
                  <a:cubicBezTo>
                    <a:pt x="7138" y="309"/>
                    <a:pt x="7138" y="148"/>
                    <a:pt x="7057" y="67"/>
                  </a:cubicBezTo>
                  <a:cubicBezTo>
                    <a:pt x="7010" y="20"/>
                    <a:pt x="6949" y="0"/>
                    <a:pt x="68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6" name="Google Shape;196;p11"/>
          <p:cNvSpPr txBox="1">
            <a:spLocks noGrp="1"/>
          </p:cNvSpPr>
          <p:nvPr>
            <p:ph type="title" hasCustomPrompt="1"/>
          </p:nvPr>
        </p:nvSpPr>
        <p:spPr>
          <a:xfrm>
            <a:off x="1528700" y="1868125"/>
            <a:ext cx="6086700" cy="1160400"/>
          </a:xfrm>
          <a:prstGeom prst="rect">
            <a:avLst/>
          </a:prstGeom>
        </p:spPr>
        <p:txBody>
          <a:bodyPr spcFirstLastPara="1" wrap="square" lIns="91425" tIns="0" rIns="91425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0"/>
              <a:buNone/>
              <a:defRPr sz="11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97" name="Google Shape;197;p11"/>
          <p:cNvSpPr/>
          <p:nvPr/>
        </p:nvSpPr>
        <p:spPr>
          <a:xfrm flipH="1">
            <a:off x="6783696" y="1987766"/>
            <a:ext cx="96375" cy="104718"/>
          </a:xfrm>
          <a:custGeom>
            <a:avLst/>
            <a:gdLst/>
            <a:ahLst/>
            <a:cxnLst/>
            <a:rect l="l" t="t" r="r" b="b"/>
            <a:pathLst>
              <a:path w="2784" h="3025" extrusionOk="0">
                <a:moveTo>
                  <a:pt x="1412" y="0"/>
                </a:moveTo>
                <a:lnTo>
                  <a:pt x="1130" y="847"/>
                </a:lnTo>
                <a:lnTo>
                  <a:pt x="1" y="847"/>
                </a:lnTo>
                <a:lnTo>
                  <a:pt x="888" y="1614"/>
                </a:lnTo>
                <a:lnTo>
                  <a:pt x="485" y="3025"/>
                </a:lnTo>
                <a:lnTo>
                  <a:pt x="1412" y="2057"/>
                </a:lnTo>
                <a:lnTo>
                  <a:pt x="2340" y="3025"/>
                </a:lnTo>
                <a:lnTo>
                  <a:pt x="1896" y="1614"/>
                </a:lnTo>
                <a:lnTo>
                  <a:pt x="2783" y="847"/>
                </a:lnTo>
                <a:lnTo>
                  <a:pt x="1694" y="847"/>
                </a:lnTo>
                <a:lnTo>
                  <a:pt x="141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11"/>
          <p:cNvSpPr/>
          <p:nvPr/>
        </p:nvSpPr>
        <p:spPr>
          <a:xfrm flipH="1">
            <a:off x="8485783" y="2736233"/>
            <a:ext cx="96375" cy="104753"/>
          </a:xfrm>
          <a:custGeom>
            <a:avLst/>
            <a:gdLst/>
            <a:ahLst/>
            <a:cxnLst/>
            <a:rect l="l" t="t" r="r" b="b"/>
            <a:pathLst>
              <a:path w="2784" h="3026" extrusionOk="0">
                <a:moveTo>
                  <a:pt x="1412" y="1"/>
                </a:moveTo>
                <a:lnTo>
                  <a:pt x="1130" y="847"/>
                </a:lnTo>
                <a:lnTo>
                  <a:pt x="1" y="847"/>
                </a:lnTo>
                <a:lnTo>
                  <a:pt x="888" y="1614"/>
                </a:lnTo>
                <a:lnTo>
                  <a:pt x="485" y="3025"/>
                </a:lnTo>
                <a:lnTo>
                  <a:pt x="1412" y="2057"/>
                </a:lnTo>
                <a:lnTo>
                  <a:pt x="2340" y="3025"/>
                </a:lnTo>
                <a:lnTo>
                  <a:pt x="1896" y="1614"/>
                </a:lnTo>
                <a:lnTo>
                  <a:pt x="2783" y="847"/>
                </a:lnTo>
                <a:lnTo>
                  <a:pt x="1695" y="847"/>
                </a:lnTo>
                <a:lnTo>
                  <a:pt x="141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11"/>
          <p:cNvSpPr/>
          <p:nvPr/>
        </p:nvSpPr>
        <p:spPr>
          <a:xfrm flipH="1">
            <a:off x="6602225" y="65475"/>
            <a:ext cx="69823" cy="75397"/>
          </a:xfrm>
          <a:custGeom>
            <a:avLst/>
            <a:gdLst/>
            <a:ahLst/>
            <a:cxnLst/>
            <a:rect l="l" t="t" r="r" b="b"/>
            <a:pathLst>
              <a:path w="2017" h="2178" extrusionOk="0">
                <a:moveTo>
                  <a:pt x="1049" y="0"/>
                </a:moveTo>
                <a:lnTo>
                  <a:pt x="847" y="646"/>
                </a:lnTo>
                <a:lnTo>
                  <a:pt x="0" y="646"/>
                </a:lnTo>
                <a:lnTo>
                  <a:pt x="645" y="1210"/>
                </a:lnTo>
                <a:lnTo>
                  <a:pt x="363" y="2178"/>
                </a:lnTo>
                <a:lnTo>
                  <a:pt x="363" y="2178"/>
                </a:lnTo>
                <a:lnTo>
                  <a:pt x="1049" y="1533"/>
                </a:lnTo>
                <a:lnTo>
                  <a:pt x="1734" y="2178"/>
                </a:lnTo>
                <a:lnTo>
                  <a:pt x="1412" y="1170"/>
                </a:lnTo>
                <a:lnTo>
                  <a:pt x="2017" y="646"/>
                </a:lnTo>
                <a:lnTo>
                  <a:pt x="1210" y="646"/>
                </a:lnTo>
                <a:lnTo>
                  <a:pt x="104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11"/>
          <p:cNvSpPr/>
          <p:nvPr/>
        </p:nvSpPr>
        <p:spPr>
          <a:xfrm flipH="1">
            <a:off x="8946277" y="947777"/>
            <a:ext cx="69823" cy="75397"/>
          </a:xfrm>
          <a:custGeom>
            <a:avLst/>
            <a:gdLst/>
            <a:ahLst/>
            <a:cxnLst/>
            <a:rect l="l" t="t" r="r" b="b"/>
            <a:pathLst>
              <a:path w="2017" h="2178" extrusionOk="0">
                <a:moveTo>
                  <a:pt x="1008" y="0"/>
                </a:moveTo>
                <a:lnTo>
                  <a:pt x="847" y="605"/>
                </a:lnTo>
                <a:lnTo>
                  <a:pt x="0" y="605"/>
                </a:lnTo>
                <a:lnTo>
                  <a:pt x="645" y="1170"/>
                </a:lnTo>
                <a:lnTo>
                  <a:pt x="363" y="2178"/>
                </a:lnTo>
                <a:lnTo>
                  <a:pt x="1008" y="1492"/>
                </a:lnTo>
                <a:lnTo>
                  <a:pt x="1694" y="2178"/>
                </a:lnTo>
                <a:lnTo>
                  <a:pt x="1411" y="1170"/>
                </a:lnTo>
                <a:lnTo>
                  <a:pt x="2016" y="605"/>
                </a:lnTo>
                <a:lnTo>
                  <a:pt x="1210" y="605"/>
                </a:lnTo>
                <a:lnTo>
                  <a:pt x="1008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11"/>
          <p:cNvSpPr/>
          <p:nvPr/>
        </p:nvSpPr>
        <p:spPr>
          <a:xfrm flipH="1">
            <a:off x="7288018" y="4939799"/>
            <a:ext cx="96375" cy="104753"/>
          </a:xfrm>
          <a:custGeom>
            <a:avLst/>
            <a:gdLst/>
            <a:ahLst/>
            <a:cxnLst/>
            <a:rect l="l" t="t" r="r" b="b"/>
            <a:pathLst>
              <a:path w="2784" h="3026" extrusionOk="0">
                <a:moveTo>
                  <a:pt x="1412" y="1"/>
                </a:moveTo>
                <a:lnTo>
                  <a:pt x="1130" y="888"/>
                </a:lnTo>
                <a:lnTo>
                  <a:pt x="1" y="888"/>
                </a:lnTo>
                <a:lnTo>
                  <a:pt x="888" y="1654"/>
                </a:lnTo>
                <a:lnTo>
                  <a:pt x="444" y="3025"/>
                </a:lnTo>
                <a:lnTo>
                  <a:pt x="444" y="3025"/>
                </a:lnTo>
                <a:lnTo>
                  <a:pt x="1412" y="2098"/>
                </a:lnTo>
                <a:lnTo>
                  <a:pt x="2340" y="3025"/>
                </a:lnTo>
                <a:lnTo>
                  <a:pt x="1896" y="1654"/>
                </a:lnTo>
                <a:lnTo>
                  <a:pt x="2783" y="888"/>
                </a:lnTo>
                <a:lnTo>
                  <a:pt x="1654" y="888"/>
                </a:lnTo>
                <a:lnTo>
                  <a:pt x="141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11"/>
          <p:cNvSpPr txBox="1">
            <a:spLocks noGrp="1"/>
          </p:cNvSpPr>
          <p:nvPr>
            <p:ph type="subTitle" idx="1"/>
          </p:nvPr>
        </p:nvSpPr>
        <p:spPr>
          <a:xfrm>
            <a:off x="1878200" y="3028525"/>
            <a:ext cx="5387700" cy="72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tua One"/>
              <a:buNone/>
              <a:defRPr sz="2800">
                <a:solidFill>
                  <a:schemeClr val="dk1"/>
                </a:solidFill>
                <a:latin typeface="Patua One"/>
                <a:ea typeface="Patua One"/>
                <a:cs typeface="Patua One"/>
                <a:sym typeface="Patua On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tua One"/>
              <a:buNone/>
              <a:defRPr sz="2800">
                <a:solidFill>
                  <a:schemeClr val="dk1"/>
                </a:solidFill>
                <a:latin typeface="Patua One"/>
                <a:ea typeface="Patua One"/>
                <a:cs typeface="Patua One"/>
                <a:sym typeface="Patua One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tua One"/>
              <a:buNone/>
              <a:defRPr sz="2800">
                <a:solidFill>
                  <a:schemeClr val="dk1"/>
                </a:solidFill>
                <a:latin typeface="Patua One"/>
                <a:ea typeface="Patua One"/>
                <a:cs typeface="Patua One"/>
                <a:sym typeface="Patua One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tua One"/>
              <a:buNone/>
              <a:defRPr sz="2800">
                <a:solidFill>
                  <a:schemeClr val="dk1"/>
                </a:solidFill>
                <a:latin typeface="Patua One"/>
                <a:ea typeface="Patua One"/>
                <a:cs typeface="Patua One"/>
                <a:sym typeface="Patua One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tua One"/>
              <a:buNone/>
              <a:defRPr sz="2800">
                <a:solidFill>
                  <a:schemeClr val="dk1"/>
                </a:solidFill>
                <a:latin typeface="Patua One"/>
                <a:ea typeface="Patua One"/>
                <a:cs typeface="Patua One"/>
                <a:sym typeface="Patua One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tua One"/>
              <a:buNone/>
              <a:defRPr sz="2800">
                <a:solidFill>
                  <a:schemeClr val="dk1"/>
                </a:solidFill>
                <a:latin typeface="Patua One"/>
                <a:ea typeface="Patua One"/>
                <a:cs typeface="Patua One"/>
                <a:sym typeface="Patua One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tua One"/>
              <a:buNone/>
              <a:defRPr sz="2800">
                <a:solidFill>
                  <a:schemeClr val="dk1"/>
                </a:solidFill>
                <a:latin typeface="Patua One"/>
                <a:ea typeface="Patua One"/>
                <a:cs typeface="Patua One"/>
                <a:sym typeface="Patua One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tua One"/>
              <a:buNone/>
              <a:defRPr sz="2800">
                <a:solidFill>
                  <a:schemeClr val="dk1"/>
                </a:solidFill>
                <a:latin typeface="Patua One"/>
                <a:ea typeface="Patua One"/>
                <a:cs typeface="Patua One"/>
                <a:sym typeface="Patua One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tua One"/>
              <a:buNone/>
              <a:defRPr sz="2800">
                <a:solidFill>
                  <a:schemeClr val="dk1"/>
                </a:solidFill>
                <a:latin typeface="Patua One"/>
                <a:ea typeface="Patua One"/>
                <a:cs typeface="Patua One"/>
                <a:sym typeface="Patua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icksand SemiBold"/>
              <a:buChar char="●"/>
              <a:defRPr sz="1800">
                <a:solidFill>
                  <a:schemeClr val="dk1"/>
                </a:solidFill>
                <a:latin typeface="Quicksand SemiBold"/>
                <a:ea typeface="Quicksand SemiBold"/>
                <a:cs typeface="Quicksand SemiBold"/>
                <a:sym typeface="Quicksand SemiBold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SemiBold"/>
              <a:buChar char="○"/>
              <a:defRPr>
                <a:solidFill>
                  <a:schemeClr val="dk1"/>
                </a:solidFill>
                <a:latin typeface="Quicksand SemiBold"/>
                <a:ea typeface="Quicksand SemiBold"/>
                <a:cs typeface="Quicksand SemiBold"/>
                <a:sym typeface="Quicksand SemiBold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SemiBold"/>
              <a:buChar char="■"/>
              <a:defRPr>
                <a:solidFill>
                  <a:schemeClr val="dk1"/>
                </a:solidFill>
                <a:latin typeface="Quicksand SemiBold"/>
                <a:ea typeface="Quicksand SemiBold"/>
                <a:cs typeface="Quicksand SemiBold"/>
                <a:sym typeface="Quicksand SemiBold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SemiBold"/>
              <a:buChar char="●"/>
              <a:defRPr>
                <a:solidFill>
                  <a:schemeClr val="dk1"/>
                </a:solidFill>
                <a:latin typeface="Quicksand SemiBold"/>
                <a:ea typeface="Quicksand SemiBold"/>
                <a:cs typeface="Quicksand SemiBold"/>
                <a:sym typeface="Quicksand SemiBold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SemiBold"/>
              <a:buChar char="○"/>
              <a:defRPr>
                <a:solidFill>
                  <a:schemeClr val="dk1"/>
                </a:solidFill>
                <a:latin typeface="Quicksand SemiBold"/>
                <a:ea typeface="Quicksand SemiBold"/>
                <a:cs typeface="Quicksand SemiBold"/>
                <a:sym typeface="Quicksand SemiBold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SemiBold"/>
              <a:buChar char="■"/>
              <a:defRPr>
                <a:solidFill>
                  <a:schemeClr val="dk1"/>
                </a:solidFill>
                <a:latin typeface="Quicksand SemiBold"/>
                <a:ea typeface="Quicksand SemiBold"/>
                <a:cs typeface="Quicksand SemiBold"/>
                <a:sym typeface="Quicksand SemiBold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SemiBold"/>
              <a:buChar char="●"/>
              <a:defRPr>
                <a:solidFill>
                  <a:schemeClr val="dk1"/>
                </a:solidFill>
                <a:latin typeface="Quicksand SemiBold"/>
                <a:ea typeface="Quicksand SemiBold"/>
                <a:cs typeface="Quicksand SemiBold"/>
                <a:sym typeface="Quicksand SemiBold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SemiBold"/>
              <a:buChar char="○"/>
              <a:defRPr>
                <a:solidFill>
                  <a:schemeClr val="dk1"/>
                </a:solidFill>
                <a:latin typeface="Quicksand SemiBold"/>
                <a:ea typeface="Quicksand SemiBold"/>
                <a:cs typeface="Quicksand SemiBold"/>
                <a:sym typeface="Quicksand SemiBold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Quicksand SemiBold"/>
              <a:buChar char="■"/>
              <a:defRPr>
                <a:solidFill>
                  <a:schemeClr val="dk1"/>
                </a:solidFill>
                <a:latin typeface="Quicksand SemiBold"/>
                <a:ea typeface="Quicksand SemiBold"/>
                <a:cs typeface="Quicksand SemiBold"/>
                <a:sym typeface="Quicksand SemiBold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6" r:id="rId7"/>
    <p:sldLayoutId id="2147483657" r:id="rId8"/>
    <p:sldLayoutId id="2147483658" r:id="rId9"/>
    <p:sldLayoutId id="2147483661" r:id="rId10"/>
    <p:sldLayoutId id="2147483662" r:id="rId11"/>
    <p:sldLayoutId id="2147483663" r:id="rId12"/>
    <p:sldLayoutId id="2147483664" r:id="rId13"/>
    <p:sldLayoutId id="2147483665" r:id="rId14"/>
    <p:sldLayoutId id="2147483666" r:id="rId15"/>
    <p:sldLayoutId id="2147483667" r:id="rId16"/>
    <p:sldLayoutId id="2147483668" r:id="rId17"/>
    <p:sldLayoutId id="2147483669" r:id="rId18"/>
    <p:sldLayoutId id="2147483670" r:id="rId19"/>
    <p:sldLayoutId id="2147483671" r:id="rId20"/>
    <p:sldLayoutId id="2147483672" r:id="rId21"/>
    <p:sldLayoutId id="2147483673" r:id="rId22"/>
    <p:sldLayoutId id="2147483674" r:id="rId23"/>
    <p:sldLayoutId id="2147483675" r:id="rId24"/>
    <p:sldLayoutId id="2147483676" r:id="rId25"/>
    <p:sldLayoutId id="2147483677" r:id="rId26"/>
    <p:sldLayoutId id="2147483678" r:id="rId27"/>
    <p:sldLayoutId id="2147483679" r:id="rId28"/>
    <p:sldLayoutId id="2147483680" r:id="rId29"/>
    <p:sldLayoutId id="2147483681" r:id="rId30"/>
    <p:sldLayoutId id="2147483682" r:id="rId31"/>
    <p:sldLayoutId id="2147483683" r:id="rId32"/>
    <p:sldLayoutId id="2147483684" r:id="rId33"/>
    <p:sldLayoutId id="2147483685" r:id="rId34"/>
    <p:sldLayoutId id="2147483686" r:id="rId35"/>
    <p:sldLayoutId id="2147483687" r:id="rId36"/>
    <p:sldLayoutId id="2147483688" r:id="rId37"/>
    <p:sldLayoutId id="2147483689" r:id="rId38"/>
    <p:sldLayoutId id="2147483690" r:id="rId39"/>
    <p:sldLayoutId id="2147483691" r:id="rId40"/>
    <p:sldLayoutId id="2147483692" r:id="rId41"/>
    <p:sldLayoutId id="2147483693" r:id="rId42"/>
    <p:sldLayoutId id="2147483694" r:id="rId43"/>
    <p:sldLayoutId id="2147483696" r:id="rId44"/>
    <p:sldLayoutId id="2147483697" r:id="rId45"/>
    <p:sldLayoutId id="2147483698" r:id="rId46"/>
    <p:sldLayoutId id="2147483699" r:id="rId47"/>
    <p:sldLayoutId id="2147483700" r:id="rId48"/>
    <p:sldLayoutId id="2147483701" r:id="rId49"/>
    <p:sldLayoutId id="2147483702" r:id="rId50"/>
    <p:sldLayoutId id="2147483703" r:id="rId51"/>
    <p:sldLayoutId id="2147483704" r:id="rId52"/>
    <p:sldLayoutId id="2147483705" r:id="rId53"/>
    <p:sldLayoutId id="2147483706" r:id="rId54"/>
    <p:sldLayoutId id="2147483707" r:id="rId55"/>
    <p:sldLayoutId id="2147483708" r:id="rId56"/>
  </p:sldLayoutIdLst>
  <p:transition spd="med">
    <p:fad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7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9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9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9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8.xml"/><Relationship Id="rId4" Type="http://schemas.openxmlformats.org/officeDocument/2006/relationships/image" Target="../media/image3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1" name="Google Shape;1061;p67"/>
          <p:cNvSpPr txBox="1">
            <a:spLocks noGrp="1"/>
          </p:cNvSpPr>
          <p:nvPr>
            <p:ph type="subTitle" idx="2"/>
          </p:nvPr>
        </p:nvSpPr>
        <p:spPr>
          <a:xfrm>
            <a:off x="196685" y="906270"/>
            <a:ext cx="3233682" cy="1210442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2024 NASA Student Launch</a:t>
            </a:r>
            <a:endParaRPr/>
          </a:p>
        </p:txBody>
      </p:sp>
      <p:sp>
        <p:nvSpPr>
          <p:cNvPr id="1062" name="Google Shape;1062;p67"/>
          <p:cNvSpPr txBox="1">
            <a:spLocks noGrp="1"/>
          </p:cNvSpPr>
          <p:nvPr>
            <p:ph type="subTitle" idx="1"/>
          </p:nvPr>
        </p:nvSpPr>
        <p:spPr>
          <a:xfrm>
            <a:off x="198608" y="3183962"/>
            <a:ext cx="3812864" cy="7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FAMU-FSU College of Engineering</a:t>
            </a:r>
            <a:endParaRPr/>
          </a:p>
        </p:txBody>
      </p:sp>
      <p:grpSp>
        <p:nvGrpSpPr>
          <p:cNvPr id="1063" name="Google Shape;1063;p67"/>
          <p:cNvGrpSpPr/>
          <p:nvPr/>
        </p:nvGrpSpPr>
        <p:grpSpPr>
          <a:xfrm>
            <a:off x="4386432" y="722380"/>
            <a:ext cx="4409134" cy="3798624"/>
            <a:chOff x="4456557" y="709630"/>
            <a:chExt cx="4409134" cy="3798624"/>
          </a:xfrm>
        </p:grpSpPr>
        <p:sp>
          <p:nvSpPr>
            <p:cNvPr id="1064" name="Google Shape;1064;p67"/>
            <p:cNvSpPr/>
            <p:nvPr/>
          </p:nvSpPr>
          <p:spPr>
            <a:xfrm>
              <a:off x="4456557" y="709630"/>
              <a:ext cx="4409134" cy="3798624"/>
            </a:xfrm>
            <a:custGeom>
              <a:avLst/>
              <a:gdLst/>
              <a:ahLst/>
              <a:cxnLst/>
              <a:rect l="l" t="t" r="r" b="b"/>
              <a:pathLst>
                <a:path w="223956" h="192946" extrusionOk="0">
                  <a:moveTo>
                    <a:pt x="144886" y="1"/>
                  </a:moveTo>
                  <a:cubicBezTo>
                    <a:pt x="142183" y="1"/>
                    <a:pt x="139496" y="200"/>
                    <a:pt x="136854" y="615"/>
                  </a:cubicBezTo>
                  <a:cubicBezTo>
                    <a:pt x="127934" y="1903"/>
                    <a:pt x="119634" y="6005"/>
                    <a:pt x="113195" y="12350"/>
                  </a:cubicBezTo>
                  <a:cubicBezTo>
                    <a:pt x="106326" y="19171"/>
                    <a:pt x="102080" y="28186"/>
                    <a:pt x="95164" y="35007"/>
                  </a:cubicBezTo>
                  <a:cubicBezTo>
                    <a:pt x="88343" y="41781"/>
                    <a:pt x="79804" y="46551"/>
                    <a:pt x="70455" y="48841"/>
                  </a:cubicBezTo>
                  <a:cubicBezTo>
                    <a:pt x="62775" y="50749"/>
                    <a:pt x="55477" y="49270"/>
                    <a:pt x="47892" y="51560"/>
                  </a:cubicBezTo>
                  <a:cubicBezTo>
                    <a:pt x="23088" y="58906"/>
                    <a:pt x="4914" y="80180"/>
                    <a:pt x="1432" y="105796"/>
                  </a:cubicBezTo>
                  <a:cubicBezTo>
                    <a:pt x="1" y="116290"/>
                    <a:pt x="1193" y="127261"/>
                    <a:pt x="6202" y="136610"/>
                  </a:cubicBezTo>
                  <a:cubicBezTo>
                    <a:pt x="10161" y="143909"/>
                    <a:pt x="16267" y="149871"/>
                    <a:pt x="23708" y="153687"/>
                  </a:cubicBezTo>
                  <a:cubicBezTo>
                    <a:pt x="35967" y="159888"/>
                    <a:pt x="50373" y="159507"/>
                    <a:pt x="64063" y="161129"/>
                  </a:cubicBezTo>
                  <a:cubicBezTo>
                    <a:pt x="76847" y="162607"/>
                    <a:pt x="89392" y="165994"/>
                    <a:pt x="101222" y="171146"/>
                  </a:cubicBezTo>
                  <a:cubicBezTo>
                    <a:pt x="115961" y="177585"/>
                    <a:pt x="129651" y="186744"/>
                    <a:pt x="145297" y="190799"/>
                  </a:cubicBezTo>
                  <a:cubicBezTo>
                    <a:pt x="150777" y="192228"/>
                    <a:pt x="156458" y="192945"/>
                    <a:pt x="162137" y="192945"/>
                  </a:cubicBezTo>
                  <a:cubicBezTo>
                    <a:pt x="175787" y="192945"/>
                    <a:pt x="189421" y="188802"/>
                    <a:pt x="200201" y="180447"/>
                  </a:cubicBezTo>
                  <a:cubicBezTo>
                    <a:pt x="215417" y="168570"/>
                    <a:pt x="223956" y="148106"/>
                    <a:pt x="220092" y="129217"/>
                  </a:cubicBezTo>
                  <a:cubicBezTo>
                    <a:pt x="217707" y="117625"/>
                    <a:pt x="211172" y="107370"/>
                    <a:pt x="207213" y="96208"/>
                  </a:cubicBezTo>
                  <a:cubicBezTo>
                    <a:pt x="203778" y="86620"/>
                    <a:pt x="202300" y="76460"/>
                    <a:pt x="202824" y="66299"/>
                  </a:cubicBezTo>
                  <a:cubicBezTo>
                    <a:pt x="203301" y="56711"/>
                    <a:pt x="205591" y="46933"/>
                    <a:pt x="203063" y="37679"/>
                  </a:cubicBezTo>
                  <a:cubicBezTo>
                    <a:pt x="201203" y="30714"/>
                    <a:pt x="196719" y="24656"/>
                    <a:pt x="191567" y="19600"/>
                  </a:cubicBezTo>
                  <a:cubicBezTo>
                    <a:pt x="179905" y="8020"/>
                    <a:pt x="162048" y="1"/>
                    <a:pt x="1448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67"/>
            <p:cNvSpPr/>
            <p:nvPr/>
          </p:nvSpPr>
          <p:spPr>
            <a:xfrm>
              <a:off x="6132869" y="2066532"/>
              <a:ext cx="151220" cy="164371"/>
            </a:xfrm>
            <a:custGeom>
              <a:avLst/>
              <a:gdLst/>
              <a:ahLst/>
              <a:cxnLst/>
              <a:rect l="l" t="t" r="r" b="b"/>
              <a:pathLst>
                <a:path w="7681" h="8349" extrusionOk="0">
                  <a:moveTo>
                    <a:pt x="3912" y="1"/>
                  </a:moveTo>
                  <a:lnTo>
                    <a:pt x="3149" y="2386"/>
                  </a:lnTo>
                  <a:lnTo>
                    <a:pt x="1" y="2386"/>
                  </a:lnTo>
                  <a:lnTo>
                    <a:pt x="2481" y="4532"/>
                  </a:lnTo>
                  <a:lnTo>
                    <a:pt x="1289" y="8348"/>
                  </a:lnTo>
                  <a:lnTo>
                    <a:pt x="3912" y="5725"/>
                  </a:lnTo>
                  <a:lnTo>
                    <a:pt x="6536" y="8348"/>
                  </a:lnTo>
                  <a:lnTo>
                    <a:pt x="5295" y="4485"/>
                  </a:lnTo>
                  <a:lnTo>
                    <a:pt x="7680" y="2386"/>
                  </a:lnTo>
                  <a:lnTo>
                    <a:pt x="4628" y="2386"/>
                  </a:lnTo>
                  <a:lnTo>
                    <a:pt x="391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67"/>
            <p:cNvSpPr/>
            <p:nvPr/>
          </p:nvSpPr>
          <p:spPr>
            <a:xfrm>
              <a:off x="7243233" y="3987028"/>
              <a:ext cx="151220" cy="164351"/>
            </a:xfrm>
            <a:custGeom>
              <a:avLst/>
              <a:gdLst/>
              <a:ahLst/>
              <a:cxnLst/>
              <a:rect l="l" t="t" r="r" b="b"/>
              <a:pathLst>
                <a:path w="7681" h="8348" extrusionOk="0">
                  <a:moveTo>
                    <a:pt x="3865" y="0"/>
                  </a:moveTo>
                  <a:lnTo>
                    <a:pt x="3149" y="2385"/>
                  </a:lnTo>
                  <a:lnTo>
                    <a:pt x="1" y="2385"/>
                  </a:lnTo>
                  <a:lnTo>
                    <a:pt x="2481" y="4532"/>
                  </a:lnTo>
                  <a:lnTo>
                    <a:pt x="1289" y="8348"/>
                  </a:lnTo>
                  <a:lnTo>
                    <a:pt x="3865" y="5724"/>
                  </a:lnTo>
                  <a:lnTo>
                    <a:pt x="6536" y="8348"/>
                  </a:lnTo>
                  <a:lnTo>
                    <a:pt x="5296" y="4484"/>
                  </a:lnTo>
                  <a:lnTo>
                    <a:pt x="7681" y="2385"/>
                  </a:lnTo>
                  <a:lnTo>
                    <a:pt x="4628" y="2385"/>
                  </a:lnTo>
                  <a:lnTo>
                    <a:pt x="386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67"/>
            <p:cNvSpPr/>
            <p:nvPr/>
          </p:nvSpPr>
          <p:spPr>
            <a:xfrm>
              <a:off x="6223963" y="2912681"/>
              <a:ext cx="64811" cy="69517"/>
            </a:xfrm>
            <a:custGeom>
              <a:avLst/>
              <a:gdLst/>
              <a:ahLst/>
              <a:cxnLst/>
              <a:rect l="l" t="t" r="r" b="b"/>
              <a:pathLst>
                <a:path w="3292" h="3531" extrusionOk="0">
                  <a:moveTo>
                    <a:pt x="1670" y="0"/>
                  </a:moveTo>
                  <a:lnTo>
                    <a:pt x="1384" y="1002"/>
                  </a:lnTo>
                  <a:lnTo>
                    <a:pt x="1" y="1002"/>
                  </a:lnTo>
                  <a:lnTo>
                    <a:pt x="1098" y="1908"/>
                  </a:lnTo>
                  <a:lnTo>
                    <a:pt x="573" y="3530"/>
                  </a:lnTo>
                  <a:lnTo>
                    <a:pt x="1670" y="2433"/>
                  </a:lnTo>
                  <a:lnTo>
                    <a:pt x="2815" y="3530"/>
                  </a:lnTo>
                  <a:lnTo>
                    <a:pt x="2290" y="1908"/>
                  </a:lnTo>
                  <a:lnTo>
                    <a:pt x="3292" y="1002"/>
                  </a:lnTo>
                  <a:lnTo>
                    <a:pt x="2004" y="1002"/>
                  </a:lnTo>
                  <a:lnTo>
                    <a:pt x="167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67"/>
            <p:cNvSpPr/>
            <p:nvPr/>
          </p:nvSpPr>
          <p:spPr>
            <a:xfrm>
              <a:off x="7855534" y="2732363"/>
              <a:ext cx="64831" cy="70462"/>
            </a:xfrm>
            <a:custGeom>
              <a:avLst/>
              <a:gdLst/>
              <a:ahLst/>
              <a:cxnLst/>
              <a:rect l="l" t="t" r="r" b="b"/>
              <a:pathLst>
                <a:path w="3293" h="3579" extrusionOk="0">
                  <a:moveTo>
                    <a:pt x="1670" y="1"/>
                  </a:moveTo>
                  <a:lnTo>
                    <a:pt x="1336" y="1050"/>
                  </a:lnTo>
                  <a:lnTo>
                    <a:pt x="1" y="1050"/>
                  </a:lnTo>
                  <a:lnTo>
                    <a:pt x="1050" y="1956"/>
                  </a:lnTo>
                  <a:lnTo>
                    <a:pt x="573" y="3578"/>
                  </a:lnTo>
                  <a:lnTo>
                    <a:pt x="1670" y="2481"/>
                  </a:lnTo>
                  <a:lnTo>
                    <a:pt x="2767" y="3578"/>
                  </a:lnTo>
                  <a:lnTo>
                    <a:pt x="2243" y="1956"/>
                  </a:lnTo>
                  <a:lnTo>
                    <a:pt x="3292" y="1050"/>
                  </a:lnTo>
                  <a:lnTo>
                    <a:pt x="1957" y="1050"/>
                  </a:lnTo>
                  <a:lnTo>
                    <a:pt x="16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67"/>
            <p:cNvSpPr/>
            <p:nvPr/>
          </p:nvSpPr>
          <p:spPr>
            <a:xfrm>
              <a:off x="6238985" y="2630008"/>
              <a:ext cx="63886" cy="70442"/>
            </a:xfrm>
            <a:custGeom>
              <a:avLst/>
              <a:gdLst/>
              <a:ahLst/>
              <a:cxnLst/>
              <a:rect l="l" t="t" r="r" b="b"/>
              <a:pathLst>
                <a:path w="3245" h="3578" extrusionOk="0">
                  <a:moveTo>
                    <a:pt x="1623" y="0"/>
                  </a:moveTo>
                  <a:lnTo>
                    <a:pt x="1336" y="1050"/>
                  </a:lnTo>
                  <a:lnTo>
                    <a:pt x="1" y="1050"/>
                  </a:lnTo>
                  <a:lnTo>
                    <a:pt x="1050" y="1956"/>
                  </a:lnTo>
                  <a:lnTo>
                    <a:pt x="526" y="3578"/>
                  </a:lnTo>
                  <a:lnTo>
                    <a:pt x="1623" y="2481"/>
                  </a:lnTo>
                  <a:lnTo>
                    <a:pt x="2767" y="3578"/>
                  </a:lnTo>
                  <a:lnTo>
                    <a:pt x="2767" y="3578"/>
                  </a:lnTo>
                  <a:lnTo>
                    <a:pt x="2243" y="1956"/>
                  </a:lnTo>
                  <a:lnTo>
                    <a:pt x="3245" y="1050"/>
                  </a:lnTo>
                  <a:lnTo>
                    <a:pt x="1957" y="1050"/>
                  </a:lnTo>
                  <a:lnTo>
                    <a:pt x="162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67"/>
            <p:cNvSpPr/>
            <p:nvPr/>
          </p:nvSpPr>
          <p:spPr>
            <a:xfrm>
              <a:off x="5338380" y="2717342"/>
              <a:ext cx="64831" cy="70462"/>
            </a:xfrm>
            <a:custGeom>
              <a:avLst/>
              <a:gdLst/>
              <a:ahLst/>
              <a:cxnLst/>
              <a:rect l="l" t="t" r="r" b="b"/>
              <a:pathLst>
                <a:path w="3293" h="3579" extrusionOk="0">
                  <a:moveTo>
                    <a:pt x="1670" y="1"/>
                  </a:moveTo>
                  <a:lnTo>
                    <a:pt x="1336" y="1002"/>
                  </a:lnTo>
                  <a:lnTo>
                    <a:pt x="1" y="1002"/>
                  </a:lnTo>
                  <a:lnTo>
                    <a:pt x="1050" y="1956"/>
                  </a:lnTo>
                  <a:lnTo>
                    <a:pt x="573" y="3578"/>
                  </a:lnTo>
                  <a:lnTo>
                    <a:pt x="1670" y="2433"/>
                  </a:lnTo>
                  <a:lnTo>
                    <a:pt x="2815" y="3578"/>
                  </a:lnTo>
                  <a:lnTo>
                    <a:pt x="2815" y="3578"/>
                  </a:lnTo>
                  <a:lnTo>
                    <a:pt x="2291" y="1909"/>
                  </a:lnTo>
                  <a:lnTo>
                    <a:pt x="3292" y="1002"/>
                  </a:lnTo>
                  <a:lnTo>
                    <a:pt x="2004" y="1002"/>
                  </a:lnTo>
                  <a:lnTo>
                    <a:pt x="16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67"/>
            <p:cNvSpPr/>
            <p:nvPr/>
          </p:nvSpPr>
          <p:spPr>
            <a:xfrm>
              <a:off x="5444515" y="3206616"/>
              <a:ext cx="63866" cy="70462"/>
            </a:xfrm>
            <a:custGeom>
              <a:avLst/>
              <a:gdLst/>
              <a:ahLst/>
              <a:cxnLst/>
              <a:rect l="l" t="t" r="r" b="b"/>
              <a:pathLst>
                <a:path w="3244" h="3579" extrusionOk="0">
                  <a:moveTo>
                    <a:pt x="1622" y="1"/>
                  </a:moveTo>
                  <a:lnTo>
                    <a:pt x="1336" y="1050"/>
                  </a:lnTo>
                  <a:lnTo>
                    <a:pt x="0" y="1050"/>
                  </a:lnTo>
                  <a:lnTo>
                    <a:pt x="1049" y="1956"/>
                  </a:lnTo>
                  <a:lnTo>
                    <a:pt x="525" y="3578"/>
                  </a:lnTo>
                  <a:lnTo>
                    <a:pt x="1622" y="2481"/>
                  </a:lnTo>
                  <a:lnTo>
                    <a:pt x="2767" y="3578"/>
                  </a:lnTo>
                  <a:lnTo>
                    <a:pt x="2242" y="1956"/>
                  </a:lnTo>
                  <a:lnTo>
                    <a:pt x="3244" y="1050"/>
                  </a:lnTo>
                  <a:lnTo>
                    <a:pt x="1956" y="1050"/>
                  </a:lnTo>
                  <a:lnTo>
                    <a:pt x="162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67"/>
            <p:cNvSpPr/>
            <p:nvPr/>
          </p:nvSpPr>
          <p:spPr>
            <a:xfrm>
              <a:off x="7740027" y="2227123"/>
              <a:ext cx="64811" cy="70462"/>
            </a:xfrm>
            <a:custGeom>
              <a:avLst/>
              <a:gdLst/>
              <a:ahLst/>
              <a:cxnLst/>
              <a:rect l="l" t="t" r="r" b="b"/>
              <a:pathLst>
                <a:path w="3292" h="3579" extrusionOk="0">
                  <a:moveTo>
                    <a:pt x="1670" y="1"/>
                  </a:moveTo>
                  <a:lnTo>
                    <a:pt x="1336" y="1050"/>
                  </a:lnTo>
                  <a:lnTo>
                    <a:pt x="1" y="1050"/>
                  </a:lnTo>
                  <a:lnTo>
                    <a:pt x="1050" y="1956"/>
                  </a:lnTo>
                  <a:lnTo>
                    <a:pt x="573" y="3578"/>
                  </a:lnTo>
                  <a:lnTo>
                    <a:pt x="573" y="3578"/>
                  </a:lnTo>
                  <a:lnTo>
                    <a:pt x="1670" y="2481"/>
                  </a:lnTo>
                  <a:lnTo>
                    <a:pt x="2815" y="3578"/>
                  </a:lnTo>
                  <a:lnTo>
                    <a:pt x="2290" y="1909"/>
                  </a:lnTo>
                  <a:lnTo>
                    <a:pt x="3292" y="1050"/>
                  </a:lnTo>
                  <a:lnTo>
                    <a:pt x="2004" y="1050"/>
                  </a:lnTo>
                  <a:lnTo>
                    <a:pt x="16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67"/>
            <p:cNvSpPr/>
            <p:nvPr/>
          </p:nvSpPr>
          <p:spPr>
            <a:xfrm>
              <a:off x="7548105" y="1547215"/>
              <a:ext cx="46974" cy="50735"/>
            </a:xfrm>
            <a:custGeom>
              <a:avLst/>
              <a:gdLst/>
              <a:ahLst/>
              <a:cxnLst/>
              <a:rect l="l" t="t" r="r" b="b"/>
              <a:pathLst>
                <a:path w="2386" h="2577" extrusionOk="0">
                  <a:moveTo>
                    <a:pt x="1193" y="0"/>
                  </a:moveTo>
                  <a:lnTo>
                    <a:pt x="955" y="763"/>
                  </a:lnTo>
                  <a:lnTo>
                    <a:pt x="1" y="763"/>
                  </a:lnTo>
                  <a:lnTo>
                    <a:pt x="764" y="1384"/>
                  </a:lnTo>
                  <a:lnTo>
                    <a:pt x="382" y="2576"/>
                  </a:lnTo>
                  <a:lnTo>
                    <a:pt x="1193" y="1765"/>
                  </a:lnTo>
                  <a:lnTo>
                    <a:pt x="2004" y="2576"/>
                  </a:lnTo>
                  <a:lnTo>
                    <a:pt x="1622" y="1384"/>
                  </a:lnTo>
                  <a:lnTo>
                    <a:pt x="2386" y="763"/>
                  </a:lnTo>
                  <a:lnTo>
                    <a:pt x="1432" y="763"/>
                  </a:lnTo>
                  <a:lnTo>
                    <a:pt x="119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67"/>
            <p:cNvSpPr/>
            <p:nvPr/>
          </p:nvSpPr>
          <p:spPr>
            <a:xfrm>
              <a:off x="6488198" y="2237459"/>
              <a:ext cx="46974" cy="50735"/>
            </a:xfrm>
            <a:custGeom>
              <a:avLst/>
              <a:gdLst/>
              <a:ahLst/>
              <a:cxnLst/>
              <a:rect l="l" t="t" r="r" b="b"/>
              <a:pathLst>
                <a:path w="2386" h="2577" extrusionOk="0">
                  <a:moveTo>
                    <a:pt x="1193" y="0"/>
                  </a:moveTo>
                  <a:lnTo>
                    <a:pt x="1002" y="716"/>
                  </a:lnTo>
                  <a:lnTo>
                    <a:pt x="1" y="716"/>
                  </a:lnTo>
                  <a:lnTo>
                    <a:pt x="764" y="1384"/>
                  </a:lnTo>
                  <a:lnTo>
                    <a:pt x="430" y="2576"/>
                  </a:lnTo>
                  <a:lnTo>
                    <a:pt x="1193" y="1765"/>
                  </a:lnTo>
                  <a:lnTo>
                    <a:pt x="2052" y="2576"/>
                  </a:lnTo>
                  <a:lnTo>
                    <a:pt x="1670" y="1384"/>
                  </a:lnTo>
                  <a:lnTo>
                    <a:pt x="2386" y="716"/>
                  </a:lnTo>
                  <a:lnTo>
                    <a:pt x="1432" y="716"/>
                  </a:lnTo>
                  <a:lnTo>
                    <a:pt x="119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67"/>
            <p:cNvSpPr/>
            <p:nvPr/>
          </p:nvSpPr>
          <p:spPr>
            <a:xfrm>
              <a:off x="5773198" y="2386769"/>
              <a:ext cx="46974" cy="51680"/>
            </a:xfrm>
            <a:custGeom>
              <a:avLst/>
              <a:gdLst/>
              <a:ahLst/>
              <a:cxnLst/>
              <a:rect l="l" t="t" r="r" b="b"/>
              <a:pathLst>
                <a:path w="2386" h="2625" extrusionOk="0">
                  <a:moveTo>
                    <a:pt x="1193" y="1"/>
                  </a:moveTo>
                  <a:lnTo>
                    <a:pt x="954" y="764"/>
                  </a:lnTo>
                  <a:lnTo>
                    <a:pt x="0" y="764"/>
                  </a:lnTo>
                  <a:lnTo>
                    <a:pt x="764" y="1432"/>
                  </a:lnTo>
                  <a:lnTo>
                    <a:pt x="382" y="2624"/>
                  </a:lnTo>
                  <a:lnTo>
                    <a:pt x="382" y="2624"/>
                  </a:lnTo>
                  <a:lnTo>
                    <a:pt x="1193" y="1813"/>
                  </a:lnTo>
                  <a:lnTo>
                    <a:pt x="2004" y="2624"/>
                  </a:lnTo>
                  <a:lnTo>
                    <a:pt x="1622" y="1432"/>
                  </a:lnTo>
                  <a:lnTo>
                    <a:pt x="2385" y="764"/>
                  </a:lnTo>
                  <a:lnTo>
                    <a:pt x="1431" y="764"/>
                  </a:lnTo>
                  <a:lnTo>
                    <a:pt x="11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67"/>
            <p:cNvSpPr/>
            <p:nvPr/>
          </p:nvSpPr>
          <p:spPr>
            <a:xfrm>
              <a:off x="6774288" y="1545325"/>
              <a:ext cx="46974" cy="50735"/>
            </a:xfrm>
            <a:custGeom>
              <a:avLst/>
              <a:gdLst/>
              <a:ahLst/>
              <a:cxnLst/>
              <a:rect l="l" t="t" r="r" b="b"/>
              <a:pathLst>
                <a:path w="2386" h="2577" extrusionOk="0">
                  <a:moveTo>
                    <a:pt x="1193" y="1"/>
                  </a:moveTo>
                  <a:lnTo>
                    <a:pt x="954" y="764"/>
                  </a:lnTo>
                  <a:lnTo>
                    <a:pt x="0" y="764"/>
                  </a:lnTo>
                  <a:lnTo>
                    <a:pt x="763" y="1384"/>
                  </a:lnTo>
                  <a:lnTo>
                    <a:pt x="382" y="2577"/>
                  </a:lnTo>
                  <a:lnTo>
                    <a:pt x="1193" y="1766"/>
                  </a:lnTo>
                  <a:lnTo>
                    <a:pt x="2004" y="2577"/>
                  </a:lnTo>
                  <a:lnTo>
                    <a:pt x="1622" y="1384"/>
                  </a:lnTo>
                  <a:lnTo>
                    <a:pt x="2385" y="764"/>
                  </a:lnTo>
                  <a:lnTo>
                    <a:pt x="1431" y="764"/>
                  </a:lnTo>
                  <a:lnTo>
                    <a:pt x="1193" y="1"/>
                  </a:lnTo>
                  <a:close/>
                  <a:moveTo>
                    <a:pt x="2004" y="2577"/>
                  </a:moveTo>
                  <a:lnTo>
                    <a:pt x="2004" y="2577"/>
                  </a:lnTo>
                  <a:lnTo>
                    <a:pt x="2004" y="257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67"/>
            <p:cNvSpPr/>
            <p:nvPr/>
          </p:nvSpPr>
          <p:spPr>
            <a:xfrm>
              <a:off x="8185162" y="2452506"/>
              <a:ext cx="46974" cy="50735"/>
            </a:xfrm>
            <a:custGeom>
              <a:avLst/>
              <a:gdLst/>
              <a:ahLst/>
              <a:cxnLst/>
              <a:rect l="l" t="t" r="r" b="b"/>
              <a:pathLst>
                <a:path w="2386" h="2577" extrusionOk="0">
                  <a:moveTo>
                    <a:pt x="1241" y="1"/>
                  </a:moveTo>
                  <a:lnTo>
                    <a:pt x="1002" y="764"/>
                  </a:lnTo>
                  <a:lnTo>
                    <a:pt x="1" y="764"/>
                  </a:lnTo>
                  <a:lnTo>
                    <a:pt x="764" y="1432"/>
                  </a:lnTo>
                  <a:lnTo>
                    <a:pt x="430" y="2577"/>
                  </a:lnTo>
                  <a:lnTo>
                    <a:pt x="1241" y="1766"/>
                  </a:lnTo>
                  <a:lnTo>
                    <a:pt x="2052" y="2577"/>
                  </a:lnTo>
                  <a:lnTo>
                    <a:pt x="1670" y="1384"/>
                  </a:lnTo>
                  <a:lnTo>
                    <a:pt x="2386" y="764"/>
                  </a:lnTo>
                  <a:lnTo>
                    <a:pt x="1432" y="764"/>
                  </a:lnTo>
                  <a:lnTo>
                    <a:pt x="124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67"/>
            <p:cNvSpPr/>
            <p:nvPr/>
          </p:nvSpPr>
          <p:spPr>
            <a:xfrm>
              <a:off x="7702464" y="1877768"/>
              <a:ext cx="46974" cy="50735"/>
            </a:xfrm>
            <a:custGeom>
              <a:avLst/>
              <a:gdLst/>
              <a:ahLst/>
              <a:cxnLst/>
              <a:rect l="l" t="t" r="r" b="b"/>
              <a:pathLst>
                <a:path w="2386" h="2577" extrusionOk="0">
                  <a:moveTo>
                    <a:pt x="1193" y="1"/>
                  </a:moveTo>
                  <a:lnTo>
                    <a:pt x="955" y="716"/>
                  </a:lnTo>
                  <a:lnTo>
                    <a:pt x="1" y="716"/>
                  </a:lnTo>
                  <a:lnTo>
                    <a:pt x="764" y="1384"/>
                  </a:lnTo>
                  <a:lnTo>
                    <a:pt x="382" y="2577"/>
                  </a:lnTo>
                  <a:lnTo>
                    <a:pt x="382" y="2577"/>
                  </a:lnTo>
                  <a:lnTo>
                    <a:pt x="1193" y="1766"/>
                  </a:lnTo>
                  <a:lnTo>
                    <a:pt x="2004" y="2577"/>
                  </a:lnTo>
                  <a:lnTo>
                    <a:pt x="1622" y="1384"/>
                  </a:lnTo>
                  <a:lnTo>
                    <a:pt x="2386" y="716"/>
                  </a:lnTo>
                  <a:lnTo>
                    <a:pt x="1432" y="716"/>
                  </a:lnTo>
                  <a:lnTo>
                    <a:pt x="1193" y="1"/>
                  </a:lnTo>
                  <a:close/>
                  <a:moveTo>
                    <a:pt x="2004" y="2577"/>
                  </a:moveTo>
                  <a:lnTo>
                    <a:pt x="2004" y="2577"/>
                  </a:lnTo>
                  <a:lnTo>
                    <a:pt x="2004" y="257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67"/>
            <p:cNvSpPr/>
            <p:nvPr/>
          </p:nvSpPr>
          <p:spPr>
            <a:xfrm>
              <a:off x="8276256" y="2815956"/>
              <a:ext cx="46049" cy="50715"/>
            </a:xfrm>
            <a:custGeom>
              <a:avLst/>
              <a:gdLst/>
              <a:ahLst/>
              <a:cxnLst/>
              <a:rect l="l" t="t" r="r" b="b"/>
              <a:pathLst>
                <a:path w="2339" h="2576" extrusionOk="0">
                  <a:moveTo>
                    <a:pt x="1193" y="0"/>
                  </a:moveTo>
                  <a:lnTo>
                    <a:pt x="955" y="716"/>
                  </a:lnTo>
                  <a:lnTo>
                    <a:pt x="1" y="716"/>
                  </a:lnTo>
                  <a:lnTo>
                    <a:pt x="764" y="1383"/>
                  </a:lnTo>
                  <a:lnTo>
                    <a:pt x="382" y="2576"/>
                  </a:lnTo>
                  <a:lnTo>
                    <a:pt x="1193" y="1765"/>
                  </a:lnTo>
                  <a:lnTo>
                    <a:pt x="2004" y="2576"/>
                  </a:lnTo>
                  <a:lnTo>
                    <a:pt x="1623" y="1383"/>
                  </a:lnTo>
                  <a:lnTo>
                    <a:pt x="2338" y="716"/>
                  </a:lnTo>
                  <a:lnTo>
                    <a:pt x="1432" y="716"/>
                  </a:lnTo>
                  <a:lnTo>
                    <a:pt x="119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67"/>
            <p:cNvSpPr/>
            <p:nvPr/>
          </p:nvSpPr>
          <p:spPr>
            <a:xfrm>
              <a:off x="6458737" y="2881693"/>
              <a:ext cx="46974" cy="50735"/>
            </a:xfrm>
            <a:custGeom>
              <a:avLst/>
              <a:gdLst/>
              <a:ahLst/>
              <a:cxnLst/>
              <a:rect l="l" t="t" r="r" b="b"/>
              <a:pathLst>
                <a:path w="2386" h="2577" extrusionOk="0">
                  <a:moveTo>
                    <a:pt x="1193" y="0"/>
                  </a:moveTo>
                  <a:lnTo>
                    <a:pt x="1003" y="716"/>
                  </a:lnTo>
                  <a:lnTo>
                    <a:pt x="1" y="716"/>
                  </a:lnTo>
                  <a:lnTo>
                    <a:pt x="764" y="1383"/>
                  </a:lnTo>
                  <a:lnTo>
                    <a:pt x="430" y="2576"/>
                  </a:lnTo>
                  <a:lnTo>
                    <a:pt x="1193" y="1765"/>
                  </a:lnTo>
                  <a:lnTo>
                    <a:pt x="2052" y="2576"/>
                  </a:lnTo>
                  <a:lnTo>
                    <a:pt x="2052" y="2576"/>
                  </a:lnTo>
                  <a:lnTo>
                    <a:pt x="1670" y="1383"/>
                  </a:lnTo>
                  <a:lnTo>
                    <a:pt x="2386" y="716"/>
                  </a:lnTo>
                  <a:lnTo>
                    <a:pt x="1432" y="716"/>
                  </a:lnTo>
                  <a:lnTo>
                    <a:pt x="1193" y="0"/>
                  </a:lnTo>
                  <a:close/>
                  <a:moveTo>
                    <a:pt x="430" y="2576"/>
                  </a:moveTo>
                  <a:lnTo>
                    <a:pt x="430" y="2576"/>
                  </a:lnTo>
                  <a:lnTo>
                    <a:pt x="430" y="25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67"/>
            <p:cNvSpPr/>
            <p:nvPr/>
          </p:nvSpPr>
          <p:spPr>
            <a:xfrm>
              <a:off x="7771960" y="4344829"/>
              <a:ext cx="64811" cy="70442"/>
            </a:xfrm>
            <a:custGeom>
              <a:avLst/>
              <a:gdLst/>
              <a:ahLst/>
              <a:cxnLst/>
              <a:rect l="l" t="t" r="r" b="b"/>
              <a:pathLst>
                <a:path w="3292" h="3578" extrusionOk="0">
                  <a:moveTo>
                    <a:pt x="1670" y="0"/>
                  </a:moveTo>
                  <a:lnTo>
                    <a:pt x="1384" y="1002"/>
                  </a:lnTo>
                  <a:lnTo>
                    <a:pt x="0" y="1002"/>
                  </a:lnTo>
                  <a:lnTo>
                    <a:pt x="1098" y="1908"/>
                  </a:lnTo>
                  <a:lnTo>
                    <a:pt x="573" y="3578"/>
                  </a:lnTo>
                  <a:lnTo>
                    <a:pt x="573" y="3578"/>
                  </a:lnTo>
                  <a:lnTo>
                    <a:pt x="1670" y="2433"/>
                  </a:lnTo>
                  <a:lnTo>
                    <a:pt x="2815" y="3578"/>
                  </a:lnTo>
                  <a:lnTo>
                    <a:pt x="2290" y="1908"/>
                  </a:lnTo>
                  <a:lnTo>
                    <a:pt x="3292" y="1002"/>
                  </a:lnTo>
                  <a:lnTo>
                    <a:pt x="2004" y="1002"/>
                  </a:lnTo>
                  <a:lnTo>
                    <a:pt x="167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67"/>
            <p:cNvSpPr/>
            <p:nvPr/>
          </p:nvSpPr>
          <p:spPr>
            <a:xfrm>
              <a:off x="6200496" y="3248885"/>
              <a:ext cx="64811" cy="70442"/>
            </a:xfrm>
            <a:custGeom>
              <a:avLst/>
              <a:gdLst/>
              <a:ahLst/>
              <a:cxnLst/>
              <a:rect l="l" t="t" r="r" b="b"/>
              <a:pathLst>
                <a:path w="3292" h="3578" extrusionOk="0">
                  <a:moveTo>
                    <a:pt x="1670" y="0"/>
                  </a:moveTo>
                  <a:lnTo>
                    <a:pt x="1383" y="1050"/>
                  </a:lnTo>
                  <a:lnTo>
                    <a:pt x="0" y="1050"/>
                  </a:lnTo>
                  <a:lnTo>
                    <a:pt x="1097" y="1956"/>
                  </a:lnTo>
                  <a:lnTo>
                    <a:pt x="573" y="3578"/>
                  </a:lnTo>
                  <a:lnTo>
                    <a:pt x="1670" y="2481"/>
                  </a:lnTo>
                  <a:lnTo>
                    <a:pt x="2814" y="3578"/>
                  </a:lnTo>
                  <a:lnTo>
                    <a:pt x="2290" y="1908"/>
                  </a:lnTo>
                  <a:lnTo>
                    <a:pt x="3291" y="1050"/>
                  </a:lnTo>
                  <a:lnTo>
                    <a:pt x="2004" y="1050"/>
                  </a:lnTo>
                  <a:lnTo>
                    <a:pt x="167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67"/>
            <p:cNvSpPr/>
            <p:nvPr/>
          </p:nvSpPr>
          <p:spPr>
            <a:xfrm>
              <a:off x="7009061" y="1182839"/>
              <a:ext cx="140884" cy="120743"/>
            </a:xfrm>
            <a:custGeom>
              <a:avLst/>
              <a:gdLst/>
              <a:ahLst/>
              <a:cxnLst/>
              <a:rect l="l" t="t" r="r" b="b"/>
              <a:pathLst>
                <a:path w="7156" h="6133" extrusionOk="0">
                  <a:moveTo>
                    <a:pt x="4103" y="0"/>
                  </a:moveTo>
                  <a:cubicBezTo>
                    <a:pt x="1384" y="0"/>
                    <a:pt x="0" y="3292"/>
                    <a:pt x="1956" y="5247"/>
                  </a:cubicBezTo>
                  <a:cubicBezTo>
                    <a:pt x="2567" y="5859"/>
                    <a:pt x="3321" y="6132"/>
                    <a:pt x="4062" y="6132"/>
                  </a:cubicBezTo>
                  <a:cubicBezTo>
                    <a:pt x="5635" y="6132"/>
                    <a:pt x="7156" y="4901"/>
                    <a:pt x="7156" y="3053"/>
                  </a:cubicBezTo>
                  <a:cubicBezTo>
                    <a:pt x="7156" y="1384"/>
                    <a:pt x="5820" y="0"/>
                    <a:pt x="41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67"/>
            <p:cNvSpPr/>
            <p:nvPr/>
          </p:nvSpPr>
          <p:spPr>
            <a:xfrm>
              <a:off x="4807782" y="2545096"/>
              <a:ext cx="166241" cy="100898"/>
            </a:xfrm>
            <a:custGeom>
              <a:avLst/>
              <a:gdLst/>
              <a:ahLst/>
              <a:cxnLst/>
              <a:rect l="l" t="t" r="r" b="b"/>
              <a:pathLst>
                <a:path w="8444" h="5125" extrusionOk="0">
                  <a:moveTo>
                    <a:pt x="8146" y="0"/>
                  </a:moveTo>
                  <a:cubicBezTo>
                    <a:pt x="8118" y="0"/>
                    <a:pt x="8090" y="6"/>
                    <a:pt x="8062" y="20"/>
                  </a:cubicBezTo>
                  <a:lnTo>
                    <a:pt x="5534" y="831"/>
                  </a:lnTo>
                  <a:cubicBezTo>
                    <a:pt x="5338" y="794"/>
                    <a:pt x="5143" y="776"/>
                    <a:pt x="4951" y="776"/>
                  </a:cubicBezTo>
                  <a:cubicBezTo>
                    <a:pt x="3654" y="776"/>
                    <a:pt x="2509" y="1594"/>
                    <a:pt x="2052" y="2882"/>
                  </a:cubicBezTo>
                  <a:lnTo>
                    <a:pt x="96" y="4695"/>
                  </a:lnTo>
                  <a:cubicBezTo>
                    <a:pt x="1" y="4790"/>
                    <a:pt x="1" y="4933"/>
                    <a:pt x="96" y="5029"/>
                  </a:cubicBezTo>
                  <a:cubicBezTo>
                    <a:pt x="144" y="5124"/>
                    <a:pt x="287" y="5124"/>
                    <a:pt x="383" y="5124"/>
                  </a:cubicBezTo>
                  <a:lnTo>
                    <a:pt x="2911" y="4361"/>
                  </a:lnTo>
                  <a:cubicBezTo>
                    <a:pt x="3107" y="4398"/>
                    <a:pt x="3304" y="4416"/>
                    <a:pt x="3498" y="4416"/>
                  </a:cubicBezTo>
                  <a:cubicBezTo>
                    <a:pt x="4814" y="4416"/>
                    <a:pt x="6031" y="3598"/>
                    <a:pt x="6488" y="2310"/>
                  </a:cubicBezTo>
                  <a:lnTo>
                    <a:pt x="8349" y="450"/>
                  </a:lnTo>
                  <a:cubicBezTo>
                    <a:pt x="8444" y="354"/>
                    <a:pt x="8444" y="211"/>
                    <a:pt x="8349" y="68"/>
                  </a:cubicBezTo>
                  <a:cubicBezTo>
                    <a:pt x="8281" y="34"/>
                    <a:pt x="8214" y="0"/>
                    <a:pt x="81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85" name="Google Shape;1085;p67"/>
          <p:cNvGrpSpPr/>
          <p:nvPr/>
        </p:nvGrpSpPr>
        <p:grpSpPr>
          <a:xfrm>
            <a:off x="4614477" y="1458149"/>
            <a:ext cx="4078163" cy="2725300"/>
            <a:chOff x="5101163" y="1812310"/>
            <a:chExt cx="3533937" cy="2361612"/>
          </a:xfrm>
        </p:grpSpPr>
        <p:sp>
          <p:nvSpPr>
            <p:cNvPr id="1086" name="Google Shape;1086;p67"/>
            <p:cNvSpPr/>
            <p:nvPr/>
          </p:nvSpPr>
          <p:spPr>
            <a:xfrm>
              <a:off x="7848033" y="3544709"/>
              <a:ext cx="46974" cy="50715"/>
            </a:xfrm>
            <a:custGeom>
              <a:avLst/>
              <a:gdLst/>
              <a:ahLst/>
              <a:cxnLst/>
              <a:rect l="l" t="t" r="r" b="b"/>
              <a:pathLst>
                <a:path w="2386" h="2576" extrusionOk="0">
                  <a:moveTo>
                    <a:pt x="1193" y="0"/>
                  </a:moveTo>
                  <a:lnTo>
                    <a:pt x="954" y="716"/>
                  </a:lnTo>
                  <a:lnTo>
                    <a:pt x="0" y="716"/>
                  </a:lnTo>
                  <a:lnTo>
                    <a:pt x="763" y="1383"/>
                  </a:lnTo>
                  <a:lnTo>
                    <a:pt x="429" y="2576"/>
                  </a:lnTo>
                  <a:lnTo>
                    <a:pt x="1193" y="1765"/>
                  </a:lnTo>
                  <a:lnTo>
                    <a:pt x="2004" y="2576"/>
                  </a:lnTo>
                  <a:lnTo>
                    <a:pt x="1622" y="1383"/>
                  </a:lnTo>
                  <a:lnTo>
                    <a:pt x="2385" y="716"/>
                  </a:lnTo>
                  <a:lnTo>
                    <a:pt x="1431" y="716"/>
                  </a:lnTo>
                  <a:lnTo>
                    <a:pt x="119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67"/>
            <p:cNvSpPr/>
            <p:nvPr/>
          </p:nvSpPr>
          <p:spPr>
            <a:xfrm>
              <a:off x="7533427" y="2768057"/>
              <a:ext cx="46029" cy="50735"/>
            </a:xfrm>
            <a:custGeom>
              <a:avLst/>
              <a:gdLst/>
              <a:ahLst/>
              <a:cxnLst/>
              <a:rect l="l" t="t" r="r" b="b"/>
              <a:pathLst>
                <a:path w="2338" h="2577" extrusionOk="0">
                  <a:moveTo>
                    <a:pt x="1193" y="0"/>
                  </a:moveTo>
                  <a:lnTo>
                    <a:pt x="954" y="716"/>
                  </a:lnTo>
                  <a:lnTo>
                    <a:pt x="0" y="716"/>
                  </a:lnTo>
                  <a:lnTo>
                    <a:pt x="764" y="1384"/>
                  </a:lnTo>
                  <a:lnTo>
                    <a:pt x="382" y="2576"/>
                  </a:lnTo>
                  <a:lnTo>
                    <a:pt x="382" y="2576"/>
                  </a:lnTo>
                  <a:lnTo>
                    <a:pt x="1193" y="1765"/>
                  </a:lnTo>
                  <a:lnTo>
                    <a:pt x="2004" y="2576"/>
                  </a:lnTo>
                  <a:lnTo>
                    <a:pt x="1622" y="1384"/>
                  </a:lnTo>
                  <a:lnTo>
                    <a:pt x="2338" y="716"/>
                  </a:lnTo>
                  <a:lnTo>
                    <a:pt x="1431" y="716"/>
                  </a:lnTo>
                  <a:lnTo>
                    <a:pt x="119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67"/>
            <p:cNvSpPr/>
            <p:nvPr/>
          </p:nvSpPr>
          <p:spPr>
            <a:xfrm>
              <a:off x="5623286" y="3765386"/>
              <a:ext cx="64811" cy="70462"/>
            </a:xfrm>
            <a:custGeom>
              <a:avLst/>
              <a:gdLst/>
              <a:ahLst/>
              <a:cxnLst/>
              <a:rect l="l" t="t" r="r" b="b"/>
              <a:pathLst>
                <a:path w="3292" h="3579" extrusionOk="0">
                  <a:moveTo>
                    <a:pt x="1622" y="1"/>
                  </a:moveTo>
                  <a:lnTo>
                    <a:pt x="1336" y="1002"/>
                  </a:lnTo>
                  <a:lnTo>
                    <a:pt x="0" y="1002"/>
                  </a:lnTo>
                  <a:lnTo>
                    <a:pt x="1050" y="1956"/>
                  </a:lnTo>
                  <a:lnTo>
                    <a:pt x="525" y="3578"/>
                  </a:lnTo>
                  <a:lnTo>
                    <a:pt x="1622" y="2433"/>
                  </a:lnTo>
                  <a:lnTo>
                    <a:pt x="2767" y="3578"/>
                  </a:lnTo>
                  <a:lnTo>
                    <a:pt x="2242" y="1909"/>
                  </a:lnTo>
                  <a:lnTo>
                    <a:pt x="3292" y="1002"/>
                  </a:lnTo>
                  <a:lnTo>
                    <a:pt x="1956" y="1002"/>
                  </a:lnTo>
                  <a:lnTo>
                    <a:pt x="162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67"/>
            <p:cNvSpPr/>
            <p:nvPr/>
          </p:nvSpPr>
          <p:spPr>
            <a:xfrm>
              <a:off x="6905159" y="2954931"/>
              <a:ext cx="551270" cy="686523"/>
            </a:xfrm>
            <a:custGeom>
              <a:avLst/>
              <a:gdLst/>
              <a:ahLst/>
              <a:cxnLst/>
              <a:rect l="l" t="t" r="r" b="b"/>
              <a:pathLst>
                <a:path w="28001" h="34871" extrusionOk="0">
                  <a:moveTo>
                    <a:pt x="10972" y="1"/>
                  </a:moveTo>
                  <a:lnTo>
                    <a:pt x="1" y="9446"/>
                  </a:lnTo>
                  <a:cubicBezTo>
                    <a:pt x="1" y="9446"/>
                    <a:pt x="15313" y="20751"/>
                    <a:pt x="14502" y="22850"/>
                  </a:cubicBezTo>
                  <a:cubicBezTo>
                    <a:pt x="13738" y="24948"/>
                    <a:pt x="96" y="29814"/>
                    <a:pt x="96" y="29814"/>
                  </a:cubicBezTo>
                  <a:lnTo>
                    <a:pt x="2338" y="34870"/>
                  </a:lnTo>
                  <a:cubicBezTo>
                    <a:pt x="2338" y="34870"/>
                    <a:pt x="20989" y="32104"/>
                    <a:pt x="23994" y="26141"/>
                  </a:cubicBezTo>
                  <a:cubicBezTo>
                    <a:pt x="28001" y="18032"/>
                    <a:pt x="12880" y="1003"/>
                    <a:pt x="109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67"/>
            <p:cNvSpPr/>
            <p:nvPr/>
          </p:nvSpPr>
          <p:spPr>
            <a:xfrm>
              <a:off x="6905159" y="2954931"/>
              <a:ext cx="551270" cy="686523"/>
            </a:xfrm>
            <a:custGeom>
              <a:avLst/>
              <a:gdLst/>
              <a:ahLst/>
              <a:cxnLst/>
              <a:rect l="l" t="t" r="r" b="b"/>
              <a:pathLst>
                <a:path w="28001" h="34871" extrusionOk="0">
                  <a:moveTo>
                    <a:pt x="10972" y="1"/>
                  </a:moveTo>
                  <a:lnTo>
                    <a:pt x="1" y="9446"/>
                  </a:lnTo>
                  <a:cubicBezTo>
                    <a:pt x="1" y="9446"/>
                    <a:pt x="15313" y="20751"/>
                    <a:pt x="14502" y="22850"/>
                  </a:cubicBezTo>
                  <a:cubicBezTo>
                    <a:pt x="13738" y="24948"/>
                    <a:pt x="96" y="29814"/>
                    <a:pt x="96" y="29814"/>
                  </a:cubicBezTo>
                  <a:lnTo>
                    <a:pt x="2338" y="34870"/>
                  </a:lnTo>
                  <a:cubicBezTo>
                    <a:pt x="2338" y="34870"/>
                    <a:pt x="20989" y="32104"/>
                    <a:pt x="23994" y="26141"/>
                  </a:cubicBezTo>
                  <a:cubicBezTo>
                    <a:pt x="28001" y="18032"/>
                    <a:pt x="12880" y="1003"/>
                    <a:pt x="1097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67"/>
            <p:cNvSpPr/>
            <p:nvPr/>
          </p:nvSpPr>
          <p:spPr>
            <a:xfrm>
              <a:off x="6957744" y="3472397"/>
              <a:ext cx="122102" cy="157776"/>
            </a:xfrm>
            <a:custGeom>
              <a:avLst/>
              <a:gdLst/>
              <a:ahLst/>
              <a:cxnLst/>
              <a:rect l="l" t="t" r="r" b="b"/>
              <a:pathLst>
                <a:path w="6202" h="8014" extrusionOk="0">
                  <a:moveTo>
                    <a:pt x="6202" y="0"/>
                  </a:moveTo>
                  <a:lnTo>
                    <a:pt x="1" y="2528"/>
                  </a:lnTo>
                  <a:lnTo>
                    <a:pt x="2815" y="8014"/>
                  </a:lnTo>
                  <a:lnTo>
                    <a:pt x="3197" y="7966"/>
                  </a:lnTo>
                  <a:lnTo>
                    <a:pt x="1384" y="4341"/>
                  </a:lnTo>
                  <a:cubicBezTo>
                    <a:pt x="4294" y="3530"/>
                    <a:pt x="5725" y="2003"/>
                    <a:pt x="620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67"/>
            <p:cNvSpPr/>
            <p:nvPr/>
          </p:nvSpPr>
          <p:spPr>
            <a:xfrm>
              <a:off x="6705134" y="3500570"/>
              <a:ext cx="319312" cy="295824"/>
            </a:xfrm>
            <a:custGeom>
              <a:avLst/>
              <a:gdLst/>
              <a:ahLst/>
              <a:cxnLst/>
              <a:rect l="l" t="t" r="r" b="b"/>
              <a:pathLst>
                <a:path w="16219" h="15026" extrusionOk="0">
                  <a:moveTo>
                    <a:pt x="12259" y="0"/>
                  </a:moveTo>
                  <a:lnTo>
                    <a:pt x="430" y="4007"/>
                  </a:lnTo>
                  <a:cubicBezTo>
                    <a:pt x="382" y="4055"/>
                    <a:pt x="334" y="4055"/>
                    <a:pt x="287" y="4102"/>
                  </a:cubicBezTo>
                  <a:cubicBezTo>
                    <a:pt x="96" y="4245"/>
                    <a:pt x="0" y="4532"/>
                    <a:pt x="144" y="4770"/>
                  </a:cubicBezTo>
                  <a:lnTo>
                    <a:pt x="6726" y="14644"/>
                  </a:lnTo>
                  <a:cubicBezTo>
                    <a:pt x="6885" y="14899"/>
                    <a:pt x="7150" y="15026"/>
                    <a:pt x="7422" y="15026"/>
                  </a:cubicBezTo>
                  <a:cubicBezTo>
                    <a:pt x="7558" y="15026"/>
                    <a:pt x="7696" y="14994"/>
                    <a:pt x="7823" y="14930"/>
                  </a:cubicBezTo>
                  <a:lnTo>
                    <a:pt x="8396" y="14549"/>
                  </a:lnTo>
                  <a:cubicBezTo>
                    <a:pt x="8873" y="14263"/>
                    <a:pt x="9064" y="13738"/>
                    <a:pt x="8920" y="13213"/>
                  </a:cubicBezTo>
                  <a:lnTo>
                    <a:pt x="8014" y="10399"/>
                  </a:lnTo>
                  <a:cubicBezTo>
                    <a:pt x="8014" y="10399"/>
                    <a:pt x="8014" y="10351"/>
                    <a:pt x="8014" y="10351"/>
                  </a:cubicBezTo>
                  <a:cubicBezTo>
                    <a:pt x="7919" y="9922"/>
                    <a:pt x="8205" y="9493"/>
                    <a:pt x="8587" y="9397"/>
                  </a:cubicBezTo>
                  <a:lnTo>
                    <a:pt x="16219" y="7680"/>
                  </a:lnTo>
                  <a:lnTo>
                    <a:pt x="122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67"/>
            <p:cNvSpPr/>
            <p:nvPr/>
          </p:nvSpPr>
          <p:spPr>
            <a:xfrm>
              <a:off x="6705134" y="3500570"/>
              <a:ext cx="319312" cy="295824"/>
            </a:xfrm>
            <a:custGeom>
              <a:avLst/>
              <a:gdLst/>
              <a:ahLst/>
              <a:cxnLst/>
              <a:rect l="l" t="t" r="r" b="b"/>
              <a:pathLst>
                <a:path w="16219" h="15026" extrusionOk="0">
                  <a:moveTo>
                    <a:pt x="12259" y="0"/>
                  </a:moveTo>
                  <a:lnTo>
                    <a:pt x="430" y="4007"/>
                  </a:lnTo>
                  <a:cubicBezTo>
                    <a:pt x="382" y="4055"/>
                    <a:pt x="334" y="4055"/>
                    <a:pt x="287" y="4102"/>
                  </a:cubicBezTo>
                  <a:cubicBezTo>
                    <a:pt x="96" y="4245"/>
                    <a:pt x="0" y="4532"/>
                    <a:pt x="144" y="4770"/>
                  </a:cubicBezTo>
                  <a:lnTo>
                    <a:pt x="6726" y="14644"/>
                  </a:lnTo>
                  <a:cubicBezTo>
                    <a:pt x="6885" y="14899"/>
                    <a:pt x="7150" y="15026"/>
                    <a:pt x="7422" y="15026"/>
                  </a:cubicBezTo>
                  <a:cubicBezTo>
                    <a:pt x="7558" y="15026"/>
                    <a:pt x="7696" y="14994"/>
                    <a:pt x="7823" y="14930"/>
                  </a:cubicBezTo>
                  <a:lnTo>
                    <a:pt x="8396" y="14549"/>
                  </a:lnTo>
                  <a:cubicBezTo>
                    <a:pt x="8873" y="14263"/>
                    <a:pt x="9064" y="13738"/>
                    <a:pt x="8920" y="13213"/>
                  </a:cubicBezTo>
                  <a:lnTo>
                    <a:pt x="8014" y="10399"/>
                  </a:lnTo>
                  <a:cubicBezTo>
                    <a:pt x="8014" y="10399"/>
                    <a:pt x="8014" y="10351"/>
                    <a:pt x="8014" y="10351"/>
                  </a:cubicBezTo>
                  <a:cubicBezTo>
                    <a:pt x="7919" y="9922"/>
                    <a:pt x="8205" y="9493"/>
                    <a:pt x="8587" y="9397"/>
                  </a:cubicBezTo>
                  <a:lnTo>
                    <a:pt x="16219" y="7680"/>
                  </a:lnTo>
                  <a:lnTo>
                    <a:pt x="122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67"/>
            <p:cNvSpPr/>
            <p:nvPr/>
          </p:nvSpPr>
          <p:spPr>
            <a:xfrm>
              <a:off x="6808434" y="3499625"/>
              <a:ext cx="169057" cy="62311"/>
            </a:xfrm>
            <a:custGeom>
              <a:avLst/>
              <a:gdLst/>
              <a:ahLst/>
              <a:cxnLst/>
              <a:rect l="l" t="t" r="r" b="b"/>
              <a:pathLst>
                <a:path w="8587" h="3165" extrusionOk="0">
                  <a:moveTo>
                    <a:pt x="7012" y="0"/>
                  </a:moveTo>
                  <a:lnTo>
                    <a:pt x="0" y="2433"/>
                  </a:lnTo>
                  <a:cubicBezTo>
                    <a:pt x="1919" y="2921"/>
                    <a:pt x="3883" y="3165"/>
                    <a:pt x="5845" y="3165"/>
                  </a:cubicBezTo>
                  <a:cubicBezTo>
                    <a:pt x="6760" y="3165"/>
                    <a:pt x="7676" y="3112"/>
                    <a:pt x="8587" y="3006"/>
                  </a:cubicBezTo>
                  <a:lnTo>
                    <a:pt x="701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67"/>
            <p:cNvSpPr/>
            <p:nvPr/>
          </p:nvSpPr>
          <p:spPr>
            <a:xfrm>
              <a:off x="7074196" y="3031003"/>
              <a:ext cx="81723" cy="293954"/>
            </a:xfrm>
            <a:custGeom>
              <a:avLst/>
              <a:gdLst/>
              <a:ahLst/>
              <a:cxnLst/>
              <a:rect l="l" t="t" r="r" b="b"/>
              <a:pathLst>
                <a:path w="4151" h="14931" extrusionOk="0">
                  <a:moveTo>
                    <a:pt x="1098" y="1"/>
                  </a:moveTo>
                  <a:lnTo>
                    <a:pt x="1" y="335"/>
                  </a:lnTo>
                  <a:cubicBezTo>
                    <a:pt x="1050" y="4723"/>
                    <a:pt x="1575" y="9255"/>
                    <a:pt x="1623" y="13786"/>
                  </a:cubicBezTo>
                  <a:lnTo>
                    <a:pt x="2863" y="14931"/>
                  </a:lnTo>
                  <a:cubicBezTo>
                    <a:pt x="4151" y="10304"/>
                    <a:pt x="1861" y="5868"/>
                    <a:pt x="109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67"/>
            <p:cNvSpPr/>
            <p:nvPr/>
          </p:nvSpPr>
          <p:spPr>
            <a:xfrm>
              <a:off x="6193318" y="3609501"/>
              <a:ext cx="253575" cy="398199"/>
            </a:xfrm>
            <a:custGeom>
              <a:avLst/>
              <a:gdLst/>
              <a:ahLst/>
              <a:cxnLst/>
              <a:rect l="l" t="t" r="r" b="b"/>
              <a:pathLst>
                <a:path w="12880" h="20226" extrusionOk="0">
                  <a:moveTo>
                    <a:pt x="10685" y="0"/>
                  </a:moveTo>
                  <a:lnTo>
                    <a:pt x="1" y="4293"/>
                  </a:lnTo>
                  <a:lnTo>
                    <a:pt x="2004" y="20226"/>
                  </a:lnTo>
                  <a:lnTo>
                    <a:pt x="12880" y="16076"/>
                  </a:lnTo>
                  <a:lnTo>
                    <a:pt x="1068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67"/>
            <p:cNvSpPr/>
            <p:nvPr/>
          </p:nvSpPr>
          <p:spPr>
            <a:xfrm>
              <a:off x="6193318" y="3609501"/>
              <a:ext cx="253575" cy="398199"/>
            </a:xfrm>
            <a:custGeom>
              <a:avLst/>
              <a:gdLst/>
              <a:ahLst/>
              <a:cxnLst/>
              <a:rect l="l" t="t" r="r" b="b"/>
              <a:pathLst>
                <a:path w="12880" h="20226" extrusionOk="0">
                  <a:moveTo>
                    <a:pt x="10685" y="0"/>
                  </a:moveTo>
                  <a:lnTo>
                    <a:pt x="1" y="4293"/>
                  </a:lnTo>
                  <a:lnTo>
                    <a:pt x="2004" y="20226"/>
                  </a:lnTo>
                  <a:lnTo>
                    <a:pt x="12880" y="16076"/>
                  </a:lnTo>
                  <a:lnTo>
                    <a:pt x="1068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67"/>
            <p:cNvSpPr/>
            <p:nvPr/>
          </p:nvSpPr>
          <p:spPr>
            <a:xfrm>
              <a:off x="6312585" y="2857596"/>
              <a:ext cx="1981547" cy="1007646"/>
            </a:xfrm>
            <a:custGeom>
              <a:avLst/>
              <a:gdLst/>
              <a:ahLst/>
              <a:cxnLst/>
              <a:rect l="l" t="t" r="r" b="b"/>
              <a:pathLst>
                <a:path w="100650" h="51182" extrusionOk="0">
                  <a:moveTo>
                    <a:pt x="74616" y="1"/>
                  </a:moveTo>
                  <a:cubicBezTo>
                    <a:pt x="72688" y="1"/>
                    <a:pt x="70728" y="155"/>
                    <a:pt x="68737" y="461"/>
                  </a:cubicBezTo>
                  <a:lnTo>
                    <a:pt x="19415" y="14628"/>
                  </a:lnTo>
                  <a:cubicBezTo>
                    <a:pt x="12880" y="15916"/>
                    <a:pt x="6440" y="25409"/>
                    <a:pt x="0" y="38622"/>
                  </a:cubicBezTo>
                  <a:cubicBezTo>
                    <a:pt x="14250" y="47365"/>
                    <a:pt x="23388" y="51182"/>
                    <a:pt x="28524" y="51182"/>
                  </a:cubicBezTo>
                  <a:cubicBezTo>
                    <a:pt x="29217" y="51182"/>
                    <a:pt x="29836" y="51112"/>
                    <a:pt x="30386" y="50976"/>
                  </a:cubicBezTo>
                  <a:lnTo>
                    <a:pt x="81378" y="37572"/>
                  </a:lnTo>
                  <a:cubicBezTo>
                    <a:pt x="91729" y="33899"/>
                    <a:pt x="98932" y="26124"/>
                    <a:pt x="100649" y="11289"/>
                  </a:cubicBezTo>
                  <a:cubicBezTo>
                    <a:pt x="92800" y="3718"/>
                    <a:pt x="84096" y="1"/>
                    <a:pt x="746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67"/>
            <p:cNvSpPr/>
            <p:nvPr/>
          </p:nvSpPr>
          <p:spPr>
            <a:xfrm>
              <a:off x="6017706" y="3488344"/>
              <a:ext cx="464881" cy="330593"/>
            </a:xfrm>
            <a:custGeom>
              <a:avLst/>
              <a:gdLst/>
              <a:ahLst/>
              <a:cxnLst/>
              <a:rect l="l" t="t" r="r" b="b"/>
              <a:pathLst>
                <a:path w="23613" h="16792" extrusionOk="0">
                  <a:moveTo>
                    <a:pt x="18556" y="1"/>
                  </a:moveTo>
                  <a:lnTo>
                    <a:pt x="1193" y="8206"/>
                  </a:lnTo>
                  <a:cubicBezTo>
                    <a:pt x="0" y="12022"/>
                    <a:pt x="764" y="14502"/>
                    <a:pt x="4580" y="16792"/>
                  </a:cubicBezTo>
                  <a:lnTo>
                    <a:pt x="22181" y="10972"/>
                  </a:lnTo>
                  <a:cubicBezTo>
                    <a:pt x="23612" y="7442"/>
                    <a:pt x="23135" y="3006"/>
                    <a:pt x="185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67"/>
            <p:cNvSpPr/>
            <p:nvPr/>
          </p:nvSpPr>
          <p:spPr>
            <a:xfrm>
              <a:off x="5114286" y="3571169"/>
              <a:ext cx="919406" cy="504945"/>
            </a:xfrm>
            <a:custGeom>
              <a:avLst/>
              <a:gdLst/>
              <a:ahLst/>
              <a:cxnLst/>
              <a:rect l="l" t="t" r="r" b="b"/>
              <a:pathLst>
                <a:path w="46700" h="25648" extrusionOk="0">
                  <a:moveTo>
                    <a:pt x="35810" y="0"/>
                  </a:moveTo>
                  <a:cubicBezTo>
                    <a:pt x="35513" y="0"/>
                    <a:pt x="35215" y="13"/>
                    <a:pt x="34917" y="39"/>
                  </a:cubicBezTo>
                  <a:lnTo>
                    <a:pt x="27858" y="707"/>
                  </a:lnTo>
                  <a:cubicBezTo>
                    <a:pt x="25663" y="898"/>
                    <a:pt x="23565" y="1804"/>
                    <a:pt x="21943" y="3235"/>
                  </a:cubicBezTo>
                  <a:lnTo>
                    <a:pt x="0" y="23079"/>
                  </a:lnTo>
                  <a:lnTo>
                    <a:pt x="29670" y="25607"/>
                  </a:lnTo>
                  <a:cubicBezTo>
                    <a:pt x="29974" y="25634"/>
                    <a:pt x="30277" y="25647"/>
                    <a:pt x="30577" y="25647"/>
                  </a:cubicBezTo>
                  <a:cubicBezTo>
                    <a:pt x="31879" y="25647"/>
                    <a:pt x="33143" y="25395"/>
                    <a:pt x="34345" y="24891"/>
                  </a:cubicBezTo>
                  <a:lnTo>
                    <a:pt x="40069" y="22602"/>
                  </a:lnTo>
                  <a:cubicBezTo>
                    <a:pt x="43170" y="21314"/>
                    <a:pt x="45459" y="18547"/>
                    <a:pt x="46175" y="15208"/>
                  </a:cubicBezTo>
                  <a:lnTo>
                    <a:pt x="46365" y="14111"/>
                  </a:lnTo>
                  <a:cubicBezTo>
                    <a:pt x="46699" y="12442"/>
                    <a:pt x="46604" y="10677"/>
                    <a:pt x="46079" y="9055"/>
                  </a:cubicBezTo>
                  <a:lnTo>
                    <a:pt x="45459" y="7004"/>
                  </a:lnTo>
                  <a:cubicBezTo>
                    <a:pt x="45030" y="5763"/>
                    <a:pt x="44410" y="4571"/>
                    <a:pt x="43551" y="3569"/>
                  </a:cubicBezTo>
                  <a:cubicBezTo>
                    <a:pt x="41602" y="1273"/>
                    <a:pt x="38747" y="0"/>
                    <a:pt x="358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67"/>
            <p:cNvSpPr/>
            <p:nvPr/>
          </p:nvSpPr>
          <p:spPr>
            <a:xfrm>
              <a:off x="5101163" y="3563968"/>
              <a:ext cx="945675" cy="519372"/>
            </a:xfrm>
            <a:custGeom>
              <a:avLst/>
              <a:gdLst/>
              <a:ahLst/>
              <a:cxnLst/>
              <a:rect l="l" t="t" r="r" b="b"/>
              <a:pathLst>
                <a:path w="46700" h="25648" extrusionOk="0">
                  <a:moveTo>
                    <a:pt x="35810" y="0"/>
                  </a:moveTo>
                  <a:cubicBezTo>
                    <a:pt x="35513" y="0"/>
                    <a:pt x="35215" y="13"/>
                    <a:pt x="34917" y="39"/>
                  </a:cubicBezTo>
                  <a:lnTo>
                    <a:pt x="27858" y="707"/>
                  </a:lnTo>
                  <a:cubicBezTo>
                    <a:pt x="25663" y="898"/>
                    <a:pt x="23565" y="1804"/>
                    <a:pt x="21943" y="3235"/>
                  </a:cubicBezTo>
                  <a:lnTo>
                    <a:pt x="0" y="23079"/>
                  </a:lnTo>
                  <a:lnTo>
                    <a:pt x="29670" y="25607"/>
                  </a:lnTo>
                  <a:cubicBezTo>
                    <a:pt x="29974" y="25634"/>
                    <a:pt x="30277" y="25647"/>
                    <a:pt x="30577" y="25647"/>
                  </a:cubicBezTo>
                  <a:cubicBezTo>
                    <a:pt x="31879" y="25647"/>
                    <a:pt x="33143" y="25395"/>
                    <a:pt x="34345" y="24891"/>
                  </a:cubicBezTo>
                  <a:lnTo>
                    <a:pt x="40069" y="22602"/>
                  </a:lnTo>
                  <a:cubicBezTo>
                    <a:pt x="43170" y="21314"/>
                    <a:pt x="45459" y="18547"/>
                    <a:pt x="46175" y="15208"/>
                  </a:cubicBezTo>
                  <a:lnTo>
                    <a:pt x="46365" y="14111"/>
                  </a:lnTo>
                  <a:cubicBezTo>
                    <a:pt x="46699" y="12442"/>
                    <a:pt x="46604" y="10677"/>
                    <a:pt x="46079" y="9055"/>
                  </a:cubicBezTo>
                  <a:lnTo>
                    <a:pt x="45459" y="7004"/>
                  </a:lnTo>
                  <a:cubicBezTo>
                    <a:pt x="45030" y="5763"/>
                    <a:pt x="44410" y="4571"/>
                    <a:pt x="43551" y="3569"/>
                  </a:cubicBezTo>
                  <a:cubicBezTo>
                    <a:pt x="41602" y="1273"/>
                    <a:pt x="38747" y="0"/>
                    <a:pt x="358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67"/>
            <p:cNvSpPr/>
            <p:nvPr/>
          </p:nvSpPr>
          <p:spPr>
            <a:xfrm>
              <a:off x="5538768" y="3671103"/>
              <a:ext cx="468622" cy="257887"/>
            </a:xfrm>
            <a:custGeom>
              <a:avLst/>
              <a:gdLst/>
              <a:ahLst/>
              <a:cxnLst/>
              <a:rect l="l" t="t" r="r" b="b"/>
              <a:pathLst>
                <a:path w="23803" h="13099" extrusionOk="0">
                  <a:moveTo>
                    <a:pt x="18239" y="1"/>
                  </a:moveTo>
                  <a:cubicBezTo>
                    <a:pt x="18091" y="1"/>
                    <a:pt x="17942" y="7"/>
                    <a:pt x="17792" y="20"/>
                  </a:cubicBezTo>
                  <a:lnTo>
                    <a:pt x="14167" y="354"/>
                  </a:lnTo>
                  <a:cubicBezTo>
                    <a:pt x="13070" y="449"/>
                    <a:pt x="12021" y="926"/>
                    <a:pt x="11162" y="1641"/>
                  </a:cubicBezTo>
                  <a:lnTo>
                    <a:pt x="0" y="11754"/>
                  </a:lnTo>
                  <a:lnTo>
                    <a:pt x="15121" y="13090"/>
                  </a:lnTo>
                  <a:cubicBezTo>
                    <a:pt x="15224" y="13096"/>
                    <a:pt x="15327" y="13099"/>
                    <a:pt x="15430" y="13099"/>
                  </a:cubicBezTo>
                  <a:cubicBezTo>
                    <a:pt x="16137" y="13099"/>
                    <a:pt x="16840" y="12958"/>
                    <a:pt x="17506" y="12708"/>
                  </a:cubicBezTo>
                  <a:lnTo>
                    <a:pt x="20416" y="11516"/>
                  </a:lnTo>
                  <a:cubicBezTo>
                    <a:pt x="21990" y="10848"/>
                    <a:pt x="23183" y="9464"/>
                    <a:pt x="23517" y="7747"/>
                  </a:cubicBezTo>
                  <a:lnTo>
                    <a:pt x="23612" y="7175"/>
                  </a:lnTo>
                  <a:cubicBezTo>
                    <a:pt x="23803" y="6316"/>
                    <a:pt x="23755" y="5458"/>
                    <a:pt x="23517" y="4599"/>
                  </a:cubicBezTo>
                  <a:lnTo>
                    <a:pt x="23183" y="3597"/>
                  </a:lnTo>
                  <a:cubicBezTo>
                    <a:pt x="22944" y="2929"/>
                    <a:pt x="22610" y="2309"/>
                    <a:pt x="22181" y="1785"/>
                  </a:cubicBezTo>
                  <a:cubicBezTo>
                    <a:pt x="21182" y="655"/>
                    <a:pt x="19748" y="1"/>
                    <a:pt x="182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67"/>
            <p:cNvSpPr/>
            <p:nvPr/>
          </p:nvSpPr>
          <p:spPr>
            <a:xfrm>
              <a:off x="5697469" y="3714396"/>
              <a:ext cx="293029" cy="160886"/>
            </a:xfrm>
            <a:custGeom>
              <a:avLst/>
              <a:gdLst/>
              <a:ahLst/>
              <a:cxnLst/>
              <a:rect l="l" t="t" r="r" b="b"/>
              <a:pathLst>
                <a:path w="14884" h="8172" extrusionOk="0">
                  <a:moveTo>
                    <a:pt x="11430" y="1"/>
                  </a:moveTo>
                  <a:cubicBezTo>
                    <a:pt x="11325" y="1"/>
                    <a:pt x="11220" y="5"/>
                    <a:pt x="11115" y="15"/>
                  </a:cubicBezTo>
                  <a:lnTo>
                    <a:pt x="8825" y="206"/>
                  </a:lnTo>
                  <a:cubicBezTo>
                    <a:pt x="8157" y="253"/>
                    <a:pt x="7490" y="540"/>
                    <a:pt x="6965" y="1017"/>
                  </a:cubicBezTo>
                  <a:lnTo>
                    <a:pt x="1" y="7361"/>
                  </a:lnTo>
                  <a:lnTo>
                    <a:pt x="9445" y="8172"/>
                  </a:lnTo>
                  <a:cubicBezTo>
                    <a:pt x="9970" y="8172"/>
                    <a:pt x="10495" y="8124"/>
                    <a:pt x="10972" y="7933"/>
                  </a:cubicBezTo>
                  <a:lnTo>
                    <a:pt x="12737" y="7170"/>
                  </a:lnTo>
                  <a:cubicBezTo>
                    <a:pt x="13738" y="6788"/>
                    <a:pt x="14454" y="5882"/>
                    <a:pt x="14692" y="4833"/>
                  </a:cubicBezTo>
                  <a:lnTo>
                    <a:pt x="14740" y="4499"/>
                  </a:lnTo>
                  <a:cubicBezTo>
                    <a:pt x="14883" y="3926"/>
                    <a:pt x="14835" y="3402"/>
                    <a:pt x="14645" y="2877"/>
                  </a:cubicBezTo>
                  <a:lnTo>
                    <a:pt x="14454" y="2209"/>
                  </a:lnTo>
                  <a:cubicBezTo>
                    <a:pt x="14358" y="1827"/>
                    <a:pt x="14120" y="1446"/>
                    <a:pt x="13881" y="1112"/>
                  </a:cubicBezTo>
                  <a:cubicBezTo>
                    <a:pt x="13238" y="383"/>
                    <a:pt x="12363" y="1"/>
                    <a:pt x="114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67"/>
            <p:cNvSpPr/>
            <p:nvPr/>
          </p:nvSpPr>
          <p:spPr>
            <a:xfrm>
              <a:off x="6017706" y="3488344"/>
              <a:ext cx="436708" cy="330593"/>
            </a:xfrm>
            <a:custGeom>
              <a:avLst/>
              <a:gdLst/>
              <a:ahLst/>
              <a:cxnLst/>
              <a:rect l="l" t="t" r="r" b="b"/>
              <a:pathLst>
                <a:path w="22182" h="16792" extrusionOk="0">
                  <a:moveTo>
                    <a:pt x="18556" y="1"/>
                  </a:moveTo>
                  <a:lnTo>
                    <a:pt x="1193" y="8206"/>
                  </a:lnTo>
                  <a:cubicBezTo>
                    <a:pt x="0" y="12022"/>
                    <a:pt x="764" y="14502"/>
                    <a:pt x="4580" y="16792"/>
                  </a:cubicBezTo>
                  <a:lnTo>
                    <a:pt x="22181" y="10972"/>
                  </a:lnTo>
                  <a:cubicBezTo>
                    <a:pt x="19892" y="8635"/>
                    <a:pt x="17459" y="4771"/>
                    <a:pt x="185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67"/>
            <p:cNvSpPr/>
            <p:nvPr/>
          </p:nvSpPr>
          <p:spPr>
            <a:xfrm>
              <a:off x="5988588" y="3654585"/>
              <a:ext cx="385993" cy="519337"/>
            </a:xfrm>
            <a:custGeom>
              <a:avLst/>
              <a:gdLst/>
              <a:ahLst/>
              <a:cxnLst/>
              <a:rect l="l" t="t" r="r" b="b"/>
              <a:pathLst>
                <a:path w="19606" h="26379" extrusionOk="0">
                  <a:moveTo>
                    <a:pt x="19606" y="0"/>
                  </a:moveTo>
                  <a:lnTo>
                    <a:pt x="7156" y="4818"/>
                  </a:lnTo>
                  <a:lnTo>
                    <a:pt x="1" y="26379"/>
                  </a:lnTo>
                  <a:lnTo>
                    <a:pt x="16601" y="20034"/>
                  </a:lnTo>
                  <a:lnTo>
                    <a:pt x="1960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67"/>
            <p:cNvSpPr/>
            <p:nvPr/>
          </p:nvSpPr>
          <p:spPr>
            <a:xfrm>
              <a:off x="5988588" y="3654585"/>
              <a:ext cx="385993" cy="519337"/>
            </a:xfrm>
            <a:custGeom>
              <a:avLst/>
              <a:gdLst/>
              <a:ahLst/>
              <a:cxnLst/>
              <a:rect l="l" t="t" r="r" b="b"/>
              <a:pathLst>
                <a:path w="19606" h="26379" extrusionOk="0">
                  <a:moveTo>
                    <a:pt x="19606" y="0"/>
                  </a:moveTo>
                  <a:lnTo>
                    <a:pt x="7156" y="4818"/>
                  </a:lnTo>
                  <a:lnTo>
                    <a:pt x="1" y="26379"/>
                  </a:lnTo>
                  <a:lnTo>
                    <a:pt x="16601" y="20034"/>
                  </a:lnTo>
                  <a:lnTo>
                    <a:pt x="1960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67"/>
            <p:cNvSpPr/>
            <p:nvPr/>
          </p:nvSpPr>
          <p:spPr>
            <a:xfrm>
              <a:off x="5704989" y="3283633"/>
              <a:ext cx="646124" cy="371897"/>
            </a:xfrm>
            <a:custGeom>
              <a:avLst/>
              <a:gdLst/>
              <a:ahLst/>
              <a:cxnLst/>
              <a:rect l="l" t="t" r="r" b="b"/>
              <a:pathLst>
                <a:path w="32819" h="18890" extrusionOk="0">
                  <a:moveTo>
                    <a:pt x="18079" y="0"/>
                  </a:moveTo>
                  <a:lnTo>
                    <a:pt x="0" y="5533"/>
                  </a:lnTo>
                  <a:lnTo>
                    <a:pt x="18556" y="18890"/>
                  </a:lnTo>
                  <a:lnTo>
                    <a:pt x="32818" y="13022"/>
                  </a:lnTo>
                  <a:lnTo>
                    <a:pt x="1807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67"/>
            <p:cNvSpPr/>
            <p:nvPr/>
          </p:nvSpPr>
          <p:spPr>
            <a:xfrm>
              <a:off x="5704989" y="3283633"/>
              <a:ext cx="646124" cy="371897"/>
            </a:xfrm>
            <a:custGeom>
              <a:avLst/>
              <a:gdLst/>
              <a:ahLst/>
              <a:cxnLst/>
              <a:rect l="l" t="t" r="r" b="b"/>
              <a:pathLst>
                <a:path w="32819" h="18890" extrusionOk="0">
                  <a:moveTo>
                    <a:pt x="18079" y="0"/>
                  </a:moveTo>
                  <a:lnTo>
                    <a:pt x="0" y="5533"/>
                  </a:lnTo>
                  <a:lnTo>
                    <a:pt x="18556" y="18890"/>
                  </a:lnTo>
                  <a:lnTo>
                    <a:pt x="32818" y="13022"/>
                  </a:lnTo>
                  <a:lnTo>
                    <a:pt x="1807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67"/>
            <p:cNvSpPr/>
            <p:nvPr/>
          </p:nvSpPr>
          <p:spPr>
            <a:xfrm>
              <a:off x="7415105" y="2895770"/>
              <a:ext cx="340909" cy="755409"/>
            </a:xfrm>
            <a:custGeom>
              <a:avLst/>
              <a:gdLst/>
              <a:ahLst/>
              <a:cxnLst/>
              <a:rect l="l" t="t" r="r" b="b"/>
              <a:pathLst>
                <a:path w="17316" h="38370" extrusionOk="0">
                  <a:moveTo>
                    <a:pt x="7680" y="1"/>
                  </a:moveTo>
                  <a:lnTo>
                    <a:pt x="5200" y="716"/>
                  </a:lnTo>
                  <a:cubicBezTo>
                    <a:pt x="4102" y="1002"/>
                    <a:pt x="3005" y="2910"/>
                    <a:pt x="2528" y="5343"/>
                  </a:cubicBezTo>
                  <a:cubicBezTo>
                    <a:pt x="0" y="15503"/>
                    <a:pt x="3244" y="29528"/>
                    <a:pt x="10590" y="36540"/>
                  </a:cubicBezTo>
                  <a:cubicBezTo>
                    <a:pt x="11774" y="37636"/>
                    <a:pt x="12756" y="38369"/>
                    <a:pt x="14649" y="38369"/>
                  </a:cubicBezTo>
                  <a:cubicBezTo>
                    <a:pt x="14815" y="38369"/>
                    <a:pt x="14988" y="38364"/>
                    <a:pt x="15169" y="38352"/>
                  </a:cubicBezTo>
                  <a:lnTo>
                    <a:pt x="17316" y="37780"/>
                  </a:lnTo>
                  <a:lnTo>
                    <a:pt x="17316" y="37780"/>
                  </a:lnTo>
                  <a:cubicBezTo>
                    <a:pt x="17123" y="37791"/>
                    <a:pt x="16927" y="37797"/>
                    <a:pt x="16729" y="37797"/>
                  </a:cubicBezTo>
                  <a:cubicBezTo>
                    <a:pt x="15206" y="37797"/>
                    <a:pt x="13553" y="37446"/>
                    <a:pt x="12498" y="36349"/>
                  </a:cubicBezTo>
                  <a:cubicBezTo>
                    <a:pt x="5247" y="27238"/>
                    <a:pt x="2337" y="16696"/>
                    <a:pt x="4532" y="5152"/>
                  </a:cubicBezTo>
                  <a:cubicBezTo>
                    <a:pt x="4770" y="3054"/>
                    <a:pt x="5915" y="1146"/>
                    <a:pt x="76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67"/>
            <p:cNvSpPr/>
            <p:nvPr/>
          </p:nvSpPr>
          <p:spPr>
            <a:xfrm>
              <a:off x="7301469" y="2928648"/>
              <a:ext cx="339983" cy="753638"/>
            </a:xfrm>
            <a:custGeom>
              <a:avLst/>
              <a:gdLst/>
              <a:ahLst/>
              <a:cxnLst/>
              <a:rect l="l" t="t" r="r" b="b"/>
              <a:pathLst>
                <a:path w="17269" h="38280" extrusionOk="0">
                  <a:moveTo>
                    <a:pt x="7632" y="0"/>
                  </a:moveTo>
                  <a:lnTo>
                    <a:pt x="5247" y="668"/>
                  </a:lnTo>
                  <a:cubicBezTo>
                    <a:pt x="4532" y="859"/>
                    <a:pt x="2862" y="2910"/>
                    <a:pt x="2528" y="5343"/>
                  </a:cubicBezTo>
                  <a:cubicBezTo>
                    <a:pt x="0" y="15503"/>
                    <a:pt x="3196" y="29527"/>
                    <a:pt x="10542" y="36587"/>
                  </a:cubicBezTo>
                  <a:cubicBezTo>
                    <a:pt x="11651" y="37738"/>
                    <a:pt x="12568" y="38279"/>
                    <a:pt x="14351" y="38279"/>
                  </a:cubicBezTo>
                  <a:cubicBezTo>
                    <a:pt x="14563" y="38279"/>
                    <a:pt x="14788" y="38272"/>
                    <a:pt x="15026" y="38256"/>
                  </a:cubicBezTo>
                  <a:lnTo>
                    <a:pt x="17268" y="37636"/>
                  </a:lnTo>
                  <a:lnTo>
                    <a:pt x="17268" y="37636"/>
                  </a:lnTo>
                  <a:cubicBezTo>
                    <a:pt x="17073" y="37647"/>
                    <a:pt x="16873" y="37653"/>
                    <a:pt x="16669" y="37653"/>
                  </a:cubicBezTo>
                  <a:cubicBezTo>
                    <a:pt x="15124" y="37653"/>
                    <a:pt x="13383" y="37312"/>
                    <a:pt x="12498" y="36301"/>
                  </a:cubicBezTo>
                  <a:cubicBezTo>
                    <a:pt x="5200" y="27047"/>
                    <a:pt x="2338" y="16648"/>
                    <a:pt x="4532" y="5152"/>
                  </a:cubicBezTo>
                  <a:cubicBezTo>
                    <a:pt x="4866" y="3053"/>
                    <a:pt x="6106" y="620"/>
                    <a:pt x="76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67"/>
            <p:cNvSpPr/>
            <p:nvPr/>
          </p:nvSpPr>
          <p:spPr>
            <a:xfrm>
              <a:off x="8251843" y="3001866"/>
              <a:ext cx="383257" cy="116491"/>
            </a:xfrm>
            <a:custGeom>
              <a:avLst/>
              <a:gdLst/>
              <a:ahLst/>
              <a:cxnLst/>
              <a:rect l="l" t="t" r="r" b="b"/>
              <a:pathLst>
                <a:path w="19467" h="5917" extrusionOk="0">
                  <a:moveTo>
                    <a:pt x="18232" y="0"/>
                  </a:moveTo>
                  <a:cubicBezTo>
                    <a:pt x="17861" y="0"/>
                    <a:pt x="17298" y="46"/>
                    <a:pt x="16505" y="145"/>
                  </a:cubicBezTo>
                  <a:lnTo>
                    <a:pt x="477" y="3198"/>
                  </a:lnTo>
                  <a:cubicBezTo>
                    <a:pt x="0" y="4438"/>
                    <a:pt x="239" y="5392"/>
                    <a:pt x="1384" y="5917"/>
                  </a:cubicBezTo>
                  <a:lnTo>
                    <a:pt x="16791" y="1242"/>
                  </a:lnTo>
                  <a:cubicBezTo>
                    <a:pt x="18552" y="508"/>
                    <a:pt x="19467" y="0"/>
                    <a:pt x="182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67"/>
            <p:cNvSpPr/>
            <p:nvPr/>
          </p:nvSpPr>
          <p:spPr>
            <a:xfrm>
              <a:off x="8251843" y="3001866"/>
              <a:ext cx="383257" cy="116491"/>
            </a:xfrm>
            <a:custGeom>
              <a:avLst/>
              <a:gdLst/>
              <a:ahLst/>
              <a:cxnLst/>
              <a:rect l="l" t="t" r="r" b="b"/>
              <a:pathLst>
                <a:path w="19467" h="5917" extrusionOk="0">
                  <a:moveTo>
                    <a:pt x="18232" y="0"/>
                  </a:moveTo>
                  <a:cubicBezTo>
                    <a:pt x="17861" y="0"/>
                    <a:pt x="17298" y="46"/>
                    <a:pt x="16505" y="145"/>
                  </a:cubicBezTo>
                  <a:lnTo>
                    <a:pt x="477" y="3198"/>
                  </a:lnTo>
                  <a:cubicBezTo>
                    <a:pt x="0" y="4438"/>
                    <a:pt x="239" y="5392"/>
                    <a:pt x="1384" y="5917"/>
                  </a:cubicBezTo>
                  <a:lnTo>
                    <a:pt x="16791" y="1242"/>
                  </a:lnTo>
                  <a:cubicBezTo>
                    <a:pt x="18552" y="508"/>
                    <a:pt x="19467" y="0"/>
                    <a:pt x="1823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67"/>
            <p:cNvSpPr/>
            <p:nvPr/>
          </p:nvSpPr>
          <p:spPr>
            <a:xfrm>
              <a:off x="6426221" y="3108946"/>
              <a:ext cx="1838793" cy="704753"/>
            </a:xfrm>
            <a:custGeom>
              <a:avLst/>
              <a:gdLst/>
              <a:ahLst/>
              <a:cxnLst/>
              <a:rect l="l" t="t" r="r" b="b"/>
              <a:pathLst>
                <a:path w="93399" h="35797" extrusionOk="0">
                  <a:moveTo>
                    <a:pt x="93398" y="1"/>
                  </a:moveTo>
                  <a:lnTo>
                    <a:pt x="93398" y="1"/>
                  </a:lnTo>
                  <a:cubicBezTo>
                    <a:pt x="88008" y="7585"/>
                    <a:pt x="82618" y="18843"/>
                    <a:pt x="74700" y="20464"/>
                  </a:cubicBezTo>
                  <a:lnTo>
                    <a:pt x="25711" y="33582"/>
                  </a:lnTo>
                  <a:cubicBezTo>
                    <a:pt x="24765" y="33900"/>
                    <a:pt x="23674" y="34039"/>
                    <a:pt x="22472" y="34039"/>
                  </a:cubicBezTo>
                  <a:cubicBezTo>
                    <a:pt x="16457" y="34039"/>
                    <a:pt x="7632" y="30561"/>
                    <a:pt x="0" y="28574"/>
                  </a:cubicBezTo>
                  <a:lnTo>
                    <a:pt x="0" y="28574"/>
                  </a:lnTo>
                  <a:cubicBezTo>
                    <a:pt x="8653" y="31709"/>
                    <a:pt x="18259" y="35796"/>
                    <a:pt x="23680" y="35796"/>
                  </a:cubicBezTo>
                  <a:cubicBezTo>
                    <a:pt x="24445" y="35796"/>
                    <a:pt x="25127" y="35715"/>
                    <a:pt x="25711" y="35538"/>
                  </a:cubicBezTo>
                  <a:lnTo>
                    <a:pt x="76083" y="22134"/>
                  </a:lnTo>
                  <a:cubicBezTo>
                    <a:pt x="82713" y="21180"/>
                    <a:pt x="88819" y="8253"/>
                    <a:pt x="933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67"/>
            <p:cNvSpPr/>
            <p:nvPr/>
          </p:nvSpPr>
          <p:spPr>
            <a:xfrm>
              <a:off x="7529666" y="2883347"/>
              <a:ext cx="727827" cy="202151"/>
            </a:xfrm>
            <a:custGeom>
              <a:avLst/>
              <a:gdLst/>
              <a:ahLst/>
              <a:cxnLst/>
              <a:rect l="l" t="t" r="r" b="b"/>
              <a:pathLst>
                <a:path w="36969" h="10268" extrusionOk="0">
                  <a:moveTo>
                    <a:pt x="11701" y="0"/>
                  </a:moveTo>
                  <a:cubicBezTo>
                    <a:pt x="10690" y="0"/>
                    <a:pt x="9755" y="95"/>
                    <a:pt x="8921" y="298"/>
                  </a:cubicBezTo>
                  <a:lnTo>
                    <a:pt x="1861" y="1872"/>
                  </a:lnTo>
                  <a:cubicBezTo>
                    <a:pt x="859" y="2587"/>
                    <a:pt x="191" y="3637"/>
                    <a:pt x="1" y="4829"/>
                  </a:cubicBezTo>
                  <a:lnTo>
                    <a:pt x="8348" y="2492"/>
                  </a:lnTo>
                  <a:cubicBezTo>
                    <a:pt x="9406" y="2261"/>
                    <a:pt x="10571" y="2155"/>
                    <a:pt x="11812" y="2155"/>
                  </a:cubicBezTo>
                  <a:cubicBezTo>
                    <a:pt x="19811" y="2155"/>
                    <a:pt x="30981" y="6551"/>
                    <a:pt x="36969" y="10267"/>
                  </a:cubicBezTo>
                  <a:cubicBezTo>
                    <a:pt x="31692" y="5582"/>
                    <a:pt x="19469" y="0"/>
                    <a:pt x="117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67"/>
            <p:cNvSpPr/>
            <p:nvPr/>
          </p:nvSpPr>
          <p:spPr>
            <a:xfrm>
              <a:off x="8260289" y="3008461"/>
              <a:ext cx="358765" cy="106135"/>
            </a:xfrm>
            <a:custGeom>
              <a:avLst/>
              <a:gdLst/>
              <a:ahLst/>
              <a:cxnLst/>
              <a:rect l="l" t="t" r="r" b="b"/>
              <a:pathLst>
                <a:path w="18223" h="5391" extrusionOk="0">
                  <a:moveTo>
                    <a:pt x="18222" y="1"/>
                  </a:moveTo>
                  <a:lnTo>
                    <a:pt x="1" y="4723"/>
                  </a:lnTo>
                  <a:lnTo>
                    <a:pt x="669" y="5391"/>
                  </a:lnTo>
                  <a:lnTo>
                    <a:pt x="1822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67"/>
            <p:cNvSpPr/>
            <p:nvPr/>
          </p:nvSpPr>
          <p:spPr>
            <a:xfrm>
              <a:off x="7110834" y="2974657"/>
              <a:ext cx="262021" cy="110841"/>
            </a:xfrm>
            <a:custGeom>
              <a:avLst/>
              <a:gdLst/>
              <a:ahLst/>
              <a:cxnLst/>
              <a:rect l="l" t="t" r="r" b="b"/>
              <a:pathLst>
                <a:path w="13309" h="5630" extrusionOk="0">
                  <a:moveTo>
                    <a:pt x="13309" y="1"/>
                  </a:moveTo>
                  <a:lnTo>
                    <a:pt x="0" y="3721"/>
                  </a:lnTo>
                  <a:lnTo>
                    <a:pt x="429" y="5629"/>
                  </a:lnTo>
                  <a:lnTo>
                    <a:pt x="12355" y="2243"/>
                  </a:lnTo>
                  <a:cubicBezTo>
                    <a:pt x="12498" y="1432"/>
                    <a:pt x="12832" y="668"/>
                    <a:pt x="133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67"/>
            <p:cNvSpPr/>
            <p:nvPr/>
          </p:nvSpPr>
          <p:spPr>
            <a:xfrm>
              <a:off x="6528577" y="3144639"/>
              <a:ext cx="300530" cy="196284"/>
            </a:xfrm>
            <a:custGeom>
              <a:avLst/>
              <a:gdLst/>
              <a:ahLst/>
              <a:cxnLst/>
              <a:rect l="l" t="t" r="r" b="b"/>
              <a:pathLst>
                <a:path w="15265" h="9970" extrusionOk="0">
                  <a:moveTo>
                    <a:pt x="14549" y="0"/>
                  </a:moveTo>
                  <a:lnTo>
                    <a:pt x="7824" y="2147"/>
                  </a:lnTo>
                  <a:cubicBezTo>
                    <a:pt x="6249" y="2910"/>
                    <a:pt x="4818" y="3912"/>
                    <a:pt x="3626" y="5200"/>
                  </a:cubicBezTo>
                  <a:lnTo>
                    <a:pt x="1" y="9445"/>
                  </a:lnTo>
                  <a:lnTo>
                    <a:pt x="2481" y="9970"/>
                  </a:lnTo>
                  <a:lnTo>
                    <a:pt x="5534" y="6440"/>
                  </a:lnTo>
                  <a:cubicBezTo>
                    <a:pt x="6440" y="5391"/>
                    <a:pt x="7585" y="4532"/>
                    <a:pt x="8873" y="3912"/>
                  </a:cubicBezTo>
                  <a:lnTo>
                    <a:pt x="15265" y="1622"/>
                  </a:lnTo>
                  <a:lnTo>
                    <a:pt x="1454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67"/>
            <p:cNvSpPr/>
            <p:nvPr/>
          </p:nvSpPr>
          <p:spPr>
            <a:xfrm>
              <a:off x="6560510" y="2024283"/>
              <a:ext cx="643309" cy="663961"/>
            </a:xfrm>
            <a:custGeom>
              <a:avLst/>
              <a:gdLst/>
              <a:ahLst/>
              <a:cxnLst/>
              <a:rect l="l" t="t" r="r" b="b"/>
              <a:pathLst>
                <a:path w="32676" h="33725" extrusionOk="0">
                  <a:moveTo>
                    <a:pt x="9064" y="0"/>
                  </a:moveTo>
                  <a:cubicBezTo>
                    <a:pt x="4198" y="6917"/>
                    <a:pt x="1909" y="15551"/>
                    <a:pt x="0" y="24900"/>
                  </a:cubicBezTo>
                  <a:lnTo>
                    <a:pt x="9064" y="31864"/>
                  </a:lnTo>
                  <a:lnTo>
                    <a:pt x="23660" y="33725"/>
                  </a:lnTo>
                  <a:lnTo>
                    <a:pt x="32675" y="12784"/>
                  </a:lnTo>
                  <a:lnTo>
                    <a:pt x="28430" y="6917"/>
                  </a:lnTo>
                  <a:lnTo>
                    <a:pt x="906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67"/>
            <p:cNvSpPr/>
            <p:nvPr/>
          </p:nvSpPr>
          <p:spPr>
            <a:xfrm>
              <a:off x="6560510" y="2024283"/>
              <a:ext cx="643309" cy="663961"/>
            </a:xfrm>
            <a:custGeom>
              <a:avLst/>
              <a:gdLst/>
              <a:ahLst/>
              <a:cxnLst/>
              <a:rect l="l" t="t" r="r" b="b"/>
              <a:pathLst>
                <a:path w="32676" h="33725" extrusionOk="0">
                  <a:moveTo>
                    <a:pt x="9064" y="0"/>
                  </a:moveTo>
                  <a:cubicBezTo>
                    <a:pt x="4866" y="6058"/>
                    <a:pt x="1909" y="14549"/>
                    <a:pt x="0" y="24900"/>
                  </a:cubicBezTo>
                  <a:lnTo>
                    <a:pt x="9064" y="31864"/>
                  </a:lnTo>
                  <a:lnTo>
                    <a:pt x="23660" y="33725"/>
                  </a:lnTo>
                  <a:lnTo>
                    <a:pt x="32675" y="12784"/>
                  </a:lnTo>
                  <a:lnTo>
                    <a:pt x="28430" y="6917"/>
                  </a:lnTo>
                  <a:lnTo>
                    <a:pt x="906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67"/>
            <p:cNvSpPr/>
            <p:nvPr/>
          </p:nvSpPr>
          <p:spPr>
            <a:xfrm>
              <a:off x="6571309" y="2042968"/>
              <a:ext cx="340917" cy="589012"/>
            </a:xfrm>
            <a:custGeom>
              <a:avLst/>
              <a:gdLst/>
              <a:ahLst/>
              <a:cxnLst/>
              <a:rect l="l" t="t" r="r" b="b"/>
              <a:pathLst>
                <a:path w="18413" h="31817" extrusionOk="0">
                  <a:moveTo>
                    <a:pt x="9064" y="0"/>
                  </a:moveTo>
                  <a:cubicBezTo>
                    <a:pt x="5248" y="4961"/>
                    <a:pt x="2290" y="13452"/>
                    <a:pt x="0" y="24900"/>
                  </a:cubicBezTo>
                  <a:lnTo>
                    <a:pt x="9064" y="31817"/>
                  </a:lnTo>
                  <a:lnTo>
                    <a:pt x="18413" y="8682"/>
                  </a:lnTo>
                  <a:cubicBezTo>
                    <a:pt x="15408" y="6965"/>
                    <a:pt x="12260" y="4103"/>
                    <a:pt x="90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67"/>
            <p:cNvSpPr/>
            <p:nvPr/>
          </p:nvSpPr>
          <p:spPr>
            <a:xfrm>
              <a:off x="6573661" y="2954635"/>
              <a:ext cx="601040" cy="600981"/>
            </a:xfrm>
            <a:custGeom>
              <a:avLst/>
              <a:gdLst/>
              <a:ahLst/>
              <a:cxnLst/>
              <a:rect l="l" t="t" r="r" b="b"/>
              <a:pathLst>
                <a:path w="30529" h="30526" extrusionOk="0">
                  <a:moveTo>
                    <a:pt x="22719" y="0"/>
                  </a:moveTo>
                  <a:cubicBezTo>
                    <a:pt x="19097" y="0"/>
                    <a:pt x="9574" y="282"/>
                    <a:pt x="9922" y="3260"/>
                  </a:cubicBezTo>
                  <a:cubicBezTo>
                    <a:pt x="10351" y="6932"/>
                    <a:pt x="18079" y="20432"/>
                    <a:pt x="16409" y="21911"/>
                  </a:cubicBezTo>
                  <a:cubicBezTo>
                    <a:pt x="15977" y="22283"/>
                    <a:pt x="14744" y="22423"/>
                    <a:pt x="13142" y="22423"/>
                  </a:cubicBezTo>
                  <a:cubicBezTo>
                    <a:pt x="8388" y="22423"/>
                    <a:pt x="382" y="21195"/>
                    <a:pt x="382" y="21195"/>
                  </a:cubicBezTo>
                  <a:lnTo>
                    <a:pt x="0" y="26776"/>
                  </a:lnTo>
                  <a:cubicBezTo>
                    <a:pt x="0" y="26776"/>
                    <a:pt x="10488" y="30526"/>
                    <a:pt x="17809" y="30526"/>
                  </a:cubicBezTo>
                  <a:cubicBezTo>
                    <a:pt x="20010" y="30526"/>
                    <a:pt x="21926" y="30187"/>
                    <a:pt x="23183" y="29304"/>
                  </a:cubicBezTo>
                  <a:cubicBezTo>
                    <a:pt x="30529" y="24057"/>
                    <a:pt x="25329" y="1781"/>
                    <a:pt x="24089" y="16"/>
                  </a:cubicBezTo>
                  <a:cubicBezTo>
                    <a:pt x="24089" y="16"/>
                    <a:pt x="23565" y="0"/>
                    <a:pt x="227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67"/>
            <p:cNvSpPr/>
            <p:nvPr/>
          </p:nvSpPr>
          <p:spPr>
            <a:xfrm>
              <a:off x="7267823" y="1929428"/>
              <a:ext cx="124760" cy="157165"/>
            </a:xfrm>
            <a:custGeom>
              <a:avLst/>
              <a:gdLst/>
              <a:ahLst/>
              <a:cxnLst/>
              <a:rect l="l" t="t" r="r" b="b"/>
              <a:pathLst>
                <a:path w="6337" h="7983" extrusionOk="0">
                  <a:moveTo>
                    <a:pt x="5382" y="0"/>
                  </a:moveTo>
                  <a:lnTo>
                    <a:pt x="2711" y="668"/>
                  </a:lnTo>
                  <a:cubicBezTo>
                    <a:pt x="2711" y="668"/>
                    <a:pt x="1" y="7982"/>
                    <a:pt x="2261" y="7982"/>
                  </a:cubicBezTo>
                  <a:cubicBezTo>
                    <a:pt x="2381" y="7982"/>
                    <a:pt x="2515" y="7962"/>
                    <a:pt x="2663" y="7919"/>
                  </a:cubicBezTo>
                  <a:cubicBezTo>
                    <a:pt x="5573" y="7108"/>
                    <a:pt x="6336" y="3340"/>
                    <a:pt x="6336" y="3340"/>
                  </a:cubicBezTo>
                  <a:lnTo>
                    <a:pt x="5382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67"/>
            <p:cNvSpPr/>
            <p:nvPr/>
          </p:nvSpPr>
          <p:spPr>
            <a:xfrm>
              <a:off x="7008459" y="1818371"/>
              <a:ext cx="458305" cy="418399"/>
            </a:xfrm>
            <a:custGeom>
              <a:avLst/>
              <a:gdLst/>
              <a:ahLst/>
              <a:cxnLst/>
              <a:rect l="l" t="t" r="r" b="b"/>
              <a:pathLst>
                <a:path w="23279" h="21252" extrusionOk="0">
                  <a:moveTo>
                    <a:pt x="11664" y="1"/>
                  </a:moveTo>
                  <a:cubicBezTo>
                    <a:pt x="8945" y="1"/>
                    <a:pt x="6226" y="1038"/>
                    <a:pt x="4151" y="3113"/>
                  </a:cubicBezTo>
                  <a:cubicBezTo>
                    <a:pt x="1" y="7263"/>
                    <a:pt x="1" y="13989"/>
                    <a:pt x="4151" y="18139"/>
                  </a:cubicBezTo>
                  <a:cubicBezTo>
                    <a:pt x="6226" y="20214"/>
                    <a:pt x="8945" y="21252"/>
                    <a:pt x="11664" y="21252"/>
                  </a:cubicBezTo>
                  <a:cubicBezTo>
                    <a:pt x="14383" y="21252"/>
                    <a:pt x="17101" y="20214"/>
                    <a:pt x="19176" y="18139"/>
                  </a:cubicBezTo>
                  <a:cubicBezTo>
                    <a:pt x="23279" y="13989"/>
                    <a:pt x="23279" y="7263"/>
                    <a:pt x="19176" y="3113"/>
                  </a:cubicBezTo>
                  <a:cubicBezTo>
                    <a:pt x="17101" y="1038"/>
                    <a:pt x="14383" y="1"/>
                    <a:pt x="1166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67"/>
            <p:cNvSpPr/>
            <p:nvPr/>
          </p:nvSpPr>
          <p:spPr>
            <a:xfrm>
              <a:off x="7277981" y="2108801"/>
              <a:ext cx="119287" cy="79833"/>
            </a:xfrm>
            <a:custGeom>
              <a:avLst/>
              <a:gdLst/>
              <a:ahLst/>
              <a:cxnLst/>
              <a:rect l="l" t="t" r="r" b="b"/>
              <a:pathLst>
                <a:path w="6059" h="4055" extrusionOk="0">
                  <a:moveTo>
                    <a:pt x="5248" y="0"/>
                  </a:moveTo>
                  <a:cubicBezTo>
                    <a:pt x="3769" y="1574"/>
                    <a:pt x="2004" y="2767"/>
                    <a:pt x="1" y="3578"/>
                  </a:cubicBezTo>
                  <a:lnTo>
                    <a:pt x="621" y="4055"/>
                  </a:lnTo>
                  <a:cubicBezTo>
                    <a:pt x="2815" y="3626"/>
                    <a:pt x="4771" y="2338"/>
                    <a:pt x="6059" y="477"/>
                  </a:cubicBezTo>
                  <a:lnTo>
                    <a:pt x="524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67"/>
            <p:cNvSpPr/>
            <p:nvPr/>
          </p:nvSpPr>
          <p:spPr>
            <a:xfrm>
              <a:off x="7385987" y="2084389"/>
              <a:ext cx="23487" cy="22542"/>
            </a:xfrm>
            <a:custGeom>
              <a:avLst/>
              <a:gdLst/>
              <a:ahLst/>
              <a:cxnLst/>
              <a:rect l="l" t="t" r="r" b="b"/>
              <a:pathLst>
                <a:path w="1193" h="1145" extrusionOk="0">
                  <a:moveTo>
                    <a:pt x="430" y="0"/>
                  </a:moveTo>
                  <a:cubicBezTo>
                    <a:pt x="334" y="286"/>
                    <a:pt x="191" y="525"/>
                    <a:pt x="0" y="763"/>
                  </a:cubicBezTo>
                  <a:lnTo>
                    <a:pt x="859" y="1145"/>
                  </a:lnTo>
                  <a:cubicBezTo>
                    <a:pt x="1050" y="954"/>
                    <a:pt x="1193" y="668"/>
                    <a:pt x="1193" y="382"/>
                  </a:cubicBezTo>
                  <a:lnTo>
                    <a:pt x="4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67"/>
            <p:cNvSpPr/>
            <p:nvPr/>
          </p:nvSpPr>
          <p:spPr>
            <a:xfrm>
              <a:off x="7274241" y="2027433"/>
              <a:ext cx="15967" cy="18231"/>
            </a:xfrm>
            <a:custGeom>
              <a:avLst/>
              <a:gdLst/>
              <a:ahLst/>
              <a:cxnLst/>
              <a:rect l="l" t="t" r="r" b="b"/>
              <a:pathLst>
                <a:path w="811" h="926" extrusionOk="0">
                  <a:moveTo>
                    <a:pt x="543" y="1"/>
                  </a:moveTo>
                  <a:cubicBezTo>
                    <a:pt x="396" y="1"/>
                    <a:pt x="255" y="121"/>
                    <a:pt x="143" y="270"/>
                  </a:cubicBezTo>
                  <a:cubicBezTo>
                    <a:pt x="0" y="460"/>
                    <a:pt x="0" y="699"/>
                    <a:pt x="143" y="890"/>
                  </a:cubicBezTo>
                  <a:cubicBezTo>
                    <a:pt x="191" y="914"/>
                    <a:pt x="242" y="925"/>
                    <a:pt x="292" y="925"/>
                  </a:cubicBezTo>
                  <a:cubicBezTo>
                    <a:pt x="444" y="925"/>
                    <a:pt x="596" y="818"/>
                    <a:pt x="668" y="603"/>
                  </a:cubicBezTo>
                  <a:cubicBezTo>
                    <a:pt x="811" y="365"/>
                    <a:pt x="811" y="126"/>
                    <a:pt x="668" y="31"/>
                  </a:cubicBezTo>
                  <a:cubicBezTo>
                    <a:pt x="626" y="10"/>
                    <a:pt x="584" y="1"/>
                    <a:pt x="543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67"/>
            <p:cNvSpPr/>
            <p:nvPr/>
          </p:nvSpPr>
          <p:spPr>
            <a:xfrm>
              <a:off x="7325881" y="2057496"/>
              <a:ext cx="16931" cy="18113"/>
            </a:xfrm>
            <a:custGeom>
              <a:avLst/>
              <a:gdLst/>
              <a:ahLst/>
              <a:cxnLst/>
              <a:rect l="l" t="t" r="r" b="b"/>
              <a:pathLst>
                <a:path w="860" h="920" extrusionOk="0">
                  <a:moveTo>
                    <a:pt x="594" y="1"/>
                  </a:moveTo>
                  <a:cubicBezTo>
                    <a:pt x="446" y="1"/>
                    <a:pt x="304" y="129"/>
                    <a:pt x="191" y="317"/>
                  </a:cubicBezTo>
                  <a:cubicBezTo>
                    <a:pt x="1" y="460"/>
                    <a:pt x="48" y="746"/>
                    <a:pt x="191" y="889"/>
                  </a:cubicBezTo>
                  <a:cubicBezTo>
                    <a:pt x="233" y="910"/>
                    <a:pt x="275" y="919"/>
                    <a:pt x="316" y="919"/>
                  </a:cubicBezTo>
                  <a:cubicBezTo>
                    <a:pt x="464" y="919"/>
                    <a:pt x="604" y="800"/>
                    <a:pt x="716" y="651"/>
                  </a:cubicBezTo>
                  <a:cubicBezTo>
                    <a:pt x="859" y="412"/>
                    <a:pt x="859" y="126"/>
                    <a:pt x="716" y="30"/>
                  </a:cubicBezTo>
                  <a:cubicBezTo>
                    <a:pt x="675" y="10"/>
                    <a:pt x="635" y="1"/>
                    <a:pt x="59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67"/>
            <p:cNvSpPr/>
            <p:nvPr/>
          </p:nvSpPr>
          <p:spPr>
            <a:xfrm>
              <a:off x="7269535" y="1998650"/>
              <a:ext cx="31953" cy="9686"/>
            </a:xfrm>
            <a:custGeom>
              <a:avLst/>
              <a:gdLst/>
              <a:ahLst/>
              <a:cxnLst/>
              <a:rect l="l" t="t" r="r" b="b"/>
              <a:pathLst>
                <a:path w="1623" h="492" extrusionOk="0">
                  <a:moveTo>
                    <a:pt x="777" y="1"/>
                  </a:moveTo>
                  <a:cubicBezTo>
                    <a:pt x="545" y="1"/>
                    <a:pt x="311" y="50"/>
                    <a:pt x="96" y="157"/>
                  </a:cubicBezTo>
                  <a:cubicBezTo>
                    <a:pt x="48" y="157"/>
                    <a:pt x="1" y="253"/>
                    <a:pt x="48" y="348"/>
                  </a:cubicBezTo>
                  <a:cubicBezTo>
                    <a:pt x="48" y="396"/>
                    <a:pt x="48" y="396"/>
                    <a:pt x="48" y="444"/>
                  </a:cubicBezTo>
                  <a:lnTo>
                    <a:pt x="239" y="444"/>
                  </a:lnTo>
                  <a:cubicBezTo>
                    <a:pt x="385" y="360"/>
                    <a:pt x="550" y="322"/>
                    <a:pt x="721" y="322"/>
                  </a:cubicBezTo>
                  <a:cubicBezTo>
                    <a:pt x="940" y="322"/>
                    <a:pt x="1170" y="384"/>
                    <a:pt x="1384" y="491"/>
                  </a:cubicBezTo>
                  <a:cubicBezTo>
                    <a:pt x="1432" y="491"/>
                    <a:pt x="1527" y="491"/>
                    <a:pt x="1575" y="396"/>
                  </a:cubicBezTo>
                  <a:cubicBezTo>
                    <a:pt x="1622" y="348"/>
                    <a:pt x="1622" y="253"/>
                    <a:pt x="1575" y="205"/>
                  </a:cubicBezTo>
                  <a:cubicBezTo>
                    <a:pt x="1339" y="74"/>
                    <a:pt x="1060" y="1"/>
                    <a:pt x="777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67"/>
            <p:cNvSpPr/>
            <p:nvPr/>
          </p:nvSpPr>
          <p:spPr>
            <a:xfrm>
              <a:off x="7235732" y="2084290"/>
              <a:ext cx="31953" cy="34867"/>
            </a:xfrm>
            <a:custGeom>
              <a:avLst/>
              <a:gdLst/>
              <a:ahLst/>
              <a:cxnLst/>
              <a:rect l="l" t="t" r="r" b="b"/>
              <a:pathLst>
                <a:path w="1623" h="1771" extrusionOk="0">
                  <a:moveTo>
                    <a:pt x="108" y="1"/>
                  </a:moveTo>
                  <a:cubicBezTo>
                    <a:pt x="55" y="1"/>
                    <a:pt x="0" y="42"/>
                    <a:pt x="0" y="101"/>
                  </a:cubicBezTo>
                  <a:cubicBezTo>
                    <a:pt x="191" y="864"/>
                    <a:pt x="764" y="1484"/>
                    <a:pt x="1479" y="1770"/>
                  </a:cubicBezTo>
                  <a:cubicBezTo>
                    <a:pt x="1527" y="1770"/>
                    <a:pt x="1574" y="1770"/>
                    <a:pt x="1622" y="1722"/>
                  </a:cubicBezTo>
                  <a:cubicBezTo>
                    <a:pt x="1622" y="1675"/>
                    <a:pt x="1574" y="1627"/>
                    <a:pt x="1574" y="1627"/>
                  </a:cubicBezTo>
                  <a:cubicBezTo>
                    <a:pt x="859" y="1341"/>
                    <a:pt x="382" y="768"/>
                    <a:pt x="191" y="53"/>
                  </a:cubicBezTo>
                  <a:cubicBezTo>
                    <a:pt x="173" y="16"/>
                    <a:pt x="141" y="1"/>
                    <a:pt x="108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67"/>
            <p:cNvSpPr/>
            <p:nvPr/>
          </p:nvSpPr>
          <p:spPr>
            <a:xfrm>
              <a:off x="7351239" y="2029205"/>
              <a:ext cx="16931" cy="29846"/>
            </a:xfrm>
            <a:custGeom>
              <a:avLst/>
              <a:gdLst/>
              <a:ahLst/>
              <a:cxnLst/>
              <a:rect l="l" t="t" r="r" b="b"/>
              <a:pathLst>
                <a:path w="860" h="1516" extrusionOk="0">
                  <a:moveTo>
                    <a:pt x="144" y="1"/>
                  </a:moveTo>
                  <a:cubicBezTo>
                    <a:pt x="108" y="1"/>
                    <a:pt x="72" y="13"/>
                    <a:pt x="48" y="36"/>
                  </a:cubicBezTo>
                  <a:cubicBezTo>
                    <a:pt x="0" y="132"/>
                    <a:pt x="0" y="227"/>
                    <a:pt x="96" y="275"/>
                  </a:cubicBezTo>
                  <a:cubicBezTo>
                    <a:pt x="382" y="561"/>
                    <a:pt x="525" y="943"/>
                    <a:pt x="478" y="1324"/>
                  </a:cubicBezTo>
                  <a:cubicBezTo>
                    <a:pt x="478" y="1372"/>
                    <a:pt x="525" y="1420"/>
                    <a:pt x="573" y="1467"/>
                  </a:cubicBezTo>
                  <a:cubicBezTo>
                    <a:pt x="573" y="1515"/>
                    <a:pt x="621" y="1515"/>
                    <a:pt x="668" y="1515"/>
                  </a:cubicBezTo>
                  <a:cubicBezTo>
                    <a:pt x="716" y="1515"/>
                    <a:pt x="811" y="1467"/>
                    <a:pt x="811" y="1372"/>
                  </a:cubicBezTo>
                  <a:cubicBezTo>
                    <a:pt x="859" y="895"/>
                    <a:pt x="668" y="370"/>
                    <a:pt x="239" y="36"/>
                  </a:cubicBezTo>
                  <a:cubicBezTo>
                    <a:pt x="215" y="13"/>
                    <a:pt x="179" y="1"/>
                    <a:pt x="14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67"/>
            <p:cNvSpPr/>
            <p:nvPr/>
          </p:nvSpPr>
          <p:spPr>
            <a:xfrm>
              <a:off x="6729547" y="2715471"/>
              <a:ext cx="447969" cy="339964"/>
            </a:xfrm>
            <a:custGeom>
              <a:avLst/>
              <a:gdLst/>
              <a:ahLst/>
              <a:cxnLst/>
              <a:rect l="l" t="t" r="r" b="b"/>
              <a:pathLst>
                <a:path w="22754" h="17268" extrusionOk="0">
                  <a:moveTo>
                    <a:pt x="21037" y="0"/>
                  </a:moveTo>
                  <a:lnTo>
                    <a:pt x="335" y="239"/>
                  </a:lnTo>
                  <a:cubicBezTo>
                    <a:pt x="1" y="5867"/>
                    <a:pt x="716" y="13022"/>
                    <a:pt x="2481" y="17268"/>
                  </a:cubicBezTo>
                  <a:lnTo>
                    <a:pt x="17507" y="16314"/>
                  </a:lnTo>
                  <a:lnTo>
                    <a:pt x="22754" y="14787"/>
                  </a:lnTo>
                  <a:cubicBezTo>
                    <a:pt x="21657" y="13595"/>
                    <a:pt x="19606" y="8395"/>
                    <a:pt x="210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67"/>
            <p:cNvSpPr/>
            <p:nvPr/>
          </p:nvSpPr>
          <p:spPr>
            <a:xfrm>
              <a:off x="7074196" y="2980288"/>
              <a:ext cx="73277" cy="56365"/>
            </a:xfrm>
            <a:custGeom>
              <a:avLst/>
              <a:gdLst/>
              <a:ahLst/>
              <a:cxnLst/>
              <a:rect l="l" t="t" r="r" b="b"/>
              <a:pathLst>
                <a:path w="3722" h="2863" extrusionOk="0">
                  <a:moveTo>
                    <a:pt x="812" y="1"/>
                  </a:moveTo>
                  <a:lnTo>
                    <a:pt x="1" y="2863"/>
                  </a:lnTo>
                  <a:lnTo>
                    <a:pt x="3721" y="1813"/>
                  </a:lnTo>
                  <a:lnTo>
                    <a:pt x="81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67"/>
            <p:cNvSpPr/>
            <p:nvPr/>
          </p:nvSpPr>
          <p:spPr>
            <a:xfrm>
              <a:off x="7169050" y="2038359"/>
              <a:ext cx="68572" cy="100505"/>
            </a:xfrm>
            <a:custGeom>
              <a:avLst/>
              <a:gdLst/>
              <a:ahLst/>
              <a:cxnLst/>
              <a:rect l="l" t="t" r="r" b="b"/>
              <a:pathLst>
                <a:path w="3483" h="5105" extrusionOk="0">
                  <a:moveTo>
                    <a:pt x="382" y="1"/>
                  </a:moveTo>
                  <a:lnTo>
                    <a:pt x="96" y="1432"/>
                  </a:lnTo>
                  <a:cubicBezTo>
                    <a:pt x="1" y="1909"/>
                    <a:pt x="48" y="2386"/>
                    <a:pt x="239" y="2863"/>
                  </a:cubicBezTo>
                  <a:lnTo>
                    <a:pt x="478" y="3340"/>
                  </a:lnTo>
                  <a:cubicBezTo>
                    <a:pt x="764" y="4151"/>
                    <a:pt x="1479" y="4723"/>
                    <a:pt x="2290" y="4866"/>
                  </a:cubicBezTo>
                  <a:lnTo>
                    <a:pt x="3483" y="5105"/>
                  </a:lnTo>
                  <a:lnTo>
                    <a:pt x="3483" y="4675"/>
                  </a:lnTo>
                  <a:lnTo>
                    <a:pt x="2576" y="4532"/>
                  </a:lnTo>
                  <a:cubicBezTo>
                    <a:pt x="1718" y="4389"/>
                    <a:pt x="955" y="3817"/>
                    <a:pt x="668" y="3006"/>
                  </a:cubicBezTo>
                  <a:lnTo>
                    <a:pt x="573" y="2767"/>
                  </a:lnTo>
                  <a:cubicBezTo>
                    <a:pt x="382" y="2338"/>
                    <a:pt x="334" y="1909"/>
                    <a:pt x="382" y="1480"/>
                  </a:cubicBezTo>
                  <a:lnTo>
                    <a:pt x="573" y="96"/>
                  </a:lnTo>
                  <a:lnTo>
                    <a:pt x="382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67"/>
            <p:cNvSpPr/>
            <p:nvPr/>
          </p:nvSpPr>
          <p:spPr>
            <a:xfrm>
              <a:off x="7231972" y="2125693"/>
              <a:ext cx="26322" cy="21637"/>
            </a:xfrm>
            <a:custGeom>
              <a:avLst/>
              <a:gdLst/>
              <a:ahLst/>
              <a:cxnLst/>
              <a:rect l="l" t="t" r="r" b="b"/>
              <a:pathLst>
                <a:path w="1337" h="1099" extrusionOk="0">
                  <a:moveTo>
                    <a:pt x="334" y="1"/>
                  </a:moveTo>
                  <a:cubicBezTo>
                    <a:pt x="144" y="1"/>
                    <a:pt x="1" y="144"/>
                    <a:pt x="1" y="335"/>
                  </a:cubicBezTo>
                  <a:lnTo>
                    <a:pt x="1" y="764"/>
                  </a:lnTo>
                  <a:cubicBezTo>
                    <a:pt x="1" y="955"/>
                    <a:pt x="144" y="1098"/>
                    <a:pt x="334" y="1098"/>
                  </a:cubicBezTo>
                  <a:lnTo>
                    <a:pt x="1002" y="1098"/>
                  </a:lnTo>
                  <a:cubicBezTo>
                    <a:pt x="1193" y="1098"/>
                    <a:pt x="1336" y="955"/>
                    <a:pt x="1336" y="764"/>
                  </a:cubicBezTo>
                  <a:lnTo>
                    <a:pt x="1336" y="335"/>
                  </a:lnTo>
                  <a:cubicBezTo>
                    <a:pt x="1336" y="144"/>
                    <a:pt x="1193" y="1"/>
                    <a:pt x="100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67"/>
            <p:cNvSpPr/>
            <p:nvPr/>
          </p:nvSpPr>
          <p:spPr>
            <a:xfrm>
              <a:off x="7167180" y="2003611"/>
              <a:ext cx="24432" cy="40399"/>
            </a:xfrm>
            <a:custGeom>
              <a:avLst/>
              <a:gdLst/>
              <a:ahLst/>
              <a:cxnLst/>
              <a:rect l="l" t="t" r="r" b="b"/>
              <a:pathLst>
                <a:path w="1241" h="2052" extrusionOk="0">
                  <a:moveTo>
                    <a:pt x="382" y="1"/>
                  </a:moveTo>
                  <a:cubicBezTo>
                    <a:pt x="191" y="1"/>
                    <a:pt x="0" y="144"/>
                    <a:pt x="0" y="382"/>
                  </a:cubicBezTo>
                  <a:lnTo>
                    <a:pt x="0" y="1670"/>
                  </a:lnTo>
                  <a:cubicBezTo>
                    <a:pt x="0" y="1861"/>
                    <a:pt x="191" y="2052"/>
                    <a:pt x="382" y="2052"/>
                  </a:cubicBezTo>
                  <a:lnTo>
                    <a:pt x="859" y="2052"/>
                  </a:lnTo>
                  <a:cubicBezTo>
                    <a:pt x="1050" y="2052"/>
                    <a:pt x="1240" y="1861"/>
                    <a:pt x="1240" y="1670"/>
                  </a:cubicBezTo>
                  <a:lnTo>
                    <a:pt x="1240" y="382"/>
                  </a:lnTo>
                  <a:cubicBezTo>
                    <a:pt x="1240" y="144"/>
                    <a:pt x="1050" y="1"/>
                    <a:pt x="85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67"/>
            <p:cNvSpPr/>
            <p:nvPr/>
          </p:nvSpPr>
          <p:spPr>
            <a:xfrm>
              <a:off x="7149324" y="2287229"/>
              <a:ext cx="475217" cy="592594"/>
            </a:xfrm>
            <a:custGeom>
              <a:avLst/>
              <a:gdLst/>
              <a:ahLst/>
              <a:cxnLst/>
              <a:rect l="l" t="t" r="r" b="b"/>
              <a:pathLst>
                <a:path w="24138" h="30100" extrusionOk="0">
                  <a:moveTo>
                    <a:pt x="7776" y="1"/>
                  </a:moveTo>
                  <a:lnTo>
                    <a:pt x="1" y="6202"/>
                  </a:lnTo>
                  <a:cubicBezTo>
                    <a:pt x="1" y="6202"/>
                    <a:pt x="6631" y="18652"/>
                    <a:pt x="7585" y="19939"/>
                  </a:cubicBezTo>
                  <a:cubicBezTo>
                    <a:pt x="8587" y="21227"/>
                    <a:pt x="22420" y="30100"/>
                    <a:pt x="22420" y="30100"/>
                  </a:cubicBezTo>
                  <a:lnTo>
                    <a:pt x="24137" y="27953"/>
                  </a:lnTo>
                  <a:cubicBezTo>
                    <a:pt x="24137" y="27953"/>
                    <a:pt x="14216" y="18604"/>
                    <a:pt x="12355" y="15933"/>
                  </a:cubicBezTo>
                  <a:cubicBezTo>
                    <a:pt x="10495" y="13261"/>
                    <a:pt x="7776" y="1"/>
                    <a:pt x="77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67"/>
            <p:cNvSpPr/>
            <p:nvPr/>
          </p:nvSpPr>
          <p:spPr>
            <a:xfrm>
              <a:off x="7200039" y="2472232"/>
              <a:ext cx="53550" cy="129622"/>
            </a:xfrm>
            <a:custGeom>
              <a:avLst/>
              <a:gdLst/>
              <a:ahLst/>
              <a:cxnLst/>
              <a:rect l="l" t="t" r="r" b="b"/>
              <a:pathLst>
                <a:path w="2720" h="6584" extrusionOk="0">
                  <a:moveTo>
                    <a:pt x="573" y="1"/>
                  </a:moveTo>
                  <a:lnTo>
                    <a:pt x="1" y="1622"/>
                  </a:lnTo>
                  <a:lnTo>
                    <a:pt x="2720" y="6583"/>
                  </a:lnTo>
                  <a:lnTo>
                    <a:pt x="573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67"/>
            <p:cNvSpPr/>
            <p:nvPr/>
          </p:nvSpPr>
          <p:spPr>
            <a:xfrm>
              <a:off x="6734252" y="2178928"/>
              <a:ext cx="579443" cy="601355"/>
            </a:xfrm>
            <a:custGeom>
              <a:avLst/>
              <a:gdLst/>
              <a:ahLst/>
              <a:cxnLst/>
              <a:rect l="l" t="t" r="r" b="b"/>
              <a:pathLst>
                <a:path w="29432" h="30545" extrusionOk="0">
                  <a:moveTo>
                    <a:pt x="15839" y="0"/>
                  </a:moveTo>
                  <a:cubicBezTo>
                    <a:pt x="14284" y="0"/>
                    <a:pt x="11655" y="64"/>
                    <a:pt x="9874" y="445"/>
                  </a:cubicBezTo>
                  <a:cubicBezTo>
                    <a:pt x="9016" y="1495"/>
                    <a:pt x="8252" y="2544"/>
                    <a:pt x="7585" y="3689"/>
                  </a:cubicBezTo>
                  <a:cubicBezTo>
                    <a:pt x="6249" y="5883"/>
                    <a:pt x="5056" y="8173"/>
                    <a:pt x="4102" y="10558"/>
                  </a:cubicBezTo>
                  <a:cubicBezTo>
                    <a:pt x="1670" y="16473"/>
                    <a:pt x="286" y="22817"/>
                    <a:pt x="0" y="29257"/>
                  </a:cubicBezTo>
                  <a:lnTo>
                    <a:pt x="20464" y="30544"/>
                  </a:lnTo>
                  <a:cubicBezTo>
                    <a:pt x="20464" y="30544"/>
                    <a:pt x="22849" y="11893"/>
                    <a:pt x="29431" y="5883"/>
                  </a:cubicBezTo>
                  <a:lnTo>
                    <a:pt x="26045" y="3116"/>
                  </a:lnTo>
                  <a:lnTo>
                    <a:pt x="17125" y="16"/>
                  </a:lnTo>
                  <a:cubicBezTo>
                    <a:pt x="17125" y="16"/>
                    <a:pt x="16616" y="0"/>
                    <a:pt x="158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67"/>
            <p:cNvSpPr/>
            <p:nvPr/>
          </p:nvSpPr>
          <p:spPr>
            <a:xfrm>
              <a:off x="6872301" y="2388659"/>
              <a:ext cx="275172" cy="375657"/>
            </a:xfrm>
            <a:custGeom>
              <a:avLst/>
              <a:gdLst/>
              <a:ahLst/>
              <a:cxnLst/>
              <a:rect l="l" t="t" r="r" b="b"/>
              <a:pathLst>
                <a:path w="13977" h="19081" extrusionOk="0">
                  <a:moveTo>
                    <a:pt x="0" y="0"/>
                  </a:moveTo>
                  <a:cubicBezTo>
                    <a:pt x="2481" y="5295"/>
                    <a:pt x="5820" y="13261"/>
                    <a:pt x="7012" y="14406"/>
                  </a:cubicBezTo>
                  <a:lnTo>
                    <a:pt x="13595" y="19081"/>
                  </a:lnTo>
                  <a:lnTo>
                    <a:pt x="13976" y="168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67"/>
            <p:cNvSpPr/>
            <p:nvPr/>
          </p:nvSpPr>
          <p:spPr>
            <a:xfrm>
              <a:off x="7007534" y="2180168"/>
              <a:ext cx="287378" cy="125862"/>
            </a:xfrm>
            <a:custGeom>
              <a:avLst/>
              <a:gdLst/>
              <a:ahLst/>
              <a:cxnLst/>
              <a:rect l="l" t="t" r="r" b="b"/>
              <a:pathLst>
                <a:path w="14597" h="6393" extrusionOk="0">
                  <a:moveTo>
                    <a:pt x="0" y="1"/>
                  </a:moveTo>
                  <a:cubicBezTo>
                    <a:pt x="3482" y="2910"/>
                    <a:pt x="8014" y="4628"/>
                    <a:pt x="12879" y="6393"/>
                  </a:cubicBezTo>
                  <a:lnTo>
                    <a:pt x="13690" y="6011"/>
                  </a:lnTo>
                  <a:cubicBezTo>
                    <a:pt x="14072" y="5820"/>
                    <a:pt x="14406" y="5486"/>
                    <a:pt x="14596" y="5057"/>
                  </a:cubicBezTo>
                  <a:lnTo>
                    <a:pt x="14024" y="4580"/>
                  </a:lnTo>
                  <a:lnTo>
                    <a:pt x="716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67"/>
            <p:cNvSpPr/>
            <p:nvPr/>
          </p:nvSpPr>
          <p:spPr>
            <a:xfrm>
              <a:off x="6846687" y="2213854"/>
              <a:ext cx="573123" cy="695087"/>
            </a:xfrm>
            <a:custGeom>
              <a:avLst/>
              <a:gdLst/>
              <a:ahLst/>
              <a:cxnLst/>
              <a:rect l="l" t="t" r="r" b="b"/>
              <a:pathLst>
                <a:path w="29111" h="35306" extrusionOk="0">
                  <a:moveTo>
                    <a:pt x="6298" y="0"/>
                  </a:moveTo>
                  <a:cubicBezTo>
                    <a:pt x="3328" y="0"/>
                    <a:pt x="1" y="5422"/>
                    <a:pt x="1397" y="9261"/>
                  </a:cubicBezTo>
                  <a:cubicBezTo>
                    <a:pt x="1397" y="9261"/>
                    <a:pt x="8504" y="21568"/>
                    <a:pt x="9506" y="22856"/>
                  </a:cubicBezTo>
                  <a:cubicBezTo>
                    <a:pt x="10460" y="24143"/>
                    <a:pt x="27107" y="35305"/>
                    <a:pt x="27107" y="35305"/>
                  </a:cubicBezTo>
                  <a:lnTo>
                    <a:pt x="29111" y="33016"/>
                  </a:lnTo>
                  <a:cubicBezTo>
                    <a:pt x="29111" y="33016"/>
                    <a:pt x="16565" y="20757"/>
                    <a:pt x="14753" y="18085"/>
                  </a:cubicBezTo>
                  <a:cubicBezTo>
                    <a:pt x="12892" y="15414"/>
                    <a:pt x="9172" y="2535"/>
                    <a:pt x="9172" y="2535"/>
                  </a:cubicBezTo>
                  <a:cubicBezTo>
                    <a:pt x="8429" y="730"/>
                    <a:pt x="7388" y="0"/>
                    <a:pt x="62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67"/>
            <p:cNvSpPr/>
            <p:nvPr/>
          </p:nvSpPr>
          <p:spPr>
            <a:xfrm>
              <a:off x="6846687" y="2213854"/>
              <a:ext cx="573123" cy="695087"/>
            </a:xfrm>
            <a:custGeom>
              <a:avLst/>
              <a:gdLst/>
              <a:ahLst/>
              <a:cxnLst/>
              <a:rect l="l" t="t" r="r" b="b"/>
              <a:pathLst>
                <a:path w="29111" h="35306" extrusionOk="0">
                  <a:moveTo>
                    <a:pt x="6298" y="0"/>
                  </a:moveTo>
                  <a:cubicBezTo>
                    <a:pt x="3328" y="0"/>
                    <a:pt x="1" y="5422"/>
                    <a:pt x="1397" y="9261"/>
                  </a:cubicBezTo>
                  <a:cubicBezTo>
                    <a:pt x="1397" y="9261"/>
                    <a:pt x="8504" y="21568"/>
                    <a:pt x="9506" y="22856"/>
                  </a:cubicBezTo>
                  <a:cubicBezTo>
                    <a:pt x="10460" y="24143"/>
                    <a:pt x="27107" y="35305"/>
                    <a:pt x="27107" y="35305"/>
                  </a:cubicBezTo>
                  <a:lnTo>
                    <a:pt x="29111" y="33016"/>
                  </a:lnTo>
                  <a:cubicBezTo>
                    <a:pt x="29111" y="33016"/>
                    <a:pt x="16565" y="20757"/>
                    <a:pt x="14753" y="18085"/>
                  </a:cubicBezTo>
                  <a:cubicBezTo>
                    <a:pt x="12892" y="15414"/>
                    <a:pt x="9172" y="2535"/>
                    <a:pt x="9172" y="2535"/>
                  </a:cubicBezTo>
                  <a:cubicBezTo>
                    <a:pt x="8429" y="730"/>
                    <a:pt x="7388" y="0"/>
                    <a:pt x="62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67"/>
            <p:cNvSpPr/>
            <p:nvPr/>
          </p:nvSpPr>
          <p:spPr>
            <a:xfrm>
              <a:off x="6908919" y="2287229"/>
              <a:ext cx="91114" cy="139939"/>
            </a:xfrm>
            <a:custGeom>
              <a:avLst/>
              <a:gdLst/>
              <a:ahLst/>
              <a:cxnLst/>
              <a:rect l="l" t="t" r="r" b="b"/>
              <a:pathLst>
                <a:path w="4628" h="7108" extrusionOk="0">
                  <a:moveTo>
                    <a:pt x="3053" y="1"/>
                  </a:moveTo>
                  <a:cubicBezTo>
                    <a:pt x="1527" y="1002"/>
                    <a:pt x="430" y="2529"/>
                    <a:pt x="0" y="4341"/>
                  </a:cubicBezTo>
                  <a:lnTo>
                    <a:pt x="1384" y="7108"/>
                  </a:lnTo>
                  <a:cubicBezTo>
                    <a:pt x="1956" y="4866"/>
                    <a:pt x="3053" y="3530"/>
                    <a:pt x="4627" y="3196"/>
                  </a:cubicBezTo>
                  <a:lnTo>
                    <a:pt x="305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67"/>
            <p:cNvSpPr/>
            <p:nvPr/>
          </p:nvSpPr>
          <p:spPr>
            <a:xfrm>
              <a:off x="6454434" y="3316491"/>
              <a:ext cx="252630" cy="259225"/>
            </a:xfrm>
            <a:custGeom>
              <a:avLst/>
              <a:gdLst/>
              <a:ahLst/>
              <a:cxnLst/>
              <a:rect l="l" t="t" r="r" b="b"/>
              <a:pathLst>
                <a:path w="12832" h="13167" extrusionOk="0">
                  <a:moveTo>
                    <a:pt x="478" y="1"/>
                  </a:moveTo>
                  <a:cubicBezTo>
                    <a:pt x="239" y="1"/>
                    <a:pt x="1" y="239"/>
                    <a:pt x="48" y="525"/>
                  </a:cubicBezTo>
                  <a:lnTo>
                    <a:pt x="573" y="12403"/>
                  </a:lnTo>
                  <a:cubicBezTo>
                    <a:pt x="621" y="12832"/>
                    <a:pt x="955" y="13166"/>
                    <a:pt x="1384" y="13166"/>
                  </a:cubicBezTo>
                  <a:lnTo>
                    <a:pt x="2099" y="13166"/>
                  </a:lnTo>
                  <a:cubicBezTo>
                    <a:pt x="2624" y="13166"/>
                    <a:pt x="3101" y="12785"/>
                    <a:pt x="3244" y="12260"/>
                  </a:cubicBezTo>
                  <a:lnTo>
                    <a:pt x="3864" y="9398"/>
                  </a:lnTo>
                  <a:lnTo>
                    <a:pt x="3864" y="9302"/>
                  </a:lnTo>
                  <a:cubicBezTo>
                    <a:pt x="3976" y="8968"/>
                    <a:pt x="4261" y="8778"/>
                    <a:pt x="4584" y="8778"/>
                  </a:cubicBezTo>
                  <a:cubicBezTo>
                    <a:pt x="4676" y="8778"/>
                    <a:pt x="4771" y="8794"/>
                    <a:pt x="4866" y="8825"/>
                  </a:cubicBezTo>
                  <a:lnTo>
                    <a:pt x="12307" y="11258"/>
                  </a:lnTo>
                  <a:lnTo>
                    <a:pt x="12832" y="2624"/>
                  </a:lnTo>
                  <a:lnTo>
                    <a:pt x="62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67"/>
            <p:cNvSpPr/>
            <p:nvPr/>
          </p:nvSpPr>
          <p:spPr>
            <a:xfrm>
              <a:off x="7245123" y="2759611"/>
              <a:ext cx="255445" cy="239144"/>
            </a:xfrm>
            <a:custGeom>
              <a:avLst/>
              <a:gdLst/>
              <a:ahLst/>
              <a:cxnLst/>
              <a:rect l="l" t="t" r="r" b="b"/>
              <a:pathLst>
                <a:path w="12975" h="12147" extrusionOk="0">
                  <a:moveTo>
                    <a:pt x="5009" y="0"/>
                  </a:moveTo>
                  <a:lnTo>
                    <a:pt x="0" y="5056"/>
                  </a:lnTo>
                  <a:lnTo>
                    <a:pt x="7012" y="8205"/>
                  </a:lnTo>
                  <a:lnTo>
                    <a:pt x="8586" y="11878"/>
                  </a:lnTo>
                  <a:cubicBezTo>
                    <a:pt x="8698" y="12027"/>
                    <a:pt x="8868" y="12146"/>
                    <a:pt x="9051" y="12146"/>
                  </a:cubicBezTo>
                  <a:cubicBezTo>
                    <a:pt x="9102" y="12146"/>
                    <a:pt x="9154" y="12137"/>
                    <a:pt x="9207" y="12116"/>
                  </a:cubicBezTo>
                  <a:cubicBezTo>
                    <a:pt x="9254" y="12068"/>
                    <a:pt x="9302" y="12068"/>
                    <a:pt x="9350" y="12021"/>
                  </a:cubicBezTo>
                  <a:lnTo>
                    <a:pt x="12832" y="8586"/>
                  </a:lnTo>
                  <a:cubicBezTo>
                    <a:pt x="12975" y="8443"/>
                    <a:pt x="12975" y="8157"/>
                    <a:pt x="12832" y="8014"/>
                  </a:cubicBezTo>
                  <a:lnTo>
                    <a:pt x="12784" y="7966"/>
                  </a:lnTo>
                  <a:lnTo>
                    <a:pt x="9540" y="5247"/>
                  </a:lnTo>
                  <a:lnTo>
                    <a:pt x="50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67"/>
            <p:cNvSpPr/>
            <p:nvPr/>
          </p:nvSpPr>
          <p:spPr>
            <a:xfrm>
              <a:off x="7441388" y="2720157"/>
              <a:ext cx="249834" cy="169057"/>
            </a:xfrm>
            <a:custGeom>
              <a:avLst/>
              <a:gdLst/>
              <a:ahLst/>
              <a:cxnLst/>
              <a:rect l="l" t="t" r="r" b="b"/>
              <a:pathLst>
                <a:path w="12690" h="8587" extrusionOk="0">
                  <a:moveTo>
                    <a:pt x="5009" y="1"/>
                  </a:moveTo>
                  <a:lnTo>
                    <a:pt x="1" y="5534"/>
                  </a:lnTo>
                  <a:lnTo>
                    <a:pt x="7013" y="8157"/>
                  </a:lnTo>
                  <a:lnTo>
                    <a:pt x="7347" y="8587"/>
                  </a:lnTo>
                  <a:lnTo>
                    <a:pt x="12498" y="7251"/>
                  </a:lnTo>
                  <a:lnTo>
                    <a:pt x="12594" y="7108"/>
                  </a:lnTo>
                  <a:cubicBezTo>
                    <a:pt x="12689" y="6965"/>
                    <a:pt x="12594" y="6726"/>
                    <a:pt x="12451" y="6631"/>
                  </a:cubicBezTo>
                  <a:lnTo>
                    <a:pt x="9398" y="5105"/>
                  </a:lnTo>
                  <a:lnTo>
                    <a:pt x="500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67"/>
            <p:cNvSpPr/>
            <p:nvPr/>
          </p:nvSpPr>
          <p:spPr>
            <a:xfrm>
              <a:off x="6991568" y="1818214"/>
              <a:ext cx="455470" cy="475611"/>
            </a:xfrm>
            <a:custGeom>
              <a:avLst/>
              <a:gdLst/>
              <a:ahLst/>
              <a:cxnLst/>
              <a:rect l="l" t="t" r="r" b="b"/>
              <a:pathLst>
                <a:path w="23135" h="24158" extrusionOk="0">
                  <a:moveTo>
                    <a:pt x="14147" y="4022"/>
                  </a:moveTo>
                  <a:cubicBezTo>
                    <a:pt x="18109" y="4022"/>
                    <a:pt x="21910" y="7100"/>
                    <a:pt x="21942" y="11755"/>
                  </a:cubicBezTo>
                  <a:cubicBezTo>
                    <a:pt x="21942" y="16048"/>
                    <a:pt x="18460" y="19483"/>
                    <a:pt x="14167" y="19483"/>
                  </a:cubicBezTo>
                  <a:cubicBezTo>
                    <a:pt x="7298" y="19435"/>
                    <a:pt x="3912" y="11135"/>
                    <a:pt x="8777" y="6270"/>
                  </a:cubicBezTo>
                  <a:cubicBezTo>
                    <a:pt x="10345" y="4717"/>
                    <a:pt x="12264" y="4022"/>
                    <a:pt x="14147" y="4022"/>
                  </a:cubicBezTo>
                  <a:close/>
                  <a:moveTo>
                    <a:pt x="12536" y="1"/>
                  </a:moveTo>
                  <a:cubicBezTo>
                    <a:pt x="11771" y="1"/>
                    <a:pt x="10992" y="84"/>
                    <a:pt x="10208" y="259"/>
                  </a:cubicBezTo>
                  <a:cubicBezTo>
                    <a:pt x="3578" y="1690"/>
                    <a:pt x="0" y="8941"/>
                    <a:pt x="2862" y="15094"/>
                  </a:cubicBezTo>
                  <a:lnTo>
                    <a:pt x="2433" y="14760"/>
                  </a:lnTo>
                  <a:cubicBezTo>
                    <a:pt x="1431" y="15333"/>
                    <a:pt x="859" y="16334"/>
                    <a:pt x="906" y="17861"/>
                  </a:cubicBezTo>
                  <a:cubicBezTo>
                    <a:pt x="4770" y="20771"/>
                    <a:pt x="9159" y="22917"/>
                    <a:pt x="13833" y="24157"/>
                  </a:cubicBezTo>
                  <a:cubicBezTo>
                    <a:pt x="14787" y="23394"/>
                    <a:pt x="15312" y="22249"/>
                    <a:pt x="15360" y="21057"/>
                  </a:cubicBezTo>
                  <a:lnTo>
                    <a:pt x="14930" y="20961"/>
                  </a:lnTo>
                  <a:cubicBezTo>
                    <a:pt x="19701" y="19817"/>
                    <a:pt x="23087" y="15571"/>
                    <a:pt x="23135" y="10658"/>
                  </a:cubicBezTo>
                  <a:cubicBezTo>
                    <a:pt x="23135" y="4643"/>
                    <a:pt x="18239" y="1"/>
                    <a:pt x="125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67"/>
            <p:cNvSpPr/>
            <p:nvPr/>
          </p:nvSpPr>
          <p:spPr>
            <a:xfrm>
              <a:off x="6985921" y="1812310"/>
              <a:ext cx="466749" cy="487388"/>
            </a:xfrm>
            <a:custGeom>
              <a:avLst/>
              <a:gdLst/>
              <a:ahLst/>
              <a:cxnLst/>
              <a:rect l="l" t="t" r="r" b="b"/>
              <a:pathLst>
                <a:path w="23135" h="24158" extrusionOk="0">
                  <a:moveTo>
                    <a:pt x="14147" y="4022"/>
                  </a:moveTo>
                  <a:cubicBezTo>
                    <a:pt x="18109" y="4022"/>
                    <a:pt x="21910" y="7100"/>
                    <a:pt x="21942" y="11755"/>
                  </a:cubicBezTo>
                  <a:cubicBezTo>
                    <a:pt x="21942" y="16048"/>
                    <a:pt x="18460" y="19483"/>
                    <a:pt x="14167" y="19483"/>
                  </a:cubicBezTo>
                  <a:cubicBezTo>
                    <a:pt x="7298" y="19435"/>
                    <a:pt x="3912" y="11135"/>
                    <a:pt x="8777" y="6270"/>
                  </a:cubicBezTo>
                  <a:cubicBezTo>
                    <a:pt x="10345" y="4717"/>
                    <a:pt x="12264" y="4022"/>
                    <a:pt x="14147" y="4022"/>
                  </a:cubicBezTo>
                  <a:close/>
                  <a:moveTo>
                    <a:pt x="12536" y="1"/>
                  </a:moveTo>
                  <a:cubicBezTo>
                    <a:pt x="11771" y="1"/>
                    <a:pt x="10992" y="84"/>
                    <a:pt x="10208" y="259"/>
                  </a:cubicBezTo>
                  <a:cubicBezTo>
                    <a:pt x="3578" y="1690"/>
                    <a:pt x="0" y="8941"/>
                    <a:pt x="2862" y="15094"/>
                  </a:cubicBezTo>
                  <a:lnTo>
                    <a:pt x="2433" y="14760"/>
                  </a:lnTo>
                  <a:cubicBezTo>
                    <a:pt x="1431" y="15333"/>
                    <a:pt x="859" y="16334"/>
                    <a:pt x="906" y="17861"/>
                  </a:cubicBezTo>
                  <a:cubicBezTo>
                    <a:pt x="4770" y="20771"/>
                    <a:pt x="9159" y="22917"/>
                    <a:pt x="13833" y="24157"/>
                  </a:cubicBezTo>
                  <a:cubicBezTo>
                    <a:pt x="14787" y="23394"/>
                    <a:pt x="15312" y="22249"/>
                    <a:pt x="15360" y="21057"/>
                  </a:cubicBezTo>
                  <a:lnTo>
                    <a:pt x="14930" y="20961"/>
                  </a:lnTo>
                  <a:cubicBezTo>
                    <a:pt x="19701" y="19817"/>
                    <a:pt x="23087" y="15571"/>
                    <a:pt x="23135" y="10658"/>
                  </a:cubicBezTo>
                  <a:cubicBezTo>
                    <a:pt x="23135" y="4643"/>
                    <a:pt x="18239" y="1"/>
                    <a:pt x="125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67"/>
            <p:cNvSpPr/>
            <p:nvPr/>
          </p:nvSpPr>
          <p:spPr>
            <a:xfrm>
              <a:off x="7035707" y="2009261"/>
              <a:ext cx="84538" cy="151200"/>
            </a:xfrm>
            <a:custGeom>
              <a:avLst/>
              <a:gdLst/>
              <a:ahLst/>
              <a:cxnLst/>
              <a:rect l="l" t="t" r="r" b="b"/>
              <a:pathLst>
                <a:path w="4294" h="7680" extrusionOk="0">
                  <a:moveTo>
                    <a:pt x="286" y="0"/>
                  </a:moveTo>
                  <a:lnTo>
                    <a:pt x="286" y="0"/>
                  </a:lnTo>
                  <a:cubicBezTo>
                    <a:pt x="0" y="1908"/>
                    <a:pt x="286" y="3864"/>
                    <a:pt x="1097" y="5629"/>
                  </a:cubicBezTo>
                  <a:lnTo>
                    <a:pt x="4293" y="7680"/>
                  </a:lnTo>
                  <a:cubicBezTo>
                    <a:pt x="1908" y="5963"/>
                    <a:pt x="525" y="3435"/>
                    <a:pt x="28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67"/>
            <p:cNvSpPr/>
            <p:nvPr/>
          </p:nvSpPr>
          <p:spPr>
            <a:xfrm>
              <a:off x="7290188" y="1840205"/>
              <a:ext cx="140903" cy="131513"/>
            </a:xfrm>
            <a:custGeom>
              <a:avLst/>
              <a:gdLst/>
              <a:ahLst/>
              <a:cxnLst/>
              <a:rect l="l" t="t" r="r" b="b"/>
              <a:pathLst>
                <a:path w="7157" h="6680" extrusionOk="0">
                  <a:moveTo>
                    <a:pt x="1098" y="1"/>
                  </a:moveTo>
                  <a:lnTo>
                    <a:pt x="1" y="335"/>
                  </a:lnTo>
                  <a:cubicBezTo>
                    <a:pt x="3245" y="1193"/>
                    <a:pt x="5868" y="3578"/>
                    <a:pt x="7156" y="6679"/>
                  </a:cubicBezTo>
                  <a:cubicBezTo>
                    <a:pt x="6107" y="3722"/>
                    <a:pt x="3912" y="1337"/>
                    <a:pt x="109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67"/>
            <p:cNvSpPr/>
            <p:nvPr/>
          </p:nvSpPr>
          <p:spPr>
            <a:xfrm>
              <a:off x="7260144" y="1827073"/>
              <a:ext cx="38528" cy="16912"/>
            </a:xfrm>
            <a:custGeom>
              <a:avLst/>
              <a:gdLst/>
              <a:ahLst/>
              <a:cxnLst/>
              <a:rect l="l" t="t" r="r" b="b"/>
              <a:pathLst>
                <a:path w="1957" h="859" extrusionOk="0">
                  <a:moveTo>
                    <a:pt x="239" y="0"/>
                  </a:moveTo>
                  <a:lnTo>
                    <a:pt x="1" y="716"/>
                  </a:lnTo>
                  <a:lnTo>
                    <a:pt x="907" y="859"/>
                  </a:lnTo>
                  <a:lnTo>
                    <a:pt x="1956" y="477"/>
                  </a:lnTo>
                  <a:cubicBezTo>
                    <a:pt x="1432" y="143"/>
                    <a:pt x="859" y="0"/>
                    <a:pt x="2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62" name="Google Shape;1162;p67"/>
          <p:cNvSpPr txBox="1">
            <a:spLocks noGrp="1"/>
          </p:cNvSpPr>
          <p:nvPr>
            <p:ph type="title"/>
          </p:nvPr>
        </p:nvSpPr>
        <p:spPr>
          <a:xfrm>
            <a:off x="199672" y="2259903"/>
            <a:ext cx="1776589" cy="92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PDR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2800"/>
                                        <p:tgtEl>
                                          <p:spTgt spid="1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0"/>
                                        <p:tgtEl>
                                          <p:spTgt spid="1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/>
                                        <p:tgtEl>
                                          <p:spTgt spid="1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/>
                                        <p:tgtEl>
                                          <p:spTgt spid="1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/>
                                        <p:tgtEl>
                                          <p:spTgt spid="1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D15FA26-762E-E37C-BCD8-D2F3365A2C6D}"/>
              </a:ext>
            </a:extLst>
          </p:cNvPr>
          <p:cNvSpPr>
            <a:spLocks noGrp="1"/>
          </p:cNvSpPr>
          <p:nvPr>
            <p:ph type="title" idx="4"/>
          </p:nvPr>
        </p:nvSpPr>
        <p:spPr/>
        <p:txBody>
          <a:bodyPr/>
          <a:lstStyle/>
          <a:p>
            <a:r>
              <a:rPr lang="en-US"/>
              <a:t>Nose Cone</a:t>
            </a:r>
          </a:p>
        </p:txBody>
      </p:sp>
      <p:pic>
        <p:nvPicPr>
          <p:cNvPr id="7" name="Picture 6" descr="A grey object with a white background&#10;&#10;Description automatically generated">
            <a:extLst>
              <a:ext uri="{FF2B5EF4-FFF2-40B4-BE49-F238E27FC236}">
                <a16:creationId xmlns:a16="http://schemas.microsoft.com/office/drawing/2014/main" id="{FEB32EDC-63A8-D193-2E91-C0F6CD16B7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661" y="1285071"/>
            <a:ext cx="3384395" cy="1144609"/>
          </a:xfrm>
          <a:prstGeom prst="rect">
            <a:avLst/>
          </a:prstGeom>
        </p:spPr>
      </p:pic>
      <p:pic>
        <p:nvPicPr>
          <p:cNvPr id="8" name="Picture 7" descr="A black and white object&#10;&#10;Description automatically generated">
            <a:extLst>
              <a:ext uri="{FF2B5EF4-FFF2-40B4-BE49-F238E27FC236}">
                <a16:creationId xmlns:a16="http://schemas.microsoft.com/office/drawing/2014/main" id="{4B5F3E27-E21F-A13A-8230-184EF4C675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6467" y="2810246"/>
            <a:ext cx="3251974" cy="1146903"/>
          </a:xfrm>
          <a:prstGeom prst="rect">
            <a:avLst/>
          </a:prstGeom>
        </p:spPr>
      </p:pic>
      <p:pic>
        <p:nvPicPr>
          <p:cNvPr id="9" name="Picture 8" descr="A close-up of a car windshield&#10;&#10;Description automatically generated">
            <a:extLst>
              <a:ext uri="{FF2B5EF4-FFF2-40B4-BE49-F238E27FC236}">
                <a16:creationId xmlns:a16="http://schemas.microsoft.com/office/drawing/2014/main" id="{BD8607C8-C6FB-B095-4BC7-9DD02C85CB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35187" y="1285412"/>
            <a:ext cx="3251974" cy="114392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A836795-A930-46C2-EE4E-B20720ADDBB3}"/>
              </a:ext>
            </a:extLst>
          </p:cNvPr>
          <p:cNvSpPr txBox="1"/>
          <p:nvPr/>
        </p:nvSpPr>
        <p:spPr>
          <a:xfrm>
            <a:off x="311885" y="2526448"/>
            <a:ext cx="2743199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0737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Haack Series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737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Optimized to reduce drag, difficult to manufacture, mass efficient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1E61462-09BD-FD8F-9DFE-9E3E6C0F1A3D}"/>
              </a:ext>
            </a:extLst>
          </p:cNvPr>
          <p:cNvSpPr txBox="1"/>
          <p:nvPr/>
        </p:nvSpPr>
        <p:spPr>
          <a:xfrm>
            <a:off x="6307408" y="2570007"/>
            <a:ext cx="2743199" cy="7386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0737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Elliptical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737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Low drag, also difficult to manufacture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C74AE8C-799D-7071-281D-1FA31B539EB0}"/>
              </a:ext>
            </a:extLst>
          </p:cNvPr>
          <p:cNvSpPr txBox="1"/>
          <p:nvPr/>
        </p:nvSpPr>
        <p:spPr>
          <a:xfrm>
            <a:off x="3327942" y="4277538"/>
            <a:ext cx="2743199" cy="3657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F55ABA0-CB35-8227-3B65-0CB87036F7E9}"/>
              </a:ext>
            </a:extLst>
          </p:cNvPr>
          <p:cNvSpPr txBox="1"/>
          <p:nvPr/>
        </p:nvSpPr>
        <p:spPr>
          <a:xfrm>
            <a:off x="3293094" y="4129435"/>
            <a:ext cx="2743199" cy="7386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0737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Ogive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737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Relatively easy to manufacture, not as mass efficient</a:t>
            </a:r>
          </a:p>
        </p:txBody>
      </p:sp>
    </p:spTree>
    <p:extLst>
      <p:ext uri="{BB962C8B-B14F-4D97-AF65-F5344CB8AC3E}">
        <p14:creationId xmlns:p14="http://schemas.microsoft.com/office/powerpoint/2010/main" val="31309562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3" name="Google Shape;1463;p77"/>
          <p:cNvSpPr txBox="1">
            <a:spLocks noGrp="1"/>
          </p:cNvSpPr>
          <p:nvPr>
            <p:ph type="title" idx="4"/>
          </p:nvPr>
        </p:nvSpPr>
        <p:spPr>
          <a:xfrm>
            <a:off x="699976" y="394033"/>
            <a:ext cx="7743600" cy="56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"/>
              <a:t>Thrust Structure/ Tail Cone</a:t>
            </a:r>
            <a:endParaRPr/>
          </a:p>
        </p:txBody>
      </p:sp>
      <p:sp>
        <p:nvSpPr>
          <p:cNvPr id="5" name="Google Shape;1696;p84">
            <a:extLst>
              <a:ext uri="{FF2B5EF4-FFF2-40B4-BE49-F238E27FC236}">
                <a16:creationId xmlns:a16="http://schemas.microsoft.com/office/drawing/2014/main" id="{03FD7E66-0913-3071-91B6-C5A7FF8F1C75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347807" y="956233"/>
            <a:ext cx="3702984" cy="340715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39700" lvl="0" indent="0" algn="l" rtl="0">
              <a:spcBef>
                <a:spcPts val="0"/>
              </a:spcBef>
              <a:spcAft>
                <a:spcPts val="0"/>
              </a:spcAft>
              <a:buSzPts val="1400"/>
            </a:pP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317500" algn="l">
              <a:buSzPts val="1400"/>
              <a:buFont typeface="Signika"/>
              <a:buChar char="●"/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Aluminum plates provide support and easily mount the fins</a:t>
            </a:r>
          </a:p>
          <a:p>
            <a:pPr indent="-317500" algn="l">
              <a:buSzPts val="1400"/>
              <a:buFont typeface="Signika"/>
              <a:buChar char="●"/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Easy to assemble</a:t>
            </a:r>
          </a:p>
          <a:p>
            <a:pPr indent="-317500" algn="l">
              <a:buSzPts val="1400"/>
              <a:buFont typeface="Signika"/>
              <a:buChar char="●"/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Tail Cone combined into thrust structure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Parabolic Tail Cone</a:t>
            </a:r>
          </a:p>
          <a:p>
            <a:pPr lvl="1" algn="l">
              <a:buSzPts val="1400"/>
              <a:buChar char="●"/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Assists in reducing vortices</a:t>
            </a:r>
          </a:p>
          <a:p>
            <a:pPr lvl="1" algn="l">
              <a:buSzPts val="1400"/>
              <a:buChar char="●"/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Better flight stability</a:t>
            </a:r>
          </a:p>
          <a:p>
            <a:pPr lvl="1" algn="l">
              <a:buSzPts val="1400"/>
              <a:buChar char="●"/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Mass efficient </a:t>
            </a:r>
          </a:p>
        </p:txBody>
      </p:sp>
      <p:pic>
        <p:nvPicPr>
          <p:cNvPr id="3" name="Picture 2" descr="A drawing of a red object with a grey ball&#10;&#10;Description automatically generated">
            <a:extLst>
              <a:ext uri="{FF2B5EF4-FFF2-40B4-BE49-F238E27FC236}">
                <a16:creationId xmlns:a16="http://schemas.microsoft.com/office/drawing/2014/main" id="{4EB8B90D-FC54-1417-0BCF-67955859B3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4841" y="1091697"/>
            <a:ext cx="4361352" cy="3407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913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3" name="Google Shape;1463;p77"/>
          <p:cNvSpPr txBox="1">
            <a:spLocks noGrp="1"/>
          </p:cNvSpPr>
          <p:nvPr>
            <p:ph type="title" idx="4"/>
          </p:nvPr>
        </p:nvSpPr>
        <p:spPr>
          <a:xfrm>
            <a:off x="699976" y="394033"/>
            <a:ext cx="7743600" cy="56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Fin Configuration</a:t>
            </a:r>
            <a:endParaRPr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Google Shape;1696;p84">
                <a:extLst>
                  <a:ext uri="{FF2B5EF4-FFF2-40B4-BE49-F238E27FC236}">
                    <a16:creationId xmlns:a16="http://schemas.microsoft.com/office/drawing/2014/main" id="{03FD7E66-0913-3071-91B6-C5A7FF8F1C75}"/>
                  </a:ext>
                </a:extLst>
              </p:cNvPr>
              <p:cNvSpPr txBox="1">
                <a:spLocks noGrp="1"/>
              </p:cNvSpPr>
              <p:nvPr>
                <p:ph type="subTitle" idx="1"/>
              </p:nvPr>
            </p:nvSpPr>
            <p:spPr>
              <a:xfrm>
                <a:off x="448524" y="1091698"/>
                <a:ext cx="3535716" cy="3080584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indent="-317500" algn="l">
                  <a:buSzPts val="1400"/>
                  <a:buChar char="●"/>
                </a:pPr>
                <a:r>
                  <a:rPr lang="en-US" sz="1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Clipped Delta fins utilized</a:t>
                </a:r>
              </a:p>
              <a:p>
                <a:pPr lvl="1" algn="l">
                  <a:buSzPts val="1400"/>
                  <a:buChar char="●"/>
                </a:pPr>
                <a:r>
                  <a:rPr lang="en-US" sz="13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Easy to manufacture</a:t>
                </a:r>
              </a:p>
              <a:p>
                <a:pPr lvl="1" algn="l">
                  <a:buSzPts val="1400"/>
                  <a:buChar char="●"/>
                </a:pPr>
                <a:r>
                  <a:rPr lang="en-US" sz="13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Cost efficient</a:t>
                </a:r>
              </a:p>
              <a:p>
                <a:pPr lvl="1" algn="l">
                  <a:buSzPts val="1400"/>
                  <a:buChar char="●"/>
                </a:pPr>
                <a:r>
                  <a:rPr lang="en-US" sz="13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Properly stabilize vehicle</a:t>
                </a:r>
              </a:p>
              <a:p>
                <a:pPr lvl="1" algn="l">
                  <a:buSzPts val="1400"/>
                  <a:buChar char="●"/>
                </a:pPr>
                <a:r>
                  <a:rPr lang="en-US" sz="13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Reduces drag loads</a:t>
                </a:r>
              </a:p>
              <a:p>
                <a:pPr lvl="1" algn="l">
                  <a:buSzPts val="1400"/>
                  <a:buChar char="●"/>
                </a:pPr>
                <a:r>
                  <a:rPr lang="en-US" sz="13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Optimized in Open Rocket</a:t>
                </a:r>
              </a:p>
              <a:p>
                <a:pPr indent="-317500" algn="l">
                  <a:buSzPts val="1400"/>
                  <a:buFont typeface="Signika"/>
                  <a:buChar char="●"/>
                </a:pPr>
                <a:r>
                  <a:rPr lang="en-US" sz="1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Fin Flutter</a:t>
                </a:r>
              </a:p>
              <a:p>
                <a:pPr lvl="1" algn="l">
                  <a:buSzPts val="1400"/>
                  <a:buFont typeface="Signika"/>
                  <a:buChar char="●"/>
                </a:pPr>
                <a:r>
                  <a:rPr lang="en-US" sz="13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Max vehicle velocity 630 ft/s</a:t>
                </a:r>
              </a:p>
              <a:p>
                <a:pPr lvl="1" algn="l">
                  <a:buSzPts val="1400"/>
                  <a:buFont typeface="Signika"/>
                  <a:buChar char="●"/>
                </a:pPr>
                <a:r>
                  <a:rPr lang="en-US" sz="13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Fin Flutter starts at around 900 ft/s</a:t>
                </a:r>
              </a:p>
              <a:p>
                <a:pPr lvl="1" algn="l">
                  <a:buSzPts val="1400"/>
                  <a:buChar char="●"/>
                </a:pPr>
                <a:r>
                  <a:rPr lang="en-US" sz="13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Equation used:  </a:t>
                </a:r>
              </a:p>
              <a:p>
                <a:pPr lvl="1" algn="l">
                  <a:buSzPts val="1400"/>
                  <a:buChar char="●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1.337</m:t>
                                </m:r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𝐴𝑅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+1)</m:t>
                                </m:r>
                              </m:den>
                            </m:f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2(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𝐴𝑅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+2)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num>
                                  <m:den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den>
                                </m:f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</m:den>
                        </m:f>
                      </m:e>
                    </m:rad>
                  </m:oMath>
                </a14:m>
                <a:r>
                  <a:rPr lang="en-US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lvl="1" algn="l">
                  <a:buSzPts val="1400"/>
                  <a:buChar char="●"/>
                </a:pPr>
                <a:endParaRPr lang="en-US" sz="1300">
                  <a:latin typeface="Calibri"/>
                  <a:cs typeface="Calibri"/>
                </a:endParaRPr>
              </a:p>
            </p:txBody>
          </p:sp>
        </mc:Choice>
        <mc:Fallback>
          <p:sp>
            <p:nvSpPr>
              <p:cNvPr id="5" name="Google Shape;1696;p84">
                <a:extLst>
                  <a:ext uri="{FF2B5EF4-FFF2-40B4-BE49-F238E27FC236}">
                    <a16:creationId xmlns:a16="http://schemas.microsoft.com/office/drawing/2014/main" id="{03FD7E66-0913-3071-91B6-C5A7FF8F1C75}"/>
                  </a:ext>
                </a:extLst>
              </p:cNvPr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448524" y="1091698"/>
                <a:ext cx="3535716" cy="308058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 descr="A drawing of a red object with measurements&#10;&#10;Description automatically generated">
            <a:extLst>
              <a:ext uri="{FF2B5EF4-FFF2-40B4-BE49-F238E27FC236}">
                <a16:creationId xmlns:a16="http://schemas.microsoft.com/office/drawing/2014/main" id="{C50F5CD6-912F-0CAB-35A5-D217D60C5C5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7256" y="1091697"/>
            <a:ext cx="4846096" cy="3080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249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8" name="Google Shape;2038;p93"/>
          <p:cNvSpPr/>
          <p:nvPr/>
        </p:nvSpPr>
        <p:spPr>
          <a:xfrm>
            <a:off x="1914600" y="4367300"/>
            <a:ext cx="5314796" cy="310278"/>
          </a:xfrm>
          <a:custGeom>
            <a:avLst/>
            <a:gdLst/>
            <a:ahLst/>
            <a:cxnLst/>
            <a:rect l="l" t="t" r="r" b="b"/>
            <a:pathLst>
              <a:path w="161716" h="9441" extrusionOk="0">
                <a:moveTo>
                  <a:pt x="80858" y="1"/>
                </a:moveTo>
                <a:cubicBezTo>
                  <a:pt x="36193" y="1"/>
                  <a:pt x="0" y="2136"/>
                  <a:pt x="0" y="4737"/>
                </a:cubicBezTo>
                <a:cubicBezTo>
                  <a:pt x="0" y="7339"/>
                  <a:pt x="36193" y="9441"/>
                  <a:pt x="80858" y="9441"/>
                </a:cubicBezTo>
                <a:cubicBezTo>
                  <a:pt x="125523" y="9441"/>
                  <a:pt x="161716" y="7339"/>
                  <a:pt x="161716" y="4737"/>
                </a:cubicBezTo>
                <a:cubicBezTo>
                  <a:pt x="161716" y="2136"/>
                  <a:pt x="125523" y="1"/>
                  <a:pt x="8085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9" name="Google Shape;2039;p93"/>
          <p:cNvSpPr txBox="1">
            <a:spLocks noGrp="1"/>
          </p:cNvSpPr>
          <p:nvPr>
            <p:ph type="title"/>
          </p:nvPr>
        </p:nvSpPr>
        <p:spPr>
          <a:xfrm flipH="1">
            <a:off x="3130313" y="2291553"/>
            <a:ext cx="3078663" cy="196405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l"/>
            <a:r>
              <a:rPr lang="en-US"/>
              <a:t>Stability, Pressure, &amp; Gravity</a:t>
            </a:r>
          </a:p>
        </p:txBody>
      </p:sp>
      <p:sp>
        <p:nvSpPr>
          <p:cNvPr id="2041" name="Google Shape;2041;p93"/>
          <p:cNvSpPr txBox="1">
            <a:spLocks noGrp="1"/>
          </p:cNvSpPr>
          <p:nvPr>
            <p:ph type="title" idx="2"/>
          </p:nvPr>
        </p:nvSpPr>
        <p:spPr>
          <a:xfrm flipH="1">
            <a:off x="3963450" y="1538838"/>
            <a:ext cx="1217100" cy="743400"/>
          </a:xfrm>
          <a:prstGeom prst="rect">
            <a:avLst/>
          </a:prstGeom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grpSp>
        <p:nvGrpSpPr>
          <p:cNvPr id="2042" name="Google Shape;2042;p93"/>
          <p:cNvGrpSpPr/>
          <p:nvPr/>
        </p:nvGrpSpPr>
        <p:grpSpPr>
          <a:xfrm flipH="1">
            <a:off x="7749913" y="2150739"/>
            <a:ext cx="784533" cy="465811"/>
            <a:chOff x="554050" y="878700"/>
            <a:chExt cx="1129150" cy="670425"/>
          </a:xfrm>
        </p:grpSpPr>
        <p:sp>
          <p:nvSpPr>
            <p:cNvPr id="2043" name="Google Shape;2043;p93"/>
            <p:cNvSpPr/>
            <p:nvPr/>
          </p:nvSpPr>
          <p:spPr>
            <a:xfrm>
              <a:off x="777875" y="878700"/>
              <a:ext cx="670425" cy="670425"/>
            </a:xfrm>
            <a:custGeom>
              <a:avLst/>
              <a:gdLst/>
              <a:ahLst/>
              <a:cxnLst/>
              <a:rect l="l" t="t" r="r" b="b"/>
              <a:pathLst>
                <a:path w="26817" h="26817" extrusionOk="0">
                  <a:moveTo>
                    <a:pt x="13429" y="0"/>
                  </a:moveTo>
                  <a:cubicBezTo>
                    <a:pt x="6009" y="0"/>
                    <a:pt x="0" y="6009"/>
                    <a:pt x="0" y="13388"/>
                  </a:cubicBezTo>
                  <a:cubicBezTo>
                    <a:pt x="0" y="20808"/>
                    <a:pt x="6009" y="26817"/>
                    <a:pt x="13429" y="26817"/>
                  </a:cubicBezTo>
                  <a:cubicBezTo>
                    <a:pt x="20808" y="26817"/>
                    <a:pt x="26817" y="20808"/>
                    <a:pt x="26817" y="13388"/>
                  </a:cubicBezTo>
                  <a:cubicBezTo>
                    <a:pt x="26817" y="6009"/>
                    <a:pt x="20808" y="0"/>
                    <a:pt x="134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" name="Google Shape;2044;p93"/>
            <p:cNvSpPr/>
            <p:nvPr/>
          </p:nvSpPr>
          <p:spPr>
            <a:xfrm>
              <a:off x="554050" y="994700"/>
              <a:ext cx="1129150" cy="458750"/>
            </a:xfrm>
            <a:custGeom>
              <a:avLst/>
              <a:gdLst/>
              <a:ahLst/>
              <a:cxnLst/>
              <a:rect l="l" t="t" r="r" b="b"/>
              <a:pathLst>
                <a:path w="45166" h="18350" extrusionOk="0">
                  <a:moveTo>
                    <a:pt x="37757" y="0"/>
                  </a:moveTo>
                  <a:cubicBezTo>
                    <a:pt x="36297" y="0"/>
                    <a:pt x="34635" y="123"/>
                    <a:pt x="32826" y="361"/>
                  </a:cubicBezTo>
                  <a:cubicBezTo>
                    <a:pt x="33350" y="1006"/>
                    <a:pt x="33834" y="1691"/>
                    <a:pt x="34238" y="2498"/>
                  </a:cubicBezTo>
                  <a:cubicBezTo>
                    <a:pt x="36456" y="2619"/>
                    <a:pt x="37907" y="3103"/>
                    <a:pt x="38190" y="4071"/>
                  </a:cubicBezTo>
                  <a:cubicBezTo>
                    <a:pt x="38956" y="6490"/>
                    <a:pt x="32504" y="10724"/>
                    <a:pt x="23793" y="13547"/>
                  </a:cubicBezTo>
                  <a:cubicBezTo>
                    <a:pt x="18948" y="15110"/>
                    <a:pt x="14412" y="15919"/>
                    <a:pt x="11198" y="15919"/>
                  </a:cubicBezTo>
                  <a:cubicBezTo>
                    <a:pt x="8607" y="15919"/>
                    <a:pt x="6876" y="15393"/>
                    <a:pt x="6534" y="14313"/>
                  </a:cubicBezTo>
                  <a:cubicBezTo>
                    <a:pt x="6211" y="13305"/>
                    <a:pt x="6977" y="12055"/>
                    <a:pt x="8953" y="10563"/>
                  </a:cubicBezTo>
                  <a:cubicBezTo>
                    <a:pt x="8953" y="10563"/>
                    <a:pt x="9115" y="10482"/>
                    <a:pt x="9074" y="10482"/>
                  </a:cubicBezTo>
                  <a:cubicBezTo>
                    <a:pt x="8953" y="9595"/>
                    <a:pt x="8913" y="8829"/>
                    <a:pt x="8953" y="7942"/>
                  </a:cubicBezTo>
                  <a:lnTo>
                    <a:pt x="8953" y="7942"/>
                  </a:lnTo>
                  <a:cubicBezTo>
                    <a:pt x="3348" y="10926"/>
                    <a:pt x="1" y="14031"/>
                    <a:pt x="686" y="16168"/>
                  </a:cubicBezTo>
                  <a:cubicBezTo>
                    <a:pt x="1174" y="17631"/>
                    <a:pt x="3562" y="18350"/>
                    <a:pt x="7131" y="18350"/>
                  </a:cubicBezTo>
                  <a:cubicBezTo>
                    <a:pt x="11530" y="18350"/>
                    <a:pt x="17722" y="17257"/>
                    <a:pt x="24358" y="15120"/>
                  </a:cubicBezTo>
                  <a:cubicBezTo>
                    <a:pt x="36335" y="11249"/>
                    <a:pt x="45166" y="5482"/>
                    <a:pt x="44037" y="2175"/>
                  </a:cubicBezTo>
                  <a:cubicBezTo>
                    <a:pt x="43582" y="697"/>
                    <a:pt x="41244" y="0"/>
                    <a:pt x="377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45" name="Google Shape;2045;p93"/>
          <p:cNvGrpSpPr/>
          <p:nvPr/>
        </p:nvGrpSpPr>
        <p:grpSpPr>
          <a:xfrm>
            <a:off x="602275" y="3367459"/>
            <a:ext cx="714131" cy="714131"/>
            <a:chOff x="579325" y="809172"/>
            <a:chExt cx="714131" cy="714131"/>
          </a:xfrm>
        </p:grpSpPr>
        <p:sp>
          <p:nvSpPr>
            <p:cNvPr id="2046" name="Google Shape;2046;p93"/>
            <p:cNvSpPr/>
            <p:nvPr/>
          </p:nvSpPr>
          <p:spPr>
            <a:xfrm>
              <a:off x="579325" y="809172"/>
              <a:ext cx="714131" cy="714131"/>
            </a:xfrm>
            <a:custGeom>
              <a:avLst/>
              <a:gdLst/>
              <a:ahLst/>
              <a:cxnLst/>
              <a:rect l="l" t="t" r="r" b="b"/>
              <a:pathLst>
                <a:path w="39319" h="39319" extrusionOk="0">
                  <a:moveTo>
                    <a:pt x="19679" y="0"/>
                  </a:moveTo>
                  <a:cubicBezTo>
                    <a:pt x="8791" y="0"/>
                    <a:pt x="0" y="8832"/>
                    <a:pt x="0" y="19679"/>
                  </a:cubicBezTo>
                  <a:cubicBezTo>
                    <a:pt x="0" y="30527"/>
                    <a:pt x="8791" y="39318"/>
                    <a:pt x="19679" y="39318"/>
                  </a:cubicBezTo>
                  <a:cubicBezTo>
                    <a:pt x="30527" y="39318"/>
                    <a:pt x="39318" y="30527"/>
                    <a:pt x="39318" y="19679"/>
                  </a:cubicBezTo>
                  <a:cubicBezTo>
                    <a:pt x="39318" y="8832"/>
                    <a:pt x="30527" y="0"/>
                    <a:pt x="196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" name="Google Shape;2047;p93"/>
            <p:cNvSpPr/>
            <p:nvPr/>
          </p:nvSpPr>
          <p:spPr>
            <a:xfrm>
              <a:off x="736077" y="809172"/>
              <a:ext cx="458022" cy="658881"/>
            </a:xfrm>
            <a:custGeom>
              <a:avLst/>
              <a:gdLst/>
              <a:ahLst/>
              <a:cxnLst/>
              <a:rect l="l" t="t" r="r" b="b"/>
              <a:pathLst>
                <a:path w="25218" h="36277" extrusionOk="0">
                  <a:moveTo>
                    <a:pt x="25163" y="21171"/>
                  </a:moveTo>
                  <a:cubicBezTo>
                    <a:pt x="25190" y="21198"/>
                    <a:pt x="25204" y="21207"/>
                    <a:pt x="25208" y="21207"/>
                  </a:cubicBezTo>
                  <a:cubicBezTo>
                    <a:pt x="25217" y="21207"/>
                    <a:pt x="25190" y="21171"/>
                    <a:pt x="25163" y="21171"/>
                  </a:cubicBezTo>
                  <a:close/>
                  <a:moveTo>
                    <a:pt x="10162" y="0"/>
                  </a:moveTo>
                  <a:lnTo>
                    <a:pt x="10162" y="0"/>
                  </a:lnTo>
                  <a:cubicBezTo>
                    <a:pt x="7339" y="161"/>
                    <a:pt x="4638" y="928"/>
                    <a:pt x="2097" y="2218"/>
                  </a:cubicBezTo>
                  <a:cubicBezTo>
                    <a:pt x="1089" y="4799"/>
                    <a:pt x="403" y="7420"/>
                    <a:pt x="0" y="10162"/>
                  </a:cubicBezTo>
                  <a:cubicBezTo>
                    <a:pt x="0" y="10283"/>
                    <a:pt x="40" y="10404"/>
                    <a:pt x="81" y="10485"/>
                  </a:cubicBezTo>
                  <a:lnTo>
                    <a:pt x="3186" y="13469"/>
                  </a:lnTo>
                  <a:cubicBezTo>
                    <a:pt x="3226" y="13509"/>
                    <a:pt x="3307" y="13590"/>
                    <a:pt x="3387" y="13590"/>
                  </a:cubicBezTo>
                  <a:lnTo>
                    <a:pt x="4517" y="13671"/>
                  </a:lnTo>
                  <a:cubicBezTo>
                    <a:pt x="4597" y="13671"/>
                    <a:pt x="4638" y="13671"/>
                    <a:pt x="4678" y="13711"/>
                  </a:cubicBezTo>
                  <a:lnTo>
                    <a:pt x="9114" y="16413"/>
                  </a:lnTo>
                  <a:cubicBezTo>
                    <a:pt x="9235" y="16453"/>
                    <a:pt x="9275" y="16614"/>
                    <a:pt x="9275" y="16695"/>
                  </a:cubicBezTo>
                  <a:lnTo>
                    <a:pt x="8831" y="21171"/>
                  </a:lnTo>
                  <a:cubicBezTo>
                    <a:pt x="8831" y="21333"/>
                    <a:pt x="8831" y="21534"/>
                    <a:pt x="8912" y="21655"/>
                  </a:cubicBezTo>
                  <a:lnTo>
                    <a:pt x="11090" y="25083"/>
                  </a:lnTo>
                  <a:cubicBezTo>
                    <a:pt x="11130" y="25123"/>
                    <a:pt x="11130" y="25164"/>
                    <a:pt x="11170" y="25164"/>
                  </a:cubicBezTo>
                  <a:lnTo>
                    <a:pt x="12864" y="26414"/>
                  </a:lnTo>
                  <a:cubicBezTo>
                    <a:pt x="12945" y="26494"/>
                    <a:pt x="12945" y="26575"/>
                    <a:pt x="12945" y="26696"/>
                  </a:cubicBezTo>
                  <a:lnTo>
                    <a:pt x="12340" y="30325"/>
                  </a:lnTo>
                  <a:lnTo>
                    <a:pt x="11251" y="35890"/>
                  </a:lnTo>
                  <a:cubicBezTo>
                    <a:pt x="11279" y="36156"/>
                    <a:pt x="11418" y="36276"/>
                    <a:pt x="11648" y="36276"/>
                  </a:cubicBezTo>
                  <a:cubicBezTo>
                    <a:pt x="12079" y="36276"/>
                    <a:pt x="12829" y="35849"/>
                    <a:pt x="13751" y="35164"/>
                  </a:cubicBezTo>
                  <a:lnTo>
                    <a:pt x="15163" y="32826"/>
                  </a:lnTo>
                  <a:lnTo>
                    <a:pt x="16413" y="32342"/>
                  </a:lnTo>
                  <a:lnTo>
                    <a:pt x="19598" y="30043"/>
                  </a:lnTo>
                  <a:lnTo>
                    <a:pt x="21816" y="27583"/>
                  </a:lnTo>
                  <a:lnTo>
                    <a:pt x="22986" y="24962"/>
                  </a:lnTo>
                  <a:cubicBezTo>
                    <a:pt x="22986" y="24922"/>
                    <a:pt x="23026" y="24881"/>
                    <a:pt x="23026" y="24881"/>
                  </a:cubicBezTo>
                  <a:lnTo>
                    <a:pt x="24236" y="23510"/>
                  </a:lnTo>
                  <a:lnTo>
                    <a:pt x="25042" y="22704"/>
                  </a:lnTo>
                  <a:cubicBezTo>
                    <a:pt x="25083" y="22583"/>
                    <a:pt x="25163" y="22502"/>
                    <a:pt x="25163" y="22381"/>
                  </a:cubicBezTo>
                  <a:lnTo>
                    <a:pt x="25163" y="21171"/>
                  </a:lnTo>
                  <a:lnTo>
                    <a:pt x="24680" y="21212"/>
                  </a:lnTo>
                  <a:cubicBezTo>
                    <a:pt x="24599" y="21212"/>
                    <a:pt x="24438" y="21212"/>
                    <a:pt x="24397" y="21131"/>
                  </a:cubicBezTo>
                  <a:lnTo>
                    <a:pt x="23671" y="20526"/>
                  </a:lnTo>
                  <a:cubicBezTo>
                    <a:pt x="23631" y="20526"/>
                    <a:pt x="23631" y="20486"/>
                    <a:pt x="23591" y="20486"/>
                  </a:cubicBezTo>
                  <a:lnTo>
                    <a:pt x="21453" y="19558"/>
                  </a:lnTo>
                  <a:cubicBezTo>
                    <a:pt x="21413" y="19518"/>
                    <a:pt x="21332" y="19478"/>
                    <a:pt x="21252" y="19397"/>
                  </a:cubicBezTo>
                  <a:lnTo>
                    <a:pt x="20042" y="17703"/>
                  </a:lnTo>
                  <a:cubicBezTo>
                    <a:pt x="20002" y="17623"/>
                    <a:pt x="19921" y="17542"/>
                    <a:pt x="19840" y="17502"/>
                  </a:cubicBezTo>
                  <a:lnTo>
                    <a:pt x="19155" y="17179"/>
                  </a:lnTo>
                  <a:cubicBezTo>
                    <a:pt x="19115" y="17179"/>
                    <a:pt x="19115" y="17139"/>
                    <a:pt x="19034" y="17139"/>
                  </a:cubicBezTo>
                  <a:lnTo>
                    <a:pt x="18308" y="17058"/>
                  </a:lnTo>
                  <a:cubicBezTo>
                    <a:pt x="18187" y="17058"/>
                    <a:pt x="18106" y="17018"/>
                    <a:pt x="17985" y="16937"/>
                  </a:cubicBezTo>
                  <a:lnTo>
                    <a:pt x="16413" y="15727"/>
                  </a:lnTo>
                  <a:cubicBezTo>
                    <a:pt x="16372" y="15687"/>
                    <a:pt x="16292" y="15647"/>
                    <a:pt x="16211" y="15647"/>
                  </a:cubicBezTo>
                  <a:lnTo>
                    <a:pt x="15082" y="15485"/>
                  </a:lnTo>
                  <a:cubicBezTo>
                    <a:pt x="15001" y="15485"/>
                    <a:pt x="14921" y="15485"/>
                    <a:pt x="14880" y="15526"/>
                  </a:cubicBezTo>
                  <a:lnTo>
                    <a:pt x="14558" y="15687"/>
                  </a:lnTo>
                  <a:cubicBezTo>
                    <a:pt x="14517" y="15707"/>
                    <a:pt x="14467" y="15717"/>
                    <a:pt x="14406" y="15717"/>
                  </a:cubicBezTo>
                  <a:cubicBezTo>
                    <a:pt x="14346" y="15717"/>
                    <a:pt x="14275" y="15707"/>
                    <a:pt x="14195" y="15687"/>
                  </a:cubicBezTo>
                  <a:lnTo>
                    <a:pt x="12864" y="15042"/>
                  </a:lnTo>
                  <a:cubicBezTo>
                    <a:pt x="12743" y="15001"/>
                    <a:pt x="12703" y="15001"/>
                    <a:pt x="12582" y="15001"/>
                  </a:cubicBezTo>
                  <a:lnTo>
                    <a:pt x="11372" y="15243"/>
                  </a:lnTo>
                  <a:cubicBezTo>
                    <a:pt x="11291" y="15243"/>
                    <a:pt x="11251" y="15284"/>
                    <a:pt x="11170" y="15324"/>
                  </a:cubicBezTo>
                  <a:lnTo>
                    <a:pt x="10686" y="15889"/>
                  </a:lnTo>
                  <a:cubicBezTo>
                    <a:pt x="10601" y="15946"/>
                    <a:pt x="10535" y="16003"/>
                    <a:pt x="10447" y="16003"/>
                  </a:cubicBezTo>
                  <a:cubicBezTo>
                    <a:pt x="10411" y="16003"/>
                    <a:pt x="10371" y="15993"/>
                    <a:pt x="10323" y="15969"/>
                  </a:cubicBezTo>
                  <a:lnTo>
                    <a:pt x="9315" y="15768"/>
                  </a:lnTo>
                  <a:lnTo>
                    <a:pt x="7218" y="14840"/>
                  </a:lnTo>
                  <a:lnTo>
                    <a:pt x="6492" y="13751"/>
                  </a:lnTo>
                  <a:cubicBezTo>
                    <a:pt x="6452" y="13671"/>
                    <a:pt x="6452" y="13550"/>
                    <a:pt x="6452" y="13469"/>
                  </a:cubicBezTo>
                  <a:lnTo>
                    <a:pt x="6613" y="12622"/>
                  </a:lnTo>
                  <a:lnTo>
                    <a:pt x="7097" y="11412"/>
                  </a:lnTo>
                  <a:cubicBezTo>
                    <a:pt x="7097" y="11332"/>
                    <a:pt x="7097" y="11291"/>
                    <a:pt x="7057" y="11291"/>
                  </a:cubicBezTo>
                  <a:lnTo>
                    <a:pt x="7017" y="11291"/>
                  </a:lnTo>
                  <a:lnTo>
                    <a:pt x="6089" y="11412"/>
                  </a:lnTo>
                  <a:cubicBezTo>
                    <a:pt x="6009" y="11412"/>
                    <a:pt x="5888" y="11493"/>
                    <a:pt x="5847" y="11614"/>
                  </a:cubicBezTo>
                  <a:lnTo>
                    <a:pt x="5605" y="12058"/>
                  </a:lnTo>
                  <a:cubicBezTo>
                    <a:pt x="5525" y="12138"/>
                    <a:pt x="5444" y="12219"/>
                    <a:pt x="5323" y="12259"/>
                  </a:cubicBezTo>
                  <a:lnTo>
                    <a:pt x="4113" y="12501"/>
                  </a:lnTo>
                  <a:cubicBezTo>
                    <a:pt x="4099" y="12508"/>
                    <a:pt x="4082" y="12512"/>
                    <a:pt x="4064" y="12512"/>
                  </a:cubicBezTo>
                  <a:cubicBezTo>
                    <a:pt x="3981" y="12512"/>
                    <a:pt x="3871" y="12439"/>
                    <a:pt x="3871" y="12340"/>
                  </a:cubicBezTo>
                  <a:lnTo>
                    <a:pt x="3710" y="11896"/>
                  </a:lnTo>
                  <a:lnTo>
                    <a:pt x="3387" y="11211"/>
                  </a:lnTo>
                  <a:cubicBezTo>
                    <a:pt x="3307" y="11090"/>
                    <a:pt x="3307" y="10929"/>
                    <a:pt x="3387" y="10848"/>
                  </a:cubicBezTo>
                  <a:lnTo>
                    <a:pt x="3992" y="9920"/>
                  </a:lnTo>
                  <a:lnTo>
                    <a:pt x="4234" y="9315"/>
                  </a:lnTo>
                  <a:cubicBezTo>
                    <a:pt x="4275" y="9235"/>
                    <a:pt x="4315" y="9195"/>
                    <a:pt x="4396" y="9114"/>
                  </a:cubicBezTo>
                  <a:lnTo>
                    <a:pt x="5202" y="8630"/>
                  </a:lnTo>
                  <a:cubicBezTo>
                    <a:pt x="5283" y="8590"/>
                    <a:pt x="5404" y="8590"/>
                    <a:pt x="5444" y="8590"/>
                  </a:cubicBezTo>
                  <a:lnTo>
                    <a:pt x="6210" y="8670"/>
                  </a:lnTo>
                  <a:cubicBezTo>
                    <a:pt x="6291" y="8670"/>
                    <a:pt x="6412" y="8670"/>
                    <a:pt x="6452" y="8630"/>
                  </a:cubicBezTo>
                  <a:lnTo>
                    <a:pt x="6734" y="8388"/>
                  </a:lnTo>
                  <a:cubicBezTo>
                    <a:pt x="6815" y="8307"/>
                    <a:pt x="6855" y="8307"/>
                    <a:pt x="6936" y="8307"/>
                  </a:cubicBezTo>
                  <a:lnTo>
                    <a:pt x="7823" y="8267"/>
                  </a:lnTo>
                  <a:cubicBezTo>
                    <a:pt x="7864" y="8267"/>
                    <a:pt x="7944" y="8267"/>
                    <a:pt x="8025" y="8307"/>
                  </a:cubicBezTo>
                  <a:lnTo>
                    <a:pt x="8468" y="8549"/>
                  </a:lnTo>
                  <a:cubicBezTo>
                    <a:pt x="8549" y="8590"/>
                    <a:pt x="8630" y="8670"/>
                    <a:pt x="8630" y="8791"/>
                  </a:cubicBezTo>
                  <a:lnTo>
                    <a:pt x="8630" y="9195"/>
                  </a:lnTo>
                  <a:cubicBezTo>
                    <a:pt x="8630" y="9315"/>
                    <a:pt x="8710" y="9436"/>
                    <a:pt x="8872" y="9436"/>
                  </a:cubicBezTo>
                  <a:lnTo>
                    <a:pt x="9033" y="9436"/>
                  </a:lnTo>
                  <a:cubicBezTo>
                    <a:pt x="9154" y="9436"/>
                    <a:pt x="9315" y="9275"/>
                    <a:pt x="9315" y="9154"/>
                  </a:cubicBezTo>
                  <a:lnTo>
                    <a:pt x="9275" y="8791"/>
                  </a:lnTo>
                  <a:lnTo>
                    <a:pt x="9154" y="8065"/>
                  </a:lnTo>
                  <a:cubicBezTo>
                    <a:pt x="9154" y="7944"/>
                    <a:pt x="9235" y="7823"/>
                    <a:pt x="9356" y="7702"/>
                  </a:cubicBezTo>
                  <a:lnTo>
                    <a:pt x="10162" y="7299"/>
                  </a:lnTo>
                  <a:lnTo>
                    <a:pt x="11251" y="6170"/>
                  </a:lnTo>
                  <a:lnTo>
                    <a:pt x="11937" y="5041"/>
                  </a:lnTo>
                  <a:lnTo>
                    <a:pt x="13308" y="4638"/>
                  </a:lnTo>
                  <a:cubicBezTo>
                    <a:pt x="13388" y="4597"/>
                    <a:pt x="13509" y="4517"/>
                    <a:pt x="13509" y="4396"/>
                  </a:cubicBezTo>
                  <a:lnTo>
                    <a:pt x="13509" y="3750"/>
                  </a:lnTo>
                  <a:cubicBezTo>
                    <a:pt x="13509" y="3630"/>
                    <a:pt x="13590" y="3549"/>
                    <a:pt x="13711" y="3509"/>
                  </a:cubicBezTo>
                  <a:lnTo>
                    <a:pt x="14598" y="3267"/>
                  </a:lnTo>
                  <a:cubicBezTo>
                    <a:pt x="14719" y="3267"/>
                    <a:pt x="14759" y="3226"/>
                    <a:pt x="14800" y="3146"/>
                  </a:cubicBezTo>
                  <a:lnTo>
                    <a:pt x="15163" y="2581"/>
                  </a:lnTo>
                  <a:cubicBezTo>
                    <a:pt x="15203" y="2541"/>
                    <a:pt x="15203" y="2420"/>
                    <a:pt x="15122" y="2379"/>
                  </a:cubicBezTo>
                  <a:lnTo>
                    <a:pt x="15082" y="2379"/>
                  </a:lnTo>
                  <a:lnTo>
                    <a:pt x="13469" y="1775"/>
                  </a:lnTo>
                  <a:lnTo>
                    <a:pt x="12259" y="1210"/>
                  </a:lnTo>
                  <a:cubicBezTo>
                    <a:pt x="12209" y="1193"/>
                    <a:pt x="12152" y="1183"/>
                    <a:pt x="12099" y="1183"/>
                  </a:cubicBezTo>
                  <a:cubicBezTo>
                    <a:pt x="12025" y="1183"/>
                    <a:pt x="11960" y="1203"/>
                    <a:pt x="11937" y="1250"/>
                  </a:cubicBezTo>
                  <a:lnTo>
                    <a:pt x="10444" y="2339"/>
                  </a:lnTo>
                  <a:cubicBezTo>
                    <a:pt x="10359" y="2368"/>
                    <a:pt x="10253" y="2396"/>
                    <a:pt x="10170" y="2396"/>
                  </a:cubicBezTo>
                  <a:cubicBezTo>
                    <a:pt x="10136" y="2396"/>
                    <a:pt x="10105" y="2391"/>
                    <a:pt x="10082" y="2379"/>
                  </a:cubicBezTo>
                  <a:lnTo>
                    <a:pt x="8952" y="1855"/>
                  </a:lnTo>
                  <a:lnTo>
                    <a:pt x="8146" y="1452"/>
                  </a:lnTo>
                  <a:cubicBezTo>
                    <a:pt x="8106" y="1452"/>
                    <a:pt x="8106" y="1412"/>
                    <a:pt x="8106" y="1371"/>
                  </a:cubicBezTo>
                  <a:lnTo>
                    <a:pt x="8146" y="1331"/>
                  </a:lnTo>
                  <a:lnTo>
                    <a:pt x="8952" y="1008"/>
                  </a:lnTo>
                  <a:cubicBezTo>
                    <a:pt x="9033" y="1008"/>
                    <a:pt x="9033" y="968"/>
                    <a:pt x="9073" y="968"/>
                  </a:cubicBezTo>
                  <a:lnTo>
                    <a:pt x="1016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48" name="Google Shape;2048;p93"/>
          <p:cNvSpPr/>
          <p:nvPr/>
        </p:nvSpPr>
        <p:spPr>
          <a:xfrm rot="1567037">
            <a:off x="5374422" y="391554"/>
            <a:ext cx="498128" cy="643460"/>
          </a:xfrm>
          <a:custGeom>
            <a:avLst/>
            <a:gdLst/>
            <a:ahLst/>
            <a:cxnLst/>
            <a:rect l="l" t="t" r="r" b="b"/>
            <a:pathLst>
              <a:path w="51204" h="66143" extrusionOk="0">
                <a:moveTo>
                  <a:pt x="19448" y="0"/>
                </a:moveTo>
                <a:lnTo>
                  <a:pt x="19448" y="0"/>
                </a:lnTo>
                <a:cubicBezTo>
                  <a:pt x="21349" y="2802"/>
                  <a:pt x="22950" y="5838"/>
                  <a:pt x="24118" y="9007"/>
                </a:cubicBezTo>
                <a:cubicBezTo>
                  <a:pt x="31957" y="30189"/>
                  <a:pt x="21149" y="53705"/>
                  <a:pt x="1" y="61544"/>
                </a:cubicBezTo>
                <a:cubicBezTo>
                  <a:pt x="634" y="61978"/>
                  <a:pt x="1302" y="62312"/>
                  <a:pt x="1969" y="62645"/>
                </a:cubicBezTo>
                <a:cubicBezTo>
                  <a:pt x="6716" y="65019"/>
                  <a:pt x="11759" y="66143"/>
                  <a:pt x="16725" y="66143"/>
                </a:cubicBezTo>
                <a:cubicBezTo>
                  <a:pt x="28858" y="66143"/>
                  <a:pt x="40535" y="59432"/>
                  <a:pt x="46334" y="47835"/>
                </a:cubicBezTo>
                <a:cubicBezTo>
                  <a:pt x="48268" y="44032"/>
                  <a:pt x="49369" y="39962"/>
                  <a:pt x="49703" y="35693"/>
                </a:cubicBezTo>
                <a:cubicBezTo>
                  <a:pt x="51204" y="17479"/>
                  <a:pt x="37661" y="1501"/>
                  <a:pt x="1944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01" name="Google Shape;2101;p93"/>
          <p:cNvGrpSpPr/>
          <p:nvPr/>
        </p:nvGrpSpPr>
        <p:grpSpPr>
          <a:xfrm>
            <a:off x="5918350" y="968770"/>
            <a:ext cx="1337950" cy="3571259"/>
            <a:chOff x="4912075" y="1786000"/>
            <a:chExt cx="1005675" cy="2684350"/>
          </a:xfrm>
        </p:grpSpPr>
        <p:sp>
          <p:nvSpPr>
            <p:cNvPr id="2102" name="Google Shape;2102;p93"/>
            <p:cNvSpPr/>
            <p:nvPr/>
          </p:nvSpPr>
          <p:spPr>
            <a:xfrm>
              <a:off x="5534950" y="4391925"/>
              <a:ext cx="345275" cy="2525"/>
            </a:xfrm>
            <a:custGeom>
              <a:avLst/>
              <a:gdLst/>
              <a:ahLst/>
              <a:cxnLst/>
              <a:rect l="l" t="t" r="r" b="b"/>
              <a:pathLst>
                <a:path w="13811" h="101" extrusionOk="0">
                  <a:moveTo>
                    <a:pt x="1" y="0"/>
                  </a:moveTo>
                  <a:lnTo>
                    <a:pt x="1" y="100"/>
                  </a:lnTo>
                  <a:lnTo>
                    <a:pt x="13811" y="100"/>
                  </a:lnTo>
                  <a:lnTo>
                    <a:pt x="1381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3" name="Google Shape;2103;p93"/>
            <p:cNvSpPr/>
            <p:nvPr/>
          </p:nvSpPr>
          <p:spPr>
            <a:xfrm>
              <a:off x="5323975" y="4295175"/>
              <a:ext cx="200175" cy="2525"/>
            </a:xfrm>
            <a:custGeom>
              <a:avLst/>
              <a:gdLst/>
              <a:ahLst/>
              <a:cxnLst/>
              <a:rect l="l" t="t" r="r" b="b"/>
              <a:pathLst>
                <a:path w="8007" h="101" extrusionOk="0">
                  <a:moveTo>
                    <a:pt x="0" y="1"/>
                  </a:moveTo>
                  <a:lnTo>
                    <a:pt x="0" y="101"/>
                  </a:lnTo>
                  <a:lnTo>
                    <a:pt x="8006" y="101"/>
                  </a:lnTo>
                  <a:lnTo>
                    <a:pt x="800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4" name="Google Shape;2104;p93"/>
            <p:cNvSpPr/>
            <p:nvPr/>
          </p:nvSpPr>
          <p:spPr>
            <a:xfrm>
              <a:off x="5449050" y="1932650"/>
              <a:ext cx="39225" cy="33400"/>
            </a:xfrm>
            <a:custGeom>
              <a:avLst/>
              <a:gdLst/>
              <a:ahLst/>
              <a:cxnLst/>
              <a:rect l="l" t="t" r="r" b="b"/>
              <a:pathLst>
                <a:path w="1569" h="1336" extrusionOk="0">
                  <a:moveTo>
                    <a:pt x="101" y="1"/>
                  </a:moveTo>
                  <a:lnTo>
                    <a:pt x="1" y="435"/>
                  </a:lnTo>
                  <a:lnTo>
                    <a:pt x="501" y="635"/>
                  </a:lnTo>
                  <a:lnTo>
                    <a:pt x="802" y="1335"/>
                  </a:lnTo>
                  <a:lnTo>
                    <a:pt x="1569" y="68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5" name="Google Shape;2105;p93"/>
            <p:cNvSpPr/>
            <p:nvPr/>
          </p:nvSpPr>
          <p:spPr>
            <a:xfrm>
              <a:off x="5449050" y="1932650"/>
              <a:ext cx="39225" cy="33400"/>
            </a:xfrm>
            <a:custGeom>
              <a:avLst/>
              <a:gdLst/>
              <a:ahLst/>
              <a:cxnLst/>
              <a:rect l="l" t="t" r="r" b="b"/>
              <a:pathLst>
                <a:path w="1569" h="1336" extrusionOk="0">
                  <a:moveTo>
                    <a:pt x="101" y="1"/>
                  </a:moveTo>
                  <a:lnTo>
                    <a:pt x="1" y="435"/>
                  </a:lnTo>
                  <a:lnTo>
                    <a:pt x="501" y="635"/>
                  </a:lnTo>
                  <a:lnTo>
                    <a:pt x="802" y="1335"/>
                  </a:lnTo>
                  <a:lnTo>
                    <a:pt x="1569" y="68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6" name="Google Shape;2106;p93"/>
            <p:cNvSpPr/>
            <p:nvPr/>
          </p:nvSpPr>
          <p:spPr>
            <a:xfrm>
              <a:off x="5464900" y="1932550"/>
              <a:ext cx="16700" cy="21925"/>
            </a:xfrm>
            <a:custGeom>
              <a:avLst/>
              <a:gdLst/>
              <a:ahLst/>
              <a:cxnLst/>
              <a:rect l="l" t="t" r="r" b="b"/>
              <a:pathLst>
                <a:path w="668" h="877" extrusionOk="0">
                  <a:moveTo>
                    <a:pt x="392" y="1"/>
                  </a:moveTo>
                  <a:cubicBezTo>
                    <a:pt x="240" y="1"/>
                    <a:pt x="98" y="158"/>
                    <a:pt x="67" y="372"/>
                  </a:cubicBezTo>
                  <a:cubicBezTo>
                    <a:pt x="1" y="605"/>
                    <a:pt x="101" y="839"/>
                    <a:pt x="234" y="872"/>
                  </a:cubicBezTo>
                  <a:cubicBezTo>
                    <a:pt x="249" y="875"/>
                    <a:pt x="263" y="876"/>
                    <a:pt x="277" y="876"/>
                  </a:cubicBezTo>
                  <a:cubicBezTo>
                    <a:pt x="429" y="876"/>
                    <a:pt x="574" y="719"/>
                    <a:pt x="635" y="505"/>
                  </a:cubicBezTo>
                  <a:cubicBezTo>
                    <a:pt x="668" y="238"/>
                    <a:pt x="601" y="38"/>
                    <a:pt x="434" y="5"/>
                  </a:cubicBezTo>
                  <a:cubicBezTo>
                    <a:pt x="420" y="2"/>
                    <a:pt x="406" y="1"/>
                    <a:pt x="39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7" name="Google Shape;2107;p93"/>
            <p:cNvSpPr/>
            <p:nvPr/>
          </p:nvSpPr>
          <p:spPr>
            <a:xfrm>
              <a:off x="5424875" y="1846050"/>
              <a:ext cx="119275" cy="68275"/>
            </a:xfrm>
            <a:custGeom>
              <a:avLst/>
              <a:gdLst/>
              <a:ahLst/>
              <a:cxnLst/>
              <a:rect l="l" t="t" r="r" b="b"/>
              <a:pathLst>
                <a:path w="4771" h="2731" extrusionOk="0">
                  <a:moveTo>
                    <a:pt x="2553" y="0"/>
                  </a:moveTo>
                  <a:cubicBezTo>
                    <a:pt x="2205" y="0"/>
                    <a:pt x="1846" y="92"/>
                    <a:pt x="1502" y="329"/>
                  </a:cubicBezTo>
                  <a:cubicBezTo>
                    <a:pt x="1" y="1363"/>
                    <a:pt x="3470" y="2731"/>
                    <a:pt x="3470" y="2731"/>
                  </a:cubicBezTo>
                  <a:lnTo>
                    <a:pt x="4771" y="1030"/>
                  </a:lnTo>
                  <a:cubicBezTo>
                    <a:pt x="4771" y="1030"/>
                    <a:pt x="3721" y="0"/>
                    <a:pt x="2553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8" name="Google Shape;2108;p93"/>
            <p:cNvSpPr/>
            <p:nvPr/>
          </p:nvSpPr>
          <p:spPr>
            <a:xfrm>
              <a:off x="5429875" y="1954350"/>
              <a:ext cx="43400" cy="48375"/>
            </a:xfrm>
            <a:custGeom>
              <a:avLst/>
              <a:gdLst/>
              <a:ahLst/>
              <a:cxnLst/>
              <a:rect l="l" t="t" r="r" b="b"/>
              <a:pathLst>
                <a:path w="1736" h="1935" extrusionOk="0">
                  <a:moveTo>
                    <a:pt x="1735" y="0"/>
                  </a:moveTo>
                  <a:lnTo>
                    <a:pt x="1" y="1268"/>
                  </a:lnTo>
                  <a:cubicBezTo>
                    <a:pt x="334" y="1701"/>
                    <a:pt x="801" y="1935"/>
                    <a:pt x="1302" y="1935"/>
                  </a:cubicBezTo>
                  <a:lnTo>
                    <a:pt x="1735" y="0"/>
                  </a:lnTo>
                  <a:close/>
                </a:path>
              </a:pathLst>
            </a:custGeom>
            <a:solidFill>
              <a:srgbClr val="A027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9" name="Google Shape;2109;p93"/>
            <p:cNvSpPr/>
            <p:nvPr/>
          </p:nvSpPr>
          <p:spPr>
            <a:xfrm>
              <a:off x="5492425" y="2084250"/>
              <a:ext cx="137625" cy="132800"/>
            </a:xfrm>
            <a:custGeom>
              <a:avLst/>
              <a:gdLst/>
              <a:ahLst/>
              <a:cxnLst/>
              <a:rect l="l" t="t" r="r" b="b"/>
              <a:pathLst>
                <a:path w="5505" h="5312" extrusionOk="0">
                  <a:moveTo>
                    <a:pt x="2626" y="1"/>
                  </a:moveTo>
                  <a:cubicBezTo>
                    <a:pt x="2326" y="1"/>
                    <a:pt x="2013" y="59"/>
                    <a:pt x="1702" y="208"/>
                  </a:cubicBezTo>
                  <a:cubicBezTo>
                    <a:pt x="267" y="909"/>
                    <a:pt x="1735" y="3977"/>
                    <a:pt x="1" y="4578"/>
                  </a:cubicBezTo>
                  <a:cubicBezTo>
                    <a:pt x="1" y="4578"/>
                    <a:pt x="615" y="5311"/>
                    <a:pt x="2944" y="5311"/>
                  </a:cubicBezTo>
                  <a:cubicBezTo>
                    <a:pt x="3636" y="5311"/>
                    <a:pt x="4480" y="5246"/>
                    <a:pt x="5504" y="5078"/>
                  </a:cubicBezTo>
                  <a:cubicBezTo>
                    <a:pt x="5504" y="5078"/>
                    <a:pt x="3636" y="4344"/>
                    <a:pt x="4671" y="808"/>
                  </a:cubicBezTo>
                  <a:cubicBezTo>
                    <a:pt x="4671" y="808"/>
                    <a:pt x="3739" y="1"/>
                    <a:pt x="2626" y="1"/>
                  </a:cubicBezTo>
                  <a:close/>
                </a:path>
              </a:pathLst>
            </a:custGeom>
            <a:solidFill>
              <a:srgbClr val="B55B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0" name="Google Shape;2110;p93"/>
            <p:cNvSpPr/>
            <p:nvPr/>
          </p:nvSpPr>
          <p:spPr>
            <a:xfrm>
              <a:off x="5516600" y="2119450"/>
              <a:ext cx="34225" cy="36725"/>
            </a:xfrm>
            <a:custGeom>
              <a:avLst/>
              <a:gdLst/>
              <a:ahLst/>
              <a:cxnLst/>
              <a:rect l="l" t="t" r="r" b="b"/>
              <a:pathLst>
                <a:path w="1369" h="1469" extrusionOk="0">
                  <a:moveTo>
                    <a:pt x="68" y="1"/>
                  </a:moveTo>
                  <a:cubicBezTo>
                    <a:pt x="1" y="468"/>
                    <a:pt x="34" y="968"/>
                    <a:pt x="1" y="1469"/>
                  </a:cubicBezTo>
                  <a:cubicBezTo>
                    <a:pt x="501" y="1202"/>
                    <a:pt x="968" y="902"/>
                    <a:pt x="1369" y="535"/>
                  </a:cubicBezTo>
                  <a:lnTo>
                    <a:pt x="6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1" name="Google Shape;2111;p93"/>
            <p:cNvSpPr/>
            <p:nvPr/>
          </p:nvSpPr>
          <p:spPr>
            <a:xfrm>
              <a:off x="5447125" y="1853375"/>
              <a:ext cx="264725" cy="282375"/>
            </a:xfrm>
            <a:custGeom>
              <a:avLst/>
              <a:gdLst/>
              <a:ahLst/>
              <a:cxnLst/>
              <a:rect l="l" t="t" r="r" b="b"/>
              <a:pathLst>
                <a:path w="10589" h="11295" extrusionOk="0">
                  <a:moveTo>
                    <a:pt x="5639" y="1"/>
                  </a:moveTo>
                  <a:cubicBezTo>
                    <a:pt x="5456" y="1"/>
                    <a:pt x="5270" y="12"/>
                    <a:pt x="5082" y="36"/>
                  </a:cubicBezTo>
                  <a:cubicBezTo>
                    <a:pt x="1813" y="437"/>
                    <a:pt x="178" y="4740"/>
                    <a:pt x="78" y="7608"/>
                  </a:cubicBezTo>
                  <a:cubicBezTo>
                    <a:pt x="1" y="10060"/>
                    <a:pt x="2120" y="11294"/>
                    <a:pt x="4350" y="11294"/>
                  </a:cubicBezTo>
                  <a:cubicBezTo>
                    <a:pt x="5002" y="11294"/>
                    <a:pt x="5664" y="11189"/>
                    <a:pt x="6282" y="10977"/>
                  </a:cubicBezTo>
                  <a:cubicBezTo>
                    <a:pt x="8217" y="9877"/>
                    <a:pt x="8584" y="8609"/>
                    <a:pt x="9585" y="5640"/>
                  </a:cubicBezTo>
                  <a:cubicBezTo>
                    <a:pt x="10588" y="2850"/>
                    <a:pt x="8497" y="1"/>
                    <a:pt x="5639" y="1"/>
                  </a:cubicBezTo>
                  <a:close/>
                </a:path>
              </a:pathLst>
            </a:custGeom>
            <a:solidFill>
              <a:srgbClr val="B55B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2" name="Google Shape;2112;p93"/>
            <p:cNvSpPr/>
            <p:nvPr/>
          </p:nvSpPr>
          <p:spPr>
            <a:xfrm>
              <a:off x="5473250" y="1786000"/>
              <a:ext cx="290225" cy="341825"/>
            </a:xfrm>
            <a:custGeom>
              <a:avLst/>
              <a:gdLst/>
              <a:ahLst/>
              <a:cxnLst/>
              <a:rect l="l" t="t" r="r" b="b"/>
              <a:pathLst>
                <a:path w="11609" h="13673" extrusionOk="0">
                  <a:moveTo>
                    <a:pt x="3913" y="0"/>
                  </a:moveTo>
                  <a:cubicBezTo>
                    <a:pt x="3474" y="0"/>
                    <a:pt x="2979" y="120"/>
                    <a:pt x="2435" y="430"/>
                  </a:cubicBezTo>
                  <a:cubicBezTo>
                    <a:pt x="0" y="1797"/>
                    <a:pt x="1435" y="4566"/>
                    <a:pt x="1835" y="6000"/>
                  </a:cubicBezTo>
                  <a:cubicBezTo>
                    <a:pt x="2068" y="6801"/>
                    <a:pt x="1902" y="7702"/>
                    <a:pt x="1401" y="8369"/>
                  </a:cubicBezTo>
                  <a:lnTo>
                    <a:pt x="2202" y="9169"/>
                  </a:lnTo>
                  <a:cubicBezTo>
                    <a:pt x="4370" y="10704"/>
                    <a:pt x="3936" y="13539"/>
                    <a:pt x="3936" y="13539"/>
                  </a:cubicBezTo>
                  <a:cubicBezTo>
                    <a:pt x="4108" y="13460"/>
                    <a:pt x="4289" y="13423"/>
                    <a:pt x="4469" y="13423"/>
                  </a:cubicBezTo>
                  <a:cubicBezTo>
                    <a:pt x="4744" y="13423"/>
                    <a:pt x="5015" y="13511"/>
                    <a:pt x="5237" y="13672"/>
                  </a:cubicBezTo>
                  <a:cubicBezTo>
                    <a:pt x="6538" y="13105"/>
                    <a:pt x="7572" y="12105"/>
                    <a:pt x="8240" y="10870"/>
                  </a:cubicBezTo>
                  <a:cubicBezTo>
                    <a:pt x="9340" y="8736"/>
                    <a:pt x="10174" y="10003"/>
                    <a:pt x="10875" y="7501"/>
                  </a:cubicBezTo>
                  <a:cubicBezTo>
                    <a:pt x="11609" y="5000"/>
                    <a:pt x="9641" y="4766"/>
                    <a:pt x="9641" y="4766"/>
                  </a:cubicBezTo>
                  <a:cubicBezTo>
                    <a:pt x="9641" y="4766"/>
                    <a:pt x="10241" y="4099"/>
                    <a:pt x="9407" y="2198"/>
                  </a:cubicBezTo>
                  <a:cubicBezTo>
                    <a:pt x="9021" y="1316"/>
                    <a:pt x="8319" y="1080"/>
                    <a:pt x="7677" y="1080"/>
                  </a:cubicBezTo>
                  <a:cubicBezTo>
                    <a:pt x="6934" y="1080"/>
                    <a:pt x="6271" y="1397"/>
                    <a:pt x="6271" y="1397"/>
                  </a:cubicBezTo>
                  <a:cubicBezTo>
                    <a:pt x="6271" y="1397"/>
                    <a:pt x="5413" y="0"/>
                    <a:pt x="3913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3" name="Google Shape;2113;p93"/>
            <p:cNvSpPr/>
            <p:nvPr/>
          </p:nvSpPr>
          <p:spPr>
            <a:xfrm>
              <a:off x="5469075" y="1905750"/>
              <a:ext cx="30050" cy="27550"/>
            </a:xfrm>
            <a:custGeom>
              <a:avLst/>
              <a:gdLst/>
              <a:ahLst/>
              <a:cxnLst/>
              <a:rect l="l" t="t" r="r" b="b"/>
              <a:pathLst>
                <a:path w="1202" h="1102" extrusionOk="0">
                  <a:moveTo>
                    <a:pt x="180" y="1"/>
                  </a:moveTo>
                  <a:cubicBezTo>
                    <a:pt x="101" y="1"/>
                    <a:pt x="34" y="55"/>
                    <a:pt x="34" y="109"/>
                  </a:cubicBezTo>
                  <a:cubicBezTo>
                    <a:pt x="1" y="176"/>
                    <a:pt x="67" y="276"/>
                    <a:pt x="134" y="276"/>
                  </a:cubicBezTo>
                  <a:cubicBezTo>
                    <a:pt x="501" y="376"/>
                    <a:pt x="768" y="643"/>
                    <a:pt x="901" y="1010"/>
                  </a:cubicBezTo>
                  <a:cubicBezTo>
                    <a:pt x="901" y="1043"/>
                    <a:pt x="935" y="1077"/>
                    <a:pt x="1001" y="1077"/>
                  </a:cubicBezTo>
                  <a:cubicBezTo>
                    <a:pt x="1018" y="1094"/>
                    <a:pt x="1035" y="1102"/>
                    <a:pt x="1051" y="1102"/>
                  </a:cubicBezTo>
                  <a:cubicBezTo>
                    <a:pt x="1068" y="1102"/>
                    <a:pt x="1085" y="1094"/>
                    <a:pt x="1101" y="1077"/>
                  </a:cubicBezTo>
                  <a:cubicBezTo>
                    <a:pt x="1168" y="1043"/>
                    <a:pt x="1201" y="977"/>
                    <a:pt x="1168" y="910"/>
                  </a:cubicBezTo>
                  <a:cubicBezTo>
                    <a:pt x="1035" y="476"/>
                    <a:pt x="668" y="143"/>
                    <a:pt x="234" y="9"/>
                  </a:cubicBezTo>
                  <a:cubicBezTo>
                    <a:pt x="216" y="3"/>
                    <a:pt x="197" y="1"/>
                    <a:pt x="18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4" name="Google Shape;2114;p93"/>
            <p:cNvSpPr/>
            <p:nvPr/>
          </p:nvSpPr>
          <p:spPr>
            <a:xfrm>
              <a:off x="5437375" y="1932650"/>
              <a:ext cx="124300" cy="56750"/>
            </a:xfrm>
            <a:custGeom>
              <a:avLst/>
              <a:gdLst/>
              <a:ahLst/>
              <a:cxnLst/>
              <a:rect l="l" t="t" r="r" b="b"/>
              <a:pathLst>
                <a:path w="4972" h="2270" extrusionOk="0">
                  <a:moveTo>
                    <a:pt x="568" y="1"/>
                  </a:moveTo>
                  <a:cubicBezTo>
                    <a:pt x="568" y="1"/>
                    <a:pt x="1" y="1902"/>
                    <a:pt x="335" y="2002"/>
                  </a:cubicBezTo>
                  <a:cubicBezTo>
                    <a:pt x="343" y="2004"/>
                    <a:pt x="351" y="2005"/>
                    <a:pt x="360" y="2005"/>
                  </a:cubicBezTo>
                  <a:cubicBezTo>
                    <a:pt x="691" y="2005"/>
                    <a:pt x="1135" y="768"/>
                    <a:pt x="1135" y="768"/>
                  </a:cubicBezTo>
                  <a:lnTo>
                    <a:pt x="4404" y="2269"/>
                  </a:lnTo>
                  <a:lnTo>
                    <a:pt x="4971" y="2169"/>
                  </a:lnTo>
                  <a:lnTo>
                    <a:pt x="56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5" name="Google Shape;2115;p93"/>
            <p:cNvSpPr/>
            <p:nvPr/>
          </p:nvSpPr>
          <p:spPr>
            <a:xfrm>
              <a:off x="5557475" y="1986875"/>
              <a:ext cx="135125" cy="60900"/>
            </a:xfrm>
            <a:custGeom>
              <a:avLst/>
              <a:gdLst/>
              <a:ahLst/>
              <a:cxnLst/>
              <a:rect l="l" t="t" r="r" b="b"/>
              <a:pathLst>
                <a:path w="5405" h="2436" extrusionOk="0">
                  <a:moveTo>
                    <a:pt x="167" y="0"/>
                  </a:moveTo>
                  <a:lnTo>
                    <a:pt x="0" y="300"/>
                  </a:lnTo>
                  <a:cubicBezTo>
                    <a:pt x="3036" y="2268"/>
                    <a:pt x="5071" y="2435"/>
                    <a:pt x="5071" y="2435"/>
                  </a:cubicBezTo>
                  <a:lnTo>
                    <a:pt x="5404" y="1968"/>
                  </a:lnTo>
                  <a:cubicBezTo>
                    <a:pt x="3136" y="1901"/>
                    <a:pt x="167" y="0"/>
                    <a:pt x="1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6" name="Google Shape;2116;p93"/>
            <p:cNvSpPr/>
            <p:nvPr/>
          </p:nvSpPr>
          <p:spPr>
            <a:xfrm>
              <a:off x="5510900" y="1978075"/>
              <a:ext cx="77450" cy="65575"/>
            </a:xfrm>
            <a:custGeom>
              <a:avLst/>
              <a:gdLst/>
              <a:ahLst/>
              <a:cxnLst/>
              <a:rect l="l" t="t" r="r" b="b"/>
              <a:pathLst>
                <a:path w="3098" h="2623" extrusionOk="0">
                  <a:moveTo>
                    <a:pt x="1985" y="1"/>
                  </a:moveTo>
                  <a:cubicBezTo>
                    <a:pt x="1801" y="1"/>
                    <a:pt x="1611" y="48"/>
                    <a:pt x="1430" y="152"/>
                  </a:cubicBezTo>
                  <a:cubicBezTo>
                    <a:pt x="863" y="419"/>
                    <a:pt x="429" y="919"/>
                    <a:pt x="229" y="1520"/>
                  </a:cubicBezTo>
                  <a:cubicBezTo>
                    <a:pt x="0" y="2206"/>
                    <a:pt x="482" y="2622"/>
                    <a:pt x="1108" y="2622"/>
                  </a:cubicBezTo>
                  <a:cubicBezTo>
                    <a:pt x="1212" y="2622"/>
                    <a:pt x="1320" y="2611"/>
                    <a:pt x="1430" y="2587"/>
                  </a:cubicBezTo>
                  <a:cubicBezTo>
                    <a:pt x="2130" y="2420"/>
                    <a:pt x="3098" y="1786"/>
                    <a:pt x="3064" y="986"/>
                  </a:cubicBezTo>
                  <a:cubicBezTo>
                    <a:pt x="2990" y="392"/>
                    <a:pt x="2513" y="1"/>
                    <a:pt x="1985" y="1"/>
                  </a:cubicBezTo>
                  <a:close/>
                </a:path>
              </a:pathLst>
            </a:custGeom>
            <a:solidFill>
              <a:srgbClr val="B55B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7" name="Google Shape;2117;p93"/>
            <p:cNvSpPr/>
            <p:nvPr/>
          </p:nvSpPr>
          <p:spPr>
            <a:xfrm>
              <a:off x="5359000" y="3213575"/>
              <a:ext cx="213500" cy="1023250"/>
            </a:xfrm>
            <a:custGeom>
              <a:avLst/>
              <a:gdLst/>
              <a:ahLst/>
              <a:cxnLst/>
              <a:rect l="l" t="t" r="r" b="b"/>
              <a:pathLst>
                <a:path w="8540" h="40930" extrusionOk="0">
                  <a:moveTo>
                    <a:pt x="0" y="1"/>
                  </a:moveTo>
                  <a:lnTo>
                    <a:pt x="0" y="11942"/>
                  </a:lnTo>
                  <a:lnTo>
                    <a:pt x="1535" y="40930"/>
                  </a:lnTo>
                  <a:lnTo>
                    <a:pt x="8173" y="40930"/>
                  </a:lnTo>
                  <a:lnTo>
                    <a:pt x="7472" y="12509"/>
                  </a:lnTo>
                  <a:lnTo>
                    <a:pt x="8540" y="83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8" name="Google Shape;2118;p93"/>
            <p:cNvSpPr/>
            <p:nvPr/>
          </p:nvSpPr>
          <p:spPr>
            <a:xfrm>
              <a:off x="5448225" y="4232650"/>
              <a:ext cx="85925" cy="144275"/>
            </a:xfrm>
            <a:custGeom>
              <a:avLst/>
              <a:gdLst/>
              <a:ahLst/>
              <a:cxnLst/>
              <a:rect l="l" t="t" r="r" b="b"/>
              <a:pathLst>
                <a:path w="3437" h="5771" extrusionOk="0">
                  <a:moveTo>
                    <a:pt x="3336" y="0"/>
                  </a:moveTo>
                  <a:lnTo>
                    <a:pt x="1" y="367"/>
                  </a:lnTo>
                  <a:lnTo>
                    <a:pt x="401" y="5604"/>
                  </a:lnTo>
                  <a:lnTo>
                    <a:pt x="3436" y="5771"/>
                  </a:lnTo>
                  <a:lnTo>
                    <a:pt x="3336" y="0"/>
                  </a:lnTo>
                  <a:close/>
                </a:path>
              </a:pathLst>
            </a:custGeom>
            <a:solidFill>
              <a:srgbClr val="B55B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9" name="Google Shape;2119;p93"/>
            <p:cNvSpPr/>
            <p:nvPr/>
          </p:nvSpPr>
          <p:spPr>
            <a:xfrm>
              <a:off x="5304950" y="4361900"/>
              <a:ext cx="263400" cy="108450"/>
            </a:xfrm>
            <a:custGeom>
              <a:avLst/>
              <a:gdLst/>
              <a:ahLst/>
              <a:cxnLst/>
              <a:rect l="l" t="t" r="r" b="b"/>
              <a:pathLst>
                <a:path w="10536" h="4338" extrusionOk="0">
                  <a:moveTo>
                    <a:pt x="9401" y="0"/>
                  </a:moveTo>
                  <a:lnTo>
                    <a:pt x="5565" y="67"/>
                  </a:lnTo>
                  <a:cubicBezTo>
                    <a:pt x="5265" y="67"/>
                    <a:pt x="4964" y="167"/>
                    <a:pt x="4731" y="367"/>
                  </a:cubicBezTo>
                  <a:cubicBezTo>
                    <a:pt x="3663" y="1401"/>
                    <a:pt x="3397" y="2235"/>
                    <a:pt x="595" y="2669"/>
                  </a:cubicBezTo>
                  <a:cubicBezTo>
                    <a:pt x="0" y="2735"/>
                    <a:pt x="288" y="4337"/>
                    <a:pt x="1686" y="4337"/>
                  </a:cubicBezTo>
                  <a:cubicBezTo>
                    <a:pt x="1700" y="4337"/>
                    <a:pt x="1714" y="4337"/>
                    <a:pt x="1729" y="4337"/>
                  </a:cubicBezTo>
                  <a:cubicBezTo>
                    <a:pt x="4130" y="4237"/>
                    <a:pt x="3597" y="4003"/>
                    <a:pt x="5632" y="3970"/>
                  </a:cubicBezTo>
                  <a:cubicBezTo>
                    <a:pt x="6210" y="3959"/>
                    <a:pt x="6732" y="3955"/>
                    <a:pt x="7224" y="3955"/>
                  </a:cubicBezTo>
                  <a:cubicBezTo>
                    <a:pt x="8207" y="3955"/>
                    <a:pt x="9067" y="3970"/>
                    <a:pt x="10001" y="3970"/>
                  </a:cubicBezTo>
                  <a:lnTo>
                    <a:pt x="10101" y="3970"/>
                  </a:lnTo>
                  <a:cubicBezTo>
                    <a:pt x="10368" y="3903"/>
                    <a:pt x="10535" y="3636"/>
                    <a:pt x="10468" y="3336"/>
                  </a:cubicBezTo>
                  <a:lnTo>
                    <a:pt x="9734" y="234"/>
                  </a:lnTo>
                  <a:cubicBezTo>
                    <a:pt x="9701" y="100"/>
                    <a:pt x="9568" y="0"/>
                    <a:pt x="940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0" name="Google Shape;2120;p93"/>
            <p:cNvSpPr/>
            <p:nvPr/>
          </p:nvSpPr>
          <p:spPr>
            <a:xfrm>
              <a:off x="5450725" y="4255150"/>
              <a:ext cx="81750" cy="56725"/>
            </a:xfrm>
            <a:custGeom>
              <a:avLst/>
              <a:gdLst/>
              <a:ahLst/>
              <a:cxnLst/>
              <a:rect l="l" t="t" r="r" b="b"/>
              <a:pathLst>
                <a:path w="3270" h="2269" extrusionOk="0">
                  <a:moveTo>
                    <a:pt x="3236" y="1"/>
                  </a:moveTo>
                  <a:lnTo>
                    <a:pt x="1" y="534"/>
                  </a:lnTo>
                  <a:lnTo>
                    <a:pt x="101" y="2269"/>
                  </a:lnTo>
                  <a:lnTo>
                    <a:pt x="3270" y="2169"/>
                  </a:lnTo>
                  <a:lnTo>
                    <a:pt x="323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1" name="Google Shape;2121;p93"/>
            <p:cNvSpPr/>
            <p:nvPr/>
          </p:nvSpPr>
          <p:spPr>
            <a:xfrm>
              <a:off x="5388175" y="4224300"/>
              <a:ext cx="188500" cy="70075"/>
            </a:xfrm>
            <a:custGeom>
              <a:avLst/>
              <a:gdLst/>
              <a:ahLst/>
              <a:cxnLst/>
              <a:rect l="l" t="t" r="r" b="b"/>
              <a:pathLst>
                <a:path w="7540" h="2803" extrusionOk="0">
                  <a:moveTo>
                    <a:pt x="7540" y="0"/>
                  </a:moveTo>
                  <a:lnTo>
                    <a:pt x="1" y="201"/>
                  </a:lnTo>
                  <a:lnTo>
                    <a:pt x="468" y="2802"/>
                  </a:lnTo>
                  <a:lnTo>
                    <a:pt x="7339" y="2536"/>
                  </a:lnTo>
                  <a:lnTo>
                    <a:pt x="754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2" name="Google Shape;2122;p93"/>
            <p:cNvSpPr/>
            <p:nvPr/>
          </p:nvSpPr>
          <p:spPr>
            <a:xfrm>
              <a:off x="5572475" y="3193550"/>
              <a:ext cx="309425" cy="1043275"/>
            </a:xfrm>
            <a:custGeom>
              <a:avLst/>
              <a:gdLst/>
              <a:ahLst/>
              <a:cxnLst/>
              <a:rect l="l" t="t" r="r" b="b"/>
              <a:pathLst>
                <a:path w="12377" h="41731" extrusionOk="0">
                  <a:moveTo>
                    <a:pt x="1" y="1"/>
                  </a:moveTo>
                  <a:lnTo>
                    <a:pt x="701" y="12743"/>
                  </a:lnTo>
                  <a:lnTo>
                    <a:pt x="6439" y="41731"/>
                  </a:lnTo>
                  <a:lnTo>
                    <a:pt x="12376" y="41030"/>
                  </a:lnTo>
                  <a:lnTo>
                    <a:pt x="7940" y="12276"/>
                  </a:lnTo>
                  <a:lnTo>
                    <a:pt x="7606" y="3737"/>
                  </a:lnTo>
                  <a:lnTo>
                    <a:pt x="6772" y="80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3" name="Google Shape;2123;p93"/>
            <p:cNvSpPr/>
            <p:nvPr/>
          </p:nvSpPr>
          <p:spPr>
            <a:xfrm>
              <a:off x="5772625" y="4200950"/>
              <a:ext cx="101775" cy="148475"/>
            </a:xfrm>
            <a:custGeom>
              <a:avLst/>
              <a:gdLst/>
              <a:ahLst/>
              <a:cxnLst/>
              <a:rect l="l" t="t" r="r" b="b"/>
              <a:pathLst>
                <a:path w="4071" h="5939" extrusionOk="0">
                  <a:moveTo>
                    <a:pt x="3236" y="0"/>
                  </a:moveTo>
                  <a:lnTo>
                    <a:pt x="1" y="768"/>
                  </a:lnTo>
                  <a:lnTo>
                    <a:pt x="1035" y="5938"/>
                  </a:lnTo>
                  <a:lnTo>
                    <a:pt x="4070" y="5738"/>
                  </a:lnTo>
                  <a:lnTo>
                    <a:pt x="3236" y="0"/>
                  </a:lnTo>
                  <a:close/>
                </a:path>
              </a:pathLst>
            </a:custGeom>
            <a:solidFill>
              <a:srgbClr val="B55B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4" name="Google Shape;2124;p93"/>
            <p:cNvSpPr/>
            <p:nvPr/>
          </p:nvSpPr>
          <p:spPr>
            <a:xfrm>
              <a:off x="5654400" y="4327700"/>
              <a:ext cx="263350" cy="132375"/>
            </a:xfrm>
            <a:custGeom>
              <a:avLst/>
              <a:gdLst/>
              <a:ahLst/>
              <a:cxnLst/>
              <a:rect l="l" t="t" r="r" b="b"/>
              <a:pathLst>
                <a:path w="10534" h="5295" extrusionOk="0">
                  <a:moveTo>
                    <a:pt x="8966" y="1"/>
                  </a:moveTo>
                  <a:lnTo>
                    <a:pt x="5163" y="568"/>
                  </a:lnTo>
                  <a:cubicBezTo>
                    <a:pt x="4863" y="601"/>
                    <a:pt x="4563" y="735"/>
                    <a:pt x="4363" y="968"/>
                  </a:cubicBezTo>
                  <a:cubicBezTo>
                    <a:pt x="3429" y="2102"/>
                    <a:pt x="3262" y="3003"/>
                    <a:pt x="560" y="3737"/>
                  </a:cubicBezTo>
                  <a:cubicBezTo>
                    <a:pt x="0" y="3892"/>
                    <a:pt x="397" y="5294"/>
                    <a:pt x="1616" y="5294"/>
                  </a:cubicBezTo>
                  <a:cubicBezTo>
                    <a:pt x="1704" y="5294"/>
                    <a:pt x="1797" y="5287"/>
                    <a:pt x="1894" y="5271"/>
                  </a:cubicBezTo>
                  <a:cubicBezTo>
                    <a:pt x="4263" y="4904"/>
                    <a:pt x="3695" y="4737"/>
                    <a:pt x="5730" y="4437"/>
                  </a:cubicBezTo>
                  <a:cubicBezTo>
                    <a:pt x="7431" y="4170"/>
                    <a:pt x="8666" y="4070"/>
                    <a:pt x="10033" y="3904"/>
                  </a:cubicBezTo>
                  <a:cubicBezTo>
                    <a:pt x="10067" y="3904"/>
                    <a:pt x="10100" y="3904"/>
                    <a:pt x="10133" y="3870"/>
                  </a:cubicBezTo>
                  <a:cubicBezTo>
                    <a:pt x="10400" y="3770"/>
                    <a:pt x="10534" y="3470"/>
                    <a:pt x="10434" y="3203"/>
                  </a:cubicBezTo>
                  <a:lnTo>
                    <a:pt x="9300" y="201"/>
                  </a:lnTo>
                  <a:cubicBezTo>
                    <a:pt x="9233" y="67"/>
                    <a:pt x="9099" y="1"/>
                    <a:pt x="8966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5" name="Google Shape;2125;p93"/>
            <p:cNvSpPr/>
            <p:nvPr/>
          </p:nvSpPr>
          <p:spPr>
            <a:xfrm>
              <a:off x="5777625" y="4223475"/>
              <a:ext cx="86750" cy="65900"/>
            </a:xfrm>
            <a:custGeom>
              <a:avLst/>
              <a:gdLst/>
              <a:ahLst/>
              <a:cxnLst/>
              <a:rect l="l" t="t" r="r" b="b"/>
              <a:pathLst>
                <a:path w="3470" h="2636" extrusionOk="0">
                  <a:moveTo>
                    <a:pt x="3170" y="0"/>
                  </a:moveTo>
                  <a:lnTo>
                    <a:pt x="1" y="934"/>
                  </a:lnTo>
                  <a:lnTo>
                    <a:pt x="334" y="2635"/>
                  </a:lnTo>
                  <a:lnTo>
                    <a:pt x="3470" y="2135"/>
                  </a:lnTo>
                  <a:lnTo>
                    <a:pt x="317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6" name="Google Shape;2126;p93"/>
            <p:cNvSpPr/>
            <p:nvPr/>
          </p:nvSpPr>
          <p:spPr>
            <a:xfrm>
              <a:off x="5711750" y="4187600"/>
              <a:ext cx="188500" cy="90925"/>
            </a:xfrm>
            <a:custGeom>
              <a:avLst/>
              <a:gdLst/>
              <a:ahLst/>
              <a:cxnLst/>
              <a:rect l="l" t="t" r="r" b="b"/>
              <a:pathLst>
                <a:path w="7540" h="3637" extrusionOk="0">
                  <a:moveTo>
                    <a:pt x="7406" y="1"/>
                  </a:moveTo>
                  <a:lnTo>
                    <a:pt x="0" y="1135"/>
                  </a:lnTo>
                  <a:lnTo>
                    <a:pt x="768" y="3637"/>
                  </a:lnTo>
                  <a:lnTo>
                    <a:pt x="7539" y="2503"/>
                  </a:lnTo>
                  <a:lnTo>
                    <a:pt x="740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7" name="Google Shape;2127;p93"/>
            <p:cNvSpPr/>
            <p:nvPr/>
          </p:nvSpPr>
          <p:spPr>
            <a:xfrm>
              <a:off x="5359000" y="3317825"/>
              <a:ext cx="196825" cy="369450"/>
            </a:xfrm>
            <a:custGeom>
              <a:avLst/>
              <a:gdLst/>
              <a:ahLst/>
              <a:cxnLst/>
              <a:rect l="l" t="t" r="r" b="b"/>
              <a:pathLst>
                <a:path w="7873" h="14778" extrusionOk="0">
                  <a:moveTo>
                    <a:pt x="0" y="0"/>
                  </a:moveTo>
                  <a:lnTo>
                    <a:pt x="0" y="7772"/>
                  </a:lnTo>
                  <a:lnTo>
                    <a:pt x="367" y="14777"/>
                  </a:lnTo>
                  <a:lnTo>
                    <a:pt x="7639" y="14110"/>
                  </a:lnTo>
                  <a:lnTo>
                    <a:pt x="7472" y="8339"/>
                  </a:lnTo>
                  <a:lnTo>
                    <a:pt x="7873" y="4136"/>
                  </a:lnTo>
                  <a:lnTo>
                    <a:pt x="427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8" name="Google Shape;2128;p93"/>
            <p:cNvSpPr/>
            <p:nvPr/>
          </p:nvSpPr>
          <p:spPr>
            <a:xfrm>
              <a:off x="5572475" y="3193550"/>
              <a:ext cx="226025" cy="485375"/>
            </a:xfrm>
            <a:custGeom>
              <a:avLst/>
              <a:gdLst/>
              <a:ahLst/>
              <a:cxnLst/>
              <a:rect l="l" t="t" r="r" b="b"/>
              <a:pathLst>
                <a:path w="9041" h="19415" extrusionOk="0">
                  <a:moveTo>
                    <a:pt x="1" y="1"/>
                  </a:moveTo>
                  <a:lnTo>
                    <a:pt x="701" y="12743"/>
                  </a:lnTo>
                  <a:lnTo>
                    <a:pt x="1936" y="18981"/>
                  </a:lnTo>
                  <a:lnTo>
                    <a:pt x="9041" y="19415"/>
                  </a:lnTo>
                  <a:lnTo>
                    <a:pt x="7940" y="12276"/>
                  </a:lnTo>
                  <a:lnTo>
                    <a:pt x="7673" y="5238"/>
                  </a:lnTo>
                  <a:lnTo>
                    <a:pt x="6772" y="80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9" name="Google Shape;2129;p93"/>
            <p:cNvSpPr/>
            <p:nvPr/>
          </p:nvSpPr>
          <p:spPr>
            <a:xfrm>
              <a:off x="5076300" y="2389675"/>
              <a:ext cx="175150" cy="129250"/>
            </a:xfrm>
            <a:custGeom>
              <a:avLst/>
              <a:gdLst/>
              <a:ahLst/>
              <a:cxnLst/>
              <a:rect l="l" t="t" r="r" b="b"/>
              <a:pathLst>
                <a:path w="7006" h="5170" extrusionOk="0">
                  <a:moveTo>
                    <a:pt x="1561" y="0"/>
                  </a:moveTo>
                  <a:cubicBezTo>
                    <a:pt x="1314" y="0"/>
                    <a:pt x="1060" y="35"/>
                    <a:pt x="834" y="133"/>
                  </a:cubicBezTo>
                  <a:cubicBezTo>
                    <a:pt x="67" y="500"/>
                    <a:pt x="0" y="2635"/>
                    <a:pt x="1168" y="3535"/>
                  </a:cubicBezTo>
                  <a:cubicBezTo>
                    <a:pt x="1688" y="3926"/>
                    <a:pt x="2077" y="4003"/>
                    <a:pt x="2484" y="4003"/>
                  </a:cubicBezTo>
                  <a:cubicBezTo>
                    <a:pt x="2749" y="4003"/>
                    <a:pt x="3022" y="3970"/>
                    <a:pt x="3343" y="3970"/>
                  </a:cubicBezTo>
                  <a:cubicBezTo>
                    <a:pt x="3667" y="3970"/>
                    <a:pt x="4039" y="4003"/>
                    <a:pt x="4504" y="4136"/>
                  </a:cubicBezTo>
                  <a:lnTo>
                    <a:pt x="7005" y="5170"/>
                  </a:lnTo>
                  <a:lnTo>
                    <a:pt x="7005" y="2835"/>
                  </a:lnTo>
                  <a:lnTo>
                    <a:pt x="4504" y="1968"/>
                  </a:lnTo>
                  <a:cubicBezTo>
                    <a:pt x="4504" y="1968"/>
                    <a:pt x="4437" y="600"/>
                    <a:pt x="2702" y="200"/>
                  </a:cubicBezTo>
                  <a:cubicBezTo>
                    <a:pt x="2702" y="200"/>
                    <a:pt x="2154" y="0"/>
                    <a:pt x="1561" y="0"/>
                  </a:cubicBezTo>
                  <a:close/>
                </a:path>
              </a:pathLst>
            </a:custGeom>
            <a:solidFill>
              <a:srgbClr val="B55B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0" name="Google Shape;2130;p93"/>
            <p:cNvSpPr/>
            <p:nvPr/>
          </p:nvSpPr>
          <p:spPr>
            <a:xfrm>
              <a:off x="5199725" y="2446350"/>
              <a:ext cx="226000" cy="160975"/>
            </a:xfrm>
            <a:custGeom>
              <a:avLst/>
              <a:gdLst/>
              <a:ahLst/>
              <a:cxnLst/>
              <a:rect l="l" t="t" r="r" b="b"/>
              <a:pathLst>
                <a:path w="9040" h="6439" extrusionOk="0">
                  <a:moveTo>
                    <a:pt x="1301" y="1"/>
                  </a:moveTo>
                  <a:cubicBezTo>
                    <a:pt x="1301" y="1"/>
                    <a:pt x="0" y="1369"/>
                    <a:pt x="167" y="2870"/>
                  </a:cubicBezTo>
                  <a:lnTo>
                    <a:pt x="7672" y="6439"/>
                  </a:lnTo>
                  <a:lnTo>
                    <a:pt x="9040" y="2102"/>
                  </a:lnTo>
                  <a:lnTo>
                    <a:pt x="130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1" name="Google Shape;2131;p93"/>
            <p:cNvSpPr/>
            <p:nvPr/>
          </p:nvSpPr>
          <p:spPr>
            <a:xfrm>
              <a:off x="5199725" y="2446350"/>
              <a:ext cx="226000" cy="160975"/>
            </a:xfrm>
            <a:custGeom>
              <a:avLst/>
              <a:gdLst/>
              <a:ahLst/>
              <a:cxnLst/>
              <a:rect l="l" t="t" r="r" b="b"/>
              <a:pathLst>
                <a:path w="9040" h="6439" extrusionOk="0">
                  <a:moveTo>
                    <a:pt x="1301" y="1"/>
                  </a:moveTo>
                  <a:cubicBezTo>
                    <a:pt x="1301" y="1"/>
                    <a:pt x="0" y="1369"/>
                    <a:pt x="167" y="2870"/>
                  </a:cubicBezTo>
                  <a:lnTo>
                    <a:pt x="7672" y="6439"/>
                  </a:lnTo>
                  <a:lnTo>
                    <a:pt x="9040" y="2102"/>
                  </a:lnTo>
                  <a:lnTo>
                    <a:pt x="130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2" name="Google Shape;2132;p93"/>
            <p:cNvSpPr/>
            <p:nvPr/>
          </p:nvSpPr>
          <p:spPr>
            <a:xfrm>
              <a:off x="5107150" y="2361500"/>
              <a:ext cx="51725" cy="43200"/>
            </a:xfrm>
            <a:custGeom>
              <a:avLst/>
              <a:gdLst/>
              <a:ahLst/>
              <a:cxnLst/>
              <a:rect l="l" t="t" r="r" b="b"/>
              <a:pathLst>
                <a:path w="2069" h="1728" extrusionOk="0">
                  <a:moveTo>
                    <a:pt x="481" y="1"/>
                  </a:moveTo>
                  <a:cubicBezTo>
                    <a:pt x="451" y="1"/>
                    <a:pt x="424" y="9"/>
                    <a:pt x="401" y="26"/>
                  </a:cubicBezTo>
                  <a:cubicBezTo>
                    <a:pt x="1" y="259"/>
                    <a:pt x="801" y="1694"/>
                    <a:pt x="801" y="1694"/>
                  </a:cubicBezTo>
                  <a:lnTo>
                    <a:pt x="2069" y="1727"/>
                  </a:lnTo>
                  <a:cubicBezTo>
                    <a:pt x="2069" y="1727"/>
                    <a:pt x="928" y="1"/>
                    <a:pt x="481" y="1"/>
                  </a:cubicBezTo>
                  <a:close/>
                </a:path>
              </a:pathLst>
            </a:custGeom>
            <a:solidFill>
              <a:srgbClr val="B55B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3" name="Google Shape;2133;p93"/>
            <p:cNvSpPr/>
            <p:nvPr/>
          </p:nvSpPr>
          <p:spPr>
            <a:xfrm>
              <a:off x="5425700" y="2168750"/>
              <a:ext cx="233525" cy="59975"/>
            </a:xfrm>
            <a:custGeom>
              <a:avLst/>
              <a:gdLst/>
              <a:ahLst/>
              <a:cxnLst/>
              <a:rect l="l" t="t" r="r" b="b"/>
              <a:pathLst>
                <a:path w="9341" h="2399" extrusionOk="0">
                  <a:moveTo>
                    <a:pt x="5880" y="0"/>
                  </a:moveTo>
                  <a:cubicBezTo>
                    <a:pt x="4423" y="0"/>
                    <a:pt x="2632" y="154"/>
                    <a:pt x="1502" y="798"/>
                  </a:cubicBezTo>
                  <a:lnTo>
                    <a:pt x="1" y="2399"/>
                  </a:lnTo>
                  <a:cubicBezTo>
                    <a:pt x="1" y="2399"/>
                    <a:pt x="3704" y="2299"/>
                    <a:pt x="9341" y="1898"/>
                  </a:cubicBezTo>
                  <a:lnTo>
                    <a:pt x="8274" y="130"/>
                  </a:lnTo>
                  <a:cubicBezTo>
                    <a:pt x="8274" y="130"/>
                    <a:pt x="7218" y="0"/>
                    <a:pt x="58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4" name="Google Shape;2134;p93"/>
            <p:cNvSpPr/>
            <p:nvPr/>
          </p:nvSpPr>
          <p:spPr>
            <a:xfrm>
              <a:off x="5425700" y="2168750"/>
              <a:ext cx="233525" cy="59975"/>
            </a:xfrm>
            <a:custGeom>
              <a:avLst/>
              <a:gdLst/>
              <a:ahLst/>
              <a:cxnLst/>
              <a:rect l="l" t="t" r="r" b="b"/>
              <a:pathLst>
                <a:path w="9341" h="2399" extrusionOk="0">
                  <a:moveTo>
                    <a:pt x="5880" y="0"/>
                  </a:moveTo>
                  <a:cubicBezTo>
                    <a:pt x="4423" y="0"/>
                    <a:pt x="2632" y="154"/>
                    <a:pt x="1502" y="798"/>
                  </a:cubicBezTo>
                  <a:lnTo>
                    <a:pt x="1" y="2399"/>
                  </a:lnTo>
                  <a:cubicBezTo>
                    <a:pt x="1" y="2399"/>
                    <a:pt x="3704" y="2299"/>
                    <a:pt x="9341" y="1898"/>
                  </a:cubicBezTo>
                  <a:lnTo>
                    <a:pt x="8274" y="130"/>
                  </a:lnTo>
                  <a:cubicBezTo>
                    <a:pt x="8274" y="130"/>
                    <a:pt x="7218" y="0"/>
                    <a:pt x="58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5" name="Google Shape;2135;p93"/>
            <p:cNvSpPr/>
            <p:nvPr/>
          </p:nvSpPr>
          <p:spPr>
            <a:xfrm>
              <a:off x="5318125" y="2201325"/>
              <a:ext cx="505400" cy="1449250"/>
            </a:xfrm>
            <a:custGeom>
              <a:avLst/>
              <a:gdLst/>
              <a:ahLst/>
              <a:cxnLst/>
              <a:rect l="l" t="t" r="r" b="b"/>
              <a:pathLst>
                <a:path w="20216" h="57970" extrusionOk="0">
                  <a:moveTo>
                    <a:pt x="9984" y="1"/>
                  </a:moveTo>
                  <a:cubicBezTo>
                    <a:pt x="5749" y="1"/>
                    <a:pt x="1773" y="1418"/>
                    <a:pt x="1035" y="2964"/>
                  </a:cubicBezTo>
                  <a:cubicBezTo>
                    <a:pt x="1" y="5199"/>
                    <a:pt x="101" y="57903"/>
                    <a:pt x="101" y="57903"/>
                  </a:cubicBezTo>
                  <a:lnTo>
                    <a:pt x="12143" y="57336"/>
                  </a:lnTo>
                  <a:lnTo>
                    <a:pt x="11743" y="39223"/>
                  </a:lnTo>
                  <a:lnTo>
                    <a:pt x="14044" y="57336"/>
                  </a:lnTo>
                  <a:lnTo>
                    <a:pt x="20215" y="57970"/>
                  </a:lnTo>
                  <a:cubicBezTo>
                    <a:pt x="20215" y="57970"/>
                    <a:pt x="19348" y="44427"/>
                    <a:pt x="18181" y="34653"/>
                  </a:cubicBezTo>
                  <a:cubicBezTo>
                    <a:pt x="17780" y="31417"/>
                    <a:pt x="17447" y="28582"/>
                    <a:pt x="17247" y="26814"/>
                  </a:cubicBezTo>
                  <a:cubicBezTo>
                    <a:pt x="16813" y="22778"/>
                    <a:pt x="16813" y="18708"/>
                    <a:pt x="17247" y="14672"/>
                  </a:cubicBezTo>
                  <a:cubicBezTo>
                    <a:pt x="17847" y="8368"/>
                    <a:pt x="18814" y="2263"/>
                    <a:pt x="15545" y="962"/>
                  </a:cubicBezTo>
                  <a:cubicBezTo>
                    <a:pt x="13816" y="283"/>
                    <a:pt x="11874" y="1"/>
                    <a:pt x="99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6" name="Google Shape;2136;p93"/>
            <p:cNvSpPr/>
            <p:nvPr/>
          </p:nvSpPr>
          <p:spPr>
            <a:xfrm>
              <a:off x="5314800" y="3011775"/>
              <a:ext cx="110925" cy="64225"/>
            </a:xfrm>
            <a:custGeom>
              <a:avLst/>
              <a:gdLst/>
              <a:ahLst/>
              <a:cxnLst/>
              <a:rect l="l" t="t" r="r" b="b"/>
              <a:pathLst>
                <a:path w="4437" h="2569" extrusionOk="0">
                  <a:moveTo>
                    <a:pt x="0" y="0"/>
                  </a:moveTo>
                  <a:lnTo>
                    <a:pt x="0" y="1901"/>
                  </a:lnTo>
                  <a:lnTo>
                    <a:pt x="2202" y="2569"/>
                  </a:lnTo>
                  <a:lnTo>
                    <a:pt x="4437" y="2235"/>
                  </a:lnTo>
                  <a:lnTo>
                    <a:pt x="4437" y="3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7" name="Google Shape;2137;p93"/>
            <p:cNvSpPr/>
            <p:nvPr/>
          </p:nvSpPr>
          <p:spPr>
            <a:xfrm>
              <a:off x="5314800" y="3011775"/>
              <a:ext cx="110925" cy="64225"/>
            </a:xfrm>
            <a:custGeom>
              <a:avLst/>
              <a:gdLst/>
              <a:ahLst/>
              <a:cxnLst/>
              <a:rect l="l" t="t" r="r" b="b"/>
              <a:pathLst>
                <a:path w="4437" h="2569" extrusionOk="0">
                  <a:moveTo>
                    <a:pt x="0" y="0"/>
                  </a:moveTo>
                  <a:lnTo>
                    <a:pt x="0" y="1901"/>
                  </a:lnTo>
                  <a:lnTo>
                    <a:pt x="2202" y="2569"/>
                  </a:lnTo>
                  <a:lnTo>
                    <a:pt x="4437" y="2235"/>
                  </a:lnTo>
                  <a:lnTo>
                    <a:pt x="4437" y="3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8" name="Google Shape;2138;p93"/>
            <p:cNvSpPr/>
            <p:nvPr/>
          </p:nvSpPr>
          <p:spPr>
            <a:xfrm>
              <a:off x="5325650" y="2272900"/>
              <a:ext cx="145950" cy="439500"/>
            </a:xfrm>
            <a:custGeom>
              <a:avLst/>
              <a:gdLst/>
              <a:ahLst/>
              <a:cxnLst/>
              <a:rect l="l" t="t" r="r" b="b"/>
              <a:pathLst>
                <a:path w="5838" h="17580" extrusionOk="0">
                  <a:moveTo>
                    <a:pt x="5604" y="1"/>
                  </a:moveTo>
                  <a:lnTo>
                    <a:pt x="4170" y="1368"/>
                  </a:lnTo>
                  <a:lnTo>
                    <a:pt x="134" y="10875"/>
                  </a:lnTo>
                  <a:cubicBezTo>
                    <a:pt x="67" y="12943"/>
                    <a:pt x="33" y="15178"/>
                    <a:pt x="0" y="17580"/>
                  </a:cubicBezTo>
                  <a:cubicBezTo>
                    <a:pt x="5837" y="9241"/>
                    <a:pt x="5604" y="1"/>
                    <a:pt x="560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9" name="Google Shape;2139;p93"/>
            <p:cNvSpPr/>
            <p:nvPr/>
          </p:nvSpPr>
          <p:spPr>
            <a:xfrm>
              <a:off x="4921175" y="2272900"/>
              <a:ext cx="209350" cy="248550"/>
            </a:xfrm>
            <a:custGeom>
              <a:avLst/>
              <a:gdLst/>
              <a:ahLst/>
              <a:cxnLst/>
              <a:rect l="l" t="t" r="r" b="b"/>
              <a:pathLst>
                <a:path w="8374" h="9942" extrusionOk="0">
                  <a:moveTo>
                    <a:pt x="468" y="1"/>
                  </a:moveTo>
                  <a:cubicBezTo>
                    <a:pt x="201" y="1"/>
                    <a:pt x="1" y="201"/>
                    <a:pt x="34" y="468"/>
                  </a:cubicBezTo>
                  <a:lnTo>
                    <a:pt x="1002" y="9541"/>
                  </a:lnTo>
                  <a:cubicBezTo>
                    <a:pt x="1002" y="9774"/>
                    <a:pt x="1202" y="9941"/>
                    <a:pt x="1402" y="9941"/>
                  </a:cubicBezTo>
                  <a:lnTo>
                    <a:pt x="7907" y="9941"/>
                  </a:lnTo>
                  <a:cubicBezTo>
                    <a:pt x="8173" y="9941"/>
                    <a:pt x="8374" y="9708"/>
                    <a:pt x="8340" y="9441"/>
                  </a:cubicBezTo>
                  <a:lnTo>
                    <a:pt x="7373" y="368"/>
                  </a:lnTo>
                  <a:cubicBezTo>
                    <a:pt x="7339" y="167"/>
                    <a:pt x="7173" y="1"/>
                    <a:pt x="69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0" name="Google Shape;2140;p93"/>
            <p:cNvSpPr/>
            <p:nvPr/>
          </p:nvSpPr>
          <p:spPr>
            <a:xfrm>
              <a:off x="4921175" y="2272900"/>
              <a:ext cx="209350" cy="248550"/>
            </a:xfrm>
            <a:custGeom>
              <a:avLst/>
              <a:gdLst/>
              <a:ahLst/>
              <a:cxnLst/>
              <a:rect l="l" t="t" r="r" b="b"/>
              <a:pathLst>
                <a:path w="8374" h="9942" extrusionOk="0">
                  <a:moveTo>
                    <a:pt x="468" y="1"/>
                  </a:moveTo>
                  <a:cubicBezTo>
                    <a:pt x="201" y="1"/>
                    <a:pt x="1" y="201"/>
                    <a:pt x="34" y="468"/>
                  </a:cubicBezTo>
                  <a:lnTo>
                    <a:pt x="1002" y="9541"/>
                  </a:lnTo>
                  <a:cubicBezTo>
                    <a:pt x="1002" y="9774"/>
                    <a:pt x="1202" y="9941"/>
                    <a:pt x="1402" y="9941"/>
                  </a:cubicBezTo>
                  <a:lnTo>
                    <a:pt x="7907" y="9941"/>
                  </a:lnTo>
                  <a:cubicBezTo>
                    <a:pt x="8173" y="9941"/>
                    <a:pt x="8374" y="9708"/>
                    <a:pt x="8340" y="9441"/>
                  </a:cubicBezTo>
                  <a:lnTo>
                    <a:pt x="7373" y="368"/>
                  </a:lnTo>
                  <a:cubicBezTo>
                    <a:pt x="7339" y="167"/>
                    <a:pt x="7173" y="1"/>
                    <a:pt x="697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1" name="Google Shape;2141;p93"/>
            <p:cNvSpPr/>
            <p:nvPr/>
          </p:nvSpPr>
          <p:spPr>
            <a:xfrm>
              <a:off x="4932850" y="2287075"/>
              <a:ext cx="185175" cy="220175"/>
            </a:xfrm>
            <a:custGeom>
              <a:avLst/>
              <a:gdLst/>
              <a:ahLst/>
              <a:cxnLst/>
              <a:rect l="l" t="t" r="r" b="b"/>
              <a:pathLst>
                <a:path w="7407" h="8807" extrusionOk="0">
                  <a:moveTo>
                    <a:pt x="401" y="1"/>
                  </a:moveTo>
                  <a:cubicBezTo>
                    <a:pt x="168" y="1"/>
                    <a:pt x="1" y="201"/>
                    <a:pt x="34" y="401"/>
                  </a:cubicBezTo>
                  <a:lnTo>
                    <a:pt x="868" y="8440"/>
                  </a:lnTo>
                  <a:cubicBezTo>
                    <a:pt x="868" y="8640"/>
                    <a:pt x="1068" y="8807"/>
                    <a:pt x="1268" y="8807"/>
                  </a:cubicBezTo>
                  <a:lnTo>
                    <a:pt x="7006" y="8807"/>
                  </a:lnTo>
                  <a:cubicBezTo>
                    <a:pt x="7239" y="8807"/>
                    <a:pt x="7406" y="8607"/>
                    <a:pt x="7406" y="8373"/>
                  </a:cubicBezTo>
                  <a:lnTo>
                    <a:pt x="6572" y="334"/>
                  </a:lnTo>
                  <a:cubicBezTo>
                    <a:pt x="6539" y="134"/>
                    <a:pt x="6372" y="1"/>
                    <a:pt x="61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2" name="Google Shape;2142;p93"/>
            <p:cNvSpPr/>
            <p:nvPr/>
          </p:nvSpPr>
          <p:spPr>
            <a:xfrm>
              <a:off x="4932850" y="2287075"/>
              <a:ext cx="185175" cy="220175"/>
            </a:xfrm>
            <a:custGeom>
              <a:avLst/>
              <a:gdLst/>
              <a:ahLst/>
              <a:cxnLst/>
              <a:rect l="l" t="t" r="r" b="b"/>
              <a:pathLst>
                <a:path w="7407" h="8807" extrusionOk="0">
                  <a:moveTo>
                    <a:pt x="401" y="1"/>
                  </a:moveTo>
                  <a:cubicBezTo>
                    <a:pt x="168" y="1"/>
                    <a:pt x="1" y="201"/>
                    <a:pt x="34" y="401"/>
                  </a:cubicBezTo>
                  <a:lnTo>
                    <a:pt x="868" y="8440"/>
                  </a:lnTo>
                  <a:cubicBezTo>
                    <a:pt x="868" y="8640"/>
                    <a:pt x="1068" y="8807"/>
                    <a:pt x="1268" y="8807"/>
                  </a:cubicBezTo>
                  <a:lnTo>
                    <a:pt x="7006" y="8807"/>
                  </a:lnTo>
                  <a:cubicBezTo>
                    <a:pt x="7239" y="8807"/>
                    <a:pt x="7406" y="8607"/>
                    <a:pt x="7406" y="8373"/>
                  </a:cubicBezTo>
                  <a:lnTo>
                    <a:pt x="6572" y="334"/>
                  </a:lnTo>
                  <a:cubicBezTo>
                    <a:pt x="6539" y="134"/>
                    <a:pt x="6372" y="1"/>
                    <a:pt x="617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3" name="Google Shape;2143;p93"/>
            <p:cNvSpPr/>
            <p:nvPr/>
          </p:nvSpPr>
          <p:spPr>
            <a:xfrm>
              <a:off x="4912075" y="2272825"/>
              <a:ext cx="44150" cy="247875"/>
            </a:xfrm>
            <a:custGeom>
              <a:avLst/>
              <a:gdLst/>
              <a:ahLst/>
              <a:cxnLst/>
              <a:rect l="l" t="t" r="r" b="b"/>
              <a:pathLst>
                <a:path w="1766" h="9915" extrusionOk="0">
                  <a:moveTo>
                    <a:pt x="414" y="0"/>
                  </a:moveTo>
                  <a:cubicBezTo>
                    <a:pt x="173" y="0"/>
                    <a:pt x="0" y="221"/>
                    <a:pt x="31" y="471"/>
                  </a:cubicBezTo>
                  <a:lnTo>
                    <a:pt x="999" y="9544"/>
                  </a:lnTo>
                  <a:cubicBezTo>
                    <a:pt x="1029" y="9757"/>
                    <a:pt x="1171" y="9915"/>
                    <a:pt x="1374" y="9915"/>
                  </a:cubicBezTo>
                  <a:cubicBezTo>
                    <a:pt x="1393" y="9915"/>
                    <a:pt x="1412" y="9914"/>
                    <a:pt x="1432" y="9911"/>
                  </a:cubicBezTo>
                  <a:lnTo>
                    <a:pt x="1663" y="9911"/>
                  </a:lnTo>
                  <a:cubicBezTo>
                    <a:pt x="1502" y="9884"/>
                    <a:pt x="1366" y="9737"/>
                    <a:pt x="1366" y="9544"/>
                  </a:cubicBezTo>
                  <a:lnTo>
                    <a:pt x="398" y="471"/>
                  </a:lnTo>
                  <a:cubicBezTo>
                    <a:pt x="365" y="204"/>
                    <a:pt x="565" y="4"/>
                    <a:pt x="832" y="4"/>
                  </a:cubicBezTo>
                  <a:lnTo>
                    <a:pt x="465" y="4"/>
                  </a:lnTo>
                  <a:cubicBezTo>
                    <a:pt x="448" y="1"/>
                    <a:pt x="431" y="0"/>
                    <a:pt x="414" y="0"/>
                  </a:cubicBezTo>
                  <a:close/>
                  <a:moveTo>
                    <a:pt x="1663" y="9911"/>
                  </a:moveTo>
                  <a:cubicBezTo>
                    <a:pt x="1680" y="9913"/>
                    <a:pt x="1697" y="9915"/>
                    <a:pt x="1715" y="9915"/>
                  </a:cubicBezTo>
                  <a:cubicBezTo>
                    <a:pt x="1732" y="9915"/>
                    <a:pt x="1749" y="9914"/>
                    <a:pt x="1766" y="991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4" name="Google Shape;2144;p93"/>
            <p:cNvSpPr/>
            <p:nvPr/>
          </p:nvSpPr>
          <p:spPr>
            <a:xfrm>
              <a:off x="4912075" y="2272825"/>
              <a:ext cx="44150" cy="247875"/>
            </a:xfrm>
            <a:custGeom>
              <a:avLst/>
              <a:gdLst/>
              <a:ahLst/>
              <a:cxnLst/>
              <a:rect l="l" t="t" r="r" b="b"/>
              <a:pathLst>
                <a:path w="1766" h="9915" extrusionOk="0">
                  <a:moveTo>
                    <a:pt x="414" y="0"/>
                  </a:moveTo>
                  <a:cubicBezTo>
                    <a:pt x="173" y="0"/>
                    <a:pt x="0" y="221"/>
                    <a:pt x="31" y="471"/>
                  </a:cubicBezTo>
                  <a:lnTo>
                    <a:pt x="999" y="9544"/>
                  </a:lnTo>
                  <a:cubicBezTo>
                    <a:pt x="1029" y="9757"/>
                    <a:pt x="1171" y="9915"/>
                    <a:pt x="1374" y="9915"/>
                  </a:cubicBezTo>
                  <a:cubicBezTo>
                    <a:pt x="1393" y="9915"/>
                    <a:pt x="1412" y="9914"/>
                    <a:pt x="1432" y="9911"/>
                  </a:cubicBezTo>
                  <a:lnTo>
                    <a:pt x="1663" y="9911"/>
                  </a:lnTo>
                  <a:cubicBezTo>
                    <a:pt x="1502" y="9884"/>
                    <a:pt x="1366" y="9737"/>
                    <a:pt x="1366" y="9544"/>
                  </a:cubicBezTo>
                  <a:lnTo>
                    <a:pt x="398" y="471"/>
                  </a:lnTo>
                  <a:cubicBezTo>
                    <a:pt x="365" y="204"/>
                    <a:pt x="565" y="4"/>
                    <a:pt x="832" y="4"/>
                  </a:cubicBezTo>
                  <a:lnTo>
                    <a:pt x="465" y="4"/>
                  </a:lnTo>
                  <a:cubicBezTo>
                    <a:pt x="448" y="1"/>
                    <a:pt x="431" y="0"/>
                    <a:pt x="414" y="0"/>
                  </a:cubicBezTo>
                  <a:close/>
                  <a:moveTo>
                    <a:pt x="1663" y="9911"/>
                  </a:moveTo>
                  <a:cubicBezTo>
                    <a:pt x="1680" y="9913"/>
                    <a:pt x="1697" y="9915"/>
                    <a:pt x="1715" y="9915"/>
                  </a:cubicBezTo>
                  <a:cubicBezTo>
                    <a:pt x="1732" y="9915"/>
                    <a:pt x="1749" y="9914"/>
                    <a:pt x="1766" y="99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5" name="Google Shape;2145;p93"/>
            <p:cNvSpPr/>
            <p:nvPr/>
          </p:nvSpPr>
          <p:spPr>
            <a:xfrm>
              <a:off x="4980400" y="2339625"/>
              <a:ext cx="92575" cy="86750"/>
            </a:xfrm>
            <a:custGeom>
              <a:avLst/>
              <a:gdLst/>
              <a:ahLst/>
              <a:cxnLst/>
              <a:rect l="l" t="t" r="r" b="b"/>
              <a:pathLst>
                <a:path w="3703" h="3470" extrusionOk="0">
                  <a:moveTo>
                    <a:pt x="1668" y="0"/>
                  </a:moveTo>
                  <a:cubicBezTo>
                    <a:pt x="734" y="0"/>
                    <a:pt x="0" y="801"/>
                    <a:pt x="134" y="1735"/>
                  </a:cubicBezTo>
                  <a:cubicBezTo>
                    <a:pt x="234" y="2702"/>
                    <a:pt x="1034" y="3436"/>
                    <a:pt x="2035" y="3469"/>
                  </a:cubicBezTo>
                  <a:cubicBezTo>
                    <a:pt x="2969" y="3469"/>
                    <a:pt x="3703" y="2669"/>
                    <a:pt x="3569" y="1735"/>
                  </a:cubicBezTo>
                  <a:cubicBezTo>
                    <a:pt x="3436" y="767"/>
                    <a:pt x="2635" y="34"/>
                    <a:pt x="16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6" name="Google Shape;2146;p93"/>
            <p:cNvSpPr/>
            <p:nvPr/>
          </p:nvSpPr>
          <p:spPr>
            <a:xfrm>
              <a:off x="4955450" y="2316250"/>
              <a:ext cx="139225" cy="133475"/>
            </a:xfrm>
            <a:custGeom>
              <a:avLst/>
              <a:gdLst/>
              <a:ahLst/>
              <a:cxnLst/>
              <a:rect l="l" t="t" r="r" b="b"/>
              <a:pathLst>
                <a:path w="5569" h="5339" extrusionOk="0">
                  <a:moveTo>
                    <a:pt x="2566" y="268"/>
                  </a:moveTo>
                  <a:cubicBezTo>
                    <a:pt x="3934" y="301"/>
                    <a:pt x="5068" y="1335"/>
                    <a:pt x="5235" y="2670"/>
                  </a:cubicBezTo>
                  <a:cubicBezTo>
                    <a:pt x="5301" y="3304"/>
                    <a:pt x="5135" y="3904"/>
                    <a:pt x="4734" y="4371"/>
                  </a:cubicBezTo>
                  <a:cubicBezTo>
                    <a:pt x="4301" y="4838"/>
                    <a:pt x="3734" y="5071"/>
                    <a:pt x="3100" y="5071"/>
                  </a:cubicBezTo>
                  <a:cubicBezTo>
                    <a:pt x="1732" y="5038"/>
                    <a:pt x="598" y="4004"/>
                    <a:pt x="431" y="2670"/>
                  </a:cubicBezTo>
                  <a:cubicBezTo>
                    <a:pt x="364" y="2036"/>
                    <a:pt x="565" y="1436"/>
                    <a:pt x="965" y="969"/>
                  </a:cubicBezTo>
                  <a:cubicBezTo>
                    <a:pt x="1399" y="502"/>
                    <a:pt x="1966" y="268"/>
                    <a:pt x="2566" y="268"/>
                  </a:cubicBezTo>
                  <a:close/>
                  <a:moveTo>
                    <a:pt x="2511" y="1"/>
                  </a:moveTo>
                  <a:cubicBezTo>
                    <a:pt x="1103" y="1"/>
                    <a:pt x="0" y="1254"/>
                    <a:pt x="198" y="2670"/>
                  </a:cubicBezTo>
                  <a:cubicBezTo>
                    <a:pt x="364" y="4171"/>
                    <a:pt x="1599" y="5305"/>
                    <a:pt x="3100" y="5338"/>
                  </a:cubicBezTo>
                  <a:cubicBezTo>
                    <a:pt x="3800" y="5338"/>
                    <a:pt x="4434" y="5071"/>
                    <a:pt x="4901" y="4538"/>
                  </a:cubicBezTo>
                  <a:cubicBezTo>
                    <a:pt x="5368" y="4037"/>
                    <a:pt x="5568" y="3337"/>
                    <a:pt x="5501" y="2670"/>
                  </a:cubicBezTo>
                  <a:cubicBezTo>
                    <a:pt x="5301" y="1169"/>
                    <a:pt x="4067" y="35"/>
                    <a:pt x="2566" y="1"/>
                  </a:cubicBezTo>
                  <a:cubicBezTo>
                    <a:pt x="2548" y="1"/>
                    <a:pt x="2529" y="1"/>
                    <a:pt x="25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7" name="Google Shape;2147;p93"/>
            <p:cNvSpPr/>
            <p:nvPr/>
          </p:nvSpPr>
          <p:spPr>
            <a:xfrm>
              <a:off x="5016250" y="2287075"/>
              <a:ext cx="83425" cy="220175"/>
            </a:xfrm>
            <a:custGeom>
              <a:avLst/>
              <a:gdLst/>
              <a:ahLst/>
              <a:cxnLst/>
              <a:rect l="l" t="t" r="r" b="b"/>
              <a:pathLst>
                <a:path w="3337" h="8807" extrusionOk="0">
                  <a:moveTo>
                    <a:pt x="1" y="1"/>
                  </a:moveTo>
                  <a:lnTo>
                    <a:pt x="1869" y="8807"/>
                  </a:lnTo>
                  <a:lnTo>
                    <a:pt x="3336" y="8807"/>
                  </a:lnTo>
                  <a:lnTo>
                    <a:pt x="146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8" name="Google Shape;2148;p93"/>
            <p:cNvSpPr/>
            <p:nvPr/>
          </p:nvSpPr>
          <p:spPr>
            <a:xfrm>
              <a:off x="4984575" y="2287075"/>
              <a:ext cx="65050" cy="220175"/>
            </a:xfrm>
            <a:custGeom>
              <a:avLst/>
              <a:gdLst/>
              <a:ahLst/>
              <a:cxnLst/>
              <a:rect l="l" t="t" r="r" b="b"/>
              <a:pathLst>
                <a:path w="2602" h="8807" extrusionOk="0">
                  <a:moveTo>
                    <a:pt x="0" y="1"/>
                  </a:moveTo>
                  <a:lnTo>
                    <a:pt x="1868" y="8807"/>
                  </a:lnTo>
                  <a:lnTo>
                    <a:pt x="2602" y="8807"/>
                  </a:lnTo>
                  <a:lnTo>
                    <a:pt x="73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9" name="Google Shape;2149;p93"/>
            <p:cNvSpPr/>
            <p:nvPr/>
          </p:nvSpPr>
          <p:spPr>
            <a:xfrm>
              <a:off x="5013750" y="2389700"/>
              <a:ext cx="128450" cy="185950"/>
            </a:xfrm>
            <a:custGeom>
              <a:avLst/>
              <a:gdLst/>
              <a:ahLst/>
              <a:cxnLst/>
              <a:rect l="l" t="t" r="r" b="b"/>
              <a:pathLst>
                <a:path w="5138" h="7438" extrusionOk="0">
                  <a:moveTo>
                    <a:pt x="666" y="0"/>
                  </a:moveTo>
                  <a:cubicBezTo>
                    <a:pt x="615" y="0"/>
                    <a:pt x="570" y="10"/>
                    <a:pt x="534" y="32"/>
                  </a:cubicBezTo>
                  <a:cubicBezTo>
                    <a:pt x="1" y="366"/>
                    <a:pt x="1368" y="1533"/>
                    <a:pt x="1368" y="1533"/>
                  </a:cubicBezTo>
                  <a:cubicBezTo>
                    <a:pt x="1368" y="1533"/>
                    <a:pt x="101" y="3468"/>
                    <a:pt x="534" y="4368"/>
                  </a:cubicBezTo>
                  <a:cubicBezTo>
                    <a:pt x="935" y="5236"/>
                    <a:pt x="2269" y="5569"/>
                    <a:pt x="2269" y="5569"/>
                  </a:cubicBezTo>
                  <a:lnTo>
                    <a:pt x="4237" y="7437"/>
                  </a:lnTo>
                  <a:lnTo>
                    <a:pt x="5138" y="5536"/>
                  </a:lnTo>
                  <a:lnTo>
                    <a:pt x="3703" y="4602"/>
                  </a:lnTo>
                  <a:cubicBezTo>
                    <a:pt x="3703" y="4602"/>
                    <a:pt x="3837" y="2934"/>
                    <a:pt x="3436" y="2267"/>
                  </a:cubicBezTo>
                  <a:cubicBezTo>
                    <a:pt x="3096" y="1679"/>
                    <a:pt x="1320" y="0"/>
                    <a:pt x="666" y="0"/>
                  </a:cubicBezTo>
                  <a:close/>
                </a:path>
              </a:pathLst>
            </a:custGeom>
            <a:solidFill>
              <a:srgbClr val="B55B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0" name="Google Shape;2150;p93"/>
            <p:cNvSpPr/>
            <p:nvPr/>
          </p:nvSpPr>
          <p:spPr>
            <a:xfrm>
              <a:off x="5096300" y="2231475"/>
              <a:ext cx="418675" cy="426175"/>
            </a:xfrm>
            <a:custGeom>
              <a:avLst/>
              <a:gdLst/>
              <a:ahLst/>
              <a:cxnLst/>
              <a:rect l="l" t="t" r="r" b="b"/>
              <a:pathLst>
                <a:path w="16747" h="17047" extrusionOk="0">
                  <a:moveTo>
                    <a:pt x="13858" y="0"/>
                  </a:moveTo>
                  <a:cubicBezTo>
                    <a:pt x="12561" y="0"/>
                    <a:pt x="10091" y="384"/>
                    <a:pt x="9174" y="3159"/>
                  </a:cubicBezTo>
                  <a:cubicBezTo>
                    <a:pt x="7873" y="7028"/>
                    <a:pt x="6405" y="12832"/>
                    <a:pt x="6405" y="12832"/>
                  </a:cubicBezTo>
                  <a:cubicBezTo>
                    <a:pt x="6405" y="12832"/>
                    <a:pt x="2689" y="11138"/>
                    <a:pt x="1390" y="11138"/>
                  </a:cubicBezTo>
                  <a:cubicBezTo>
                    <a:pt x="1254" y="11138"/>
                    <a:pt x="1144" y="11157"/>
                    <a:pt x="1068" y="11198"/>
                  </a:cubicBezTo>
                  <a:cubicBezTo>
                    <a:pt x="1068" y="11198"/>
                    <a:pt x="1" y="12499"/>
                    <a:pt x="468" y="13766"/>
                  </a:cubicBezTo>
                  <a:cubicBezTo>
                    <a:pt x="468" y="13766"/>
                    <a:pt x="5654" y="17046"/>
                    <a:pt x="7742" y="17046"/>
                  </a:cubicBezTo>
                  <a:cubicBezTo>
                    <a:pt x="7811" y="17046"/>
                    <a:pt x="7878" y="17043"/>
                    <a:pt x="7940" y="17035"/>
                  </a:cubicBezTo>
                  <a:cubicBezTo>
                    <a:pt x="9875" y="16802"/>
                    <a:pt x="13511" y="7528"/>
                    <a:pt x="13511" y="7528"/>
                  </a:cubicBezTo>
                  <a:cubicBezTo>
                    <a:pt x="13511" y="7528"/>
                    <a:pt x="16746" y="190"/>
                    <a:pt x="14678" y="56"/>
                  </a:cubicBezTo>
                  <a:cubicBezTo>
                    <a:pt x="14678" y="56"/>
                    <a:pt x="14354" y="0"/>
                    <a:pt x="138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1" name="Google Shape;2151;p93"/>
            <p:cNvSpPr/>
            <p:nvPr/>
          </p:nvSpPr>
          <p:spPr>
            <a:xfrm>
              <a:off x="5096300" y="2231475"/>
              <a:ext cx="418675" cy="426175"/>
            </a:xfrm>
            <a:custGeom>
              <a:avLst/>
              <a:gdLst/>
              <a:ahLst/>
              <a:cxnLst/>
              <a:rect l="l" t="t" r="r" b="b"/>
              <a:pathLst>
                <a:path w="16747" h="17047" extrusionOk="0">
                  <a:moveTo>
                    <a:pt x="13858" y="0"/>
                  </a:moveTo>
                  <a:cubicBezTo>
                    <a:pt x="12561" y="0"/>
                    <a:pt x="10091" y="384"/>
                    <a:pt x="9174" y="3159"/>
                  </a:cubicBezTo>
                  <a:cubicBezTo>
                    <a:pt x="7873" y="7028"/>
                    <a:pt x="6405" y="12832"/>
                    <a:pt x="6405" y="12832"/>
                  </a:cubicBezTo>
                  <a:cubicBezTo>
                    <a:pt x="6405" y="12832"/>
                    <a:pt x="2689" y="11138"/>
                    <a:pt x="1390" y="11138"/>
                  </a:cubicBezTo>
                  <a:cubicBezTo>
                    <a:pt x="1254" y="11138"/>
                    <a:pt x="1144" y="11157"/>
                    <a:pt x="1068" y="11198"/>
                  </a:cubicBezTo>
                  <a:cubicBezTo>
                    <a:pt x="1068" y="11198"/>
                    <a:pt x="1" y="12499"/>
                    <a:pt x="468" y="13766"/>
                  </a:cubicBezTo>
                  <a:cubicBezTo>
                    <a:pt x="468" y="13766"/>
                    <a:pt x="5654" y="17046"/>
                    <a:pt x="7742" y="17046"/>
                  </a:cubicBezTo>
                  <a:cubicBezTo>
                    <a:pt x="7811" y="17046"/>
                    <a:pt x="7878" y="17043"/>
                    <a:pt x="7940" y="17035"/>
                  </a:cubicBezTo>
                  <a:cubicBezTo>
                    <a:pt x="9875" y="16802"/>
                    <a:pt x="13511" y="7528"/>
                    <a:pt x="13511" y="7528"/>
                  </a:cubicBezTo>
                  <a:cubicBezTo>
                    <a:pt x="13511" y="7528"/>
                    <a:pt x="16746" y="190"/>
                    <a:pt x="14678" y="56"/>
                  </a:cubicBezTo>
                  <a:cubicBezTo>
                    <a:pt x="14678" y="56"/>
                    <a:pt x="14354" y="0"/>
                    <a:pt x="138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" name="Google Shape;3998;p127">
            <a:extLst>
              <a:ext uri="{FF2B5EF4-FFF2-40B4-BE49-F238E27FC236}">
                <a16:creationId xmlns:a16="http://schemas.microsoft.com/office/drawing/2014/main" id="{14C11976-5519-8E4F-FCF7-B58A5B5D69A0}"/>
              </a:ext>
            </a:extLst>
          </p:cNvPr>
          <p:cNvGrpSpPr/>
          <p:nvPr/>
        </p:nvGrpSpPr>
        <p:grpSpPr>
          <a:xfrm rot="1950318">
            <a:off x="2208866" y="628452"/>
            <a:ext cx="713550" cy="1778847"/>
            <a:chOff x="2576950" y="238125"/>
            <a:chExt cx="2446525" cy="5219200"/>
          </a:xfrm>
        </p:grpSpPr>
        <p:sp>
          <p:nvSpPr>
            <p:cNvPr id="5" name="Google Shape;3999;p127">
              <a:extLst>
                <a:ext uri="{FF2B5EF4-FFF2-40B4-BE49-F238E27FC236}">
                  <a16:creationId xmlns:a16="http://schemas.microsoft.com/office/drawing/2014/main" id="{E813AB47-CE98-A73E-B42E-05D999F0C993}"/>
                </a:ext>
              </a:extLst>
            </p:cNvPr>
            <p:cNvSpPr/>
            <p:nvPr/>
          </p:nvSpPr>
          <p:spPr>
            <a:xfrm>
              <a:off x="3718650" y="543925"/>
              <a:ext cx="163125" cy="348250"/>
            </a:xfrm>
            <a:custGeom>
              <a:avLst/>
              <a:gdLst/>
              <a:ahLst/>
              <a:cxnLst/>
              <a:rect l="l" t="t" r="r" b="b"/>
              <a:pathLst>
                <a:path w="6525" h="13930" extrusionOk="0">
                  <a:moveTo>
                    <a:pt x="1" y="0"/>
                  </a:moveTo>
                  <a:lnTo>
                    <a:pt x="1" y="13929"/>
                  </a:lnTo>
                  <a:lnTo>
                    <a:pt x="6525" y="13929"/>
                  </a:lnTo>
                  <a:lnTo>
                    <a:pt x="6525" y="0"/>
                  </a:lnTo>
                  <a:cubicBezTo>
                    <a:pt x="5579" y="555"/>
                    <a:pt x="4437" y="881"/>
                    <a:pt x="3263" y="881"/>
                  </a:cubicBezTo>
                  <a:cubicBezTo>
                    <a:pt x="2088" y="881"/>
                    <a:pt x="947" y="555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4000;p127">
              <a:extLst>
                <a:ext uri="{FF2B5EF4-FFF2-40B4-BE49-F238E27FC236}">
                  <a16:creationId xmlns:a16="http://schemas.microsoft.com/office/drawing/2014/main" id="{8DBF836C-5BAA-369C-8DEB-355976817D2C}"/>
                </a:ext>
              </a:extLst>
            </p:cNvPr>
            <p:cNvSpPr/>
            <p:nvPr/>
          </p:nvSpPr>
          <p:spPr>
            <a:xfrm>
              <a:off x="3147800" y="4397150"/>
              <a:ext cx="1304825" cy="733975"/>
            </a:xfrm>
            <a:custGeom>
              <a:avLst/>
              <a:gdLst/>
              <a:ahLst/>
              <a:cxnLst/>
              <a:rect l="l" t="t" r="r" b="b"/>
              <a:pathLst>
                <a:path w="52193" h="29359" extrusionOk="0">
                  <a:moveTo>
                    <a:pt x="5807" y="0"/>
                  </a:moveTo>
                  <a:lnTo>
                    <a:pt x="66" y="28706"/>
                  </a:lnTo>
                  <a:cubicBezTo>
                    <a:pt x="33" y="28934"/>
                    <a:pt x="1" y="29130"/>
                    <a:pt x="1" y="29358"/>
                  </a:cubicBezTo>
                  <a:lnTo>
                    <a:pt x="52192" y="29358"/>
                  </a:lnTo>
                  <a:cubicBezTo>
                    <a:pt x="52192" y="29130"/>
                    <a:pt x="52160" y="28934"/>
                    <a:pt x="52127" y="28706"/>
                  </a:cubicBezTo>
                  <a:lnTo>
                    <a:pt x="4638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4001;p127">
              <a:extLst>
                <a:ext uri="{FF2B5EF4-FFF2-40B4-BE49-F238E27FC236}">
                  <a16:creationId xmlns:a16="http://schemas.microsoft.com/office/drawing/2014/main" id="{1F5BBC64-EA8E-06E3-FC2E-3EE445D9A0DC}"/>
                </a:ext>
              </a:extLst>
            </p:cNvPr>
            <p:cNvSpPr/>
            <p:nvPr/>
          </p:nvSpPr>
          <p:spPr>
            <a:xfrm>
              <a:off x="3800200" y="2358400"/>
              <a:ext cx="1223275" cy="2038775"/>
            </a:xfrm>
            <a:custGeom>
              <a:avLst/>
              <a:gdLst/>
              <a:ahLst/>
              <a:cxnLst/>
              <a:rect l="l" t="t" r="r" b="b"/>
              <a:pathLst>
                <a:path w="48931" h="81551" extrusionOk="0">
                  <a:moveTo>
                    <a:pt x="26096" y="16311"/>
                  </a:moveTo>
                  <a:cubicBezTo>
                    <a:pt x="29685" y="16311"/>
                    <a:pt x="32620" y="19246"/>
                    <a:pt x="32620" y="22835"/>
                  </a:cubicBezTo>
                  <a:cubicBezTo>
                    <a:pt x="32620" y="26423"/>
                    <a:pt x="29685" y="29359"/>
                    <a:pt x="26096" y="29359"/>
                  </a:cubicBezTo>
                  <a:lnTo>
                    <a:pt x="13049" y="29359"/>
                  </a:lnTo>
                  <a:cubicBezTo>
                    <a:pt x="9460" y="29359"/>
                    <a:pt x="6525" y="26423"/>
                    <a:pt x="6525" y="22835"/>
                  </a:cubicBezTo>
                  <a:cubicBezTo>
                    <a:pt x="6525" y="19246"/>
                    <a:pt x="9460" y="16311"/>
                    <a:pt x="13049" y="16311"/>
                  </a:cubicBezTo>
                  <a:close/>
                  <a:moveTo>
                    <a:pt x="1" y="1"/>
                  </a:moveTo>
                  <a:lnTo>
                    <a:pt x="1" y="81550"/>
                  </a:lnTo>
                  <a:lnTo>
                    <a:pt x="39144" y="81550"/>
                  </a:lnTo>
                  <a:cubicBezTo>
                    <a:pt x="44527" y="81550"/>
                    <a:pt x="48930" y="77147"/>
                    <a:pt x="48930" y="71764"/>
                  </a:cubicBezTo>
                  <a:lnTo>
                    <a:pt x="48930" y="68502"/>
                  </a:lnTo>
                  <a:lnTo>
                    <a:pt x="9787" y="68502"/>
                  </a:lnTo>
                  <a:cubicBezTo>
                    <a:pt x="7992" y="68502"/>
                    <a:pt x="6525" y="67034"/>
                    <a:pt x="6525" y="65240"/>
                  </a:cubicBezTo>
                  <a:cubicBezTo>
                    <a:pt x="6525" y="63446"/>
                    <a:pt x="7992" y="61978"/>
                    <a:pt x="9787" y="61978"/>
                  </a:cubicBezTo>
                  <a:lnTo>
                    <a:pt x="48930" y="61978"/>
                  </a:lnTo>
                  <a:lnTo>
                    <a:pt x="48930" y="58716"/>
                  </a:lnTo>
                  <a:lnTo>
                    <a:pt x="9787" y="58716"/>
                  </a:lnTo>
                  <a:cubicBezTo>
                    <a:pt x="7992" y="58716"/>
                    <a:pt x="6525" y="57249"/>
                    <a:pt x="6525" y="55454"/>
                  </a:cubicBezTo>
                  <a:cubicBezTo>
                    <a:pt x="6525" y="53660"/>
                    <a:pt x="7992" y="52192"/>
                    <a:pt x="9787" y="52192"/>
                  </a:cubicBezTo>
                  <a:lnTo>
                    <a:pt x="48930" y="52192"/>
                  </a:lnTo>
                  <a:lnTo>
                    <a:pt x="48930" y="48930"/>
                  </a:lnTo>
                  <a:lnTo>
                    <a:pt x="9787" y="48930"/>
                  </a:lnTo>
                  <a:cubicBezTo>
                    <a:pt x="7992" y="48930"/>
                    <a:pt x="6525" y="47463"/>
                    <a:pt x="6525" y="45668"/>
                  </a:cubicBezTo>
                  <a:cubicBezTo>
                    <a:pt x="6525" y="43874"/>
                    <a:pt x="7992" y="42406"/>
                    <a:pt x="9787" y="42406"/>
                  </a:cubicBezTo>
                  <a:lnTo>
                    <a:pt x="48930" y="42406"/>
                  </a:lnTo>
                  <a:lnTo>
                    <a:pt x="489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4002;p127">
              <a:extLst>
                <a:ext uri="{FF2B5EF4-FFF2-40B4-BE49-F238E27FC236}">
                  <a16:creationId xmlns:a16="http://schemas.microsoft.com/office/drawing/2014/main" id="{B2F1EDD1-3802-34BF-D362-F3477A267009}"/>
                </a:ext>
              </a:extLst>
            </p:cNvPr>
            <p:cNvSpPr/>
            <p:nvPr/>
          </p:nvSpPr>
          <p:spPr>
            <a:xfrm>
              <a:off x="2576950" y="2358400"/>
              <a:ext cx="1223275" cy="2038775"/>
            </a:xfrm>
            <a:custGeom>
              <a:avLst/>
              <a:gdLst/>
              <a:ahLst/>
              <a:cxnLst/>
              <a:rect l="l" t="t" r="r" b="b"/>
              <a:pathLst>
                <a:path w="48931" h="81551" extrusionOk="0">
                  <a:moveTo>
                    <a:pt x="1" y="1"/>
                  </a:moveTo>
                  <a:lnTo>
                    <a:pt x="1" y="13049"/>
                  </a:lnTo>
                  <a:lnTo>
                    <a:pt x="26097" y="13049"/>
                  </a:lnTo>
                  <a:cubicBezTo>
                    <a:pt x="29685" y="13049"/>
                    <a:pt x="32621" y="15984"/>
                    <a:pt x="32621" y="19573"/>
                  </a:cubicBezTo>
                  <a:lnTo>
                    <a:pt x="32621" y="58716"/>
                  </a:lnTo>
                  <a:cubicBezTo>
                    <a:pt x="32621" y="62305"/>
                    <a:pt x="29685" y="65240"/>
                    <a:pt x="26097" y="65240"/>
                  </a:cubicBezTo>
                  <a:lnTo>
                    <a:pt x="1" y="65240"/>
                  </a:lnTo>
                  <a:lnTo>
                    <a:pt x="1" y="71764"/>
                  </a:lnTo>
                  <a:cubicBezTo>
                    <a:pt x="1" y="77147"/>
                    <a:pt x="4404" y="81550"/>
                    <a:pt x="9787" y="81550"/>
                  </a:cubicBezTo>
                  <a:lnTo>
                    <a:pt x="48931" y="81550"/>
                  </a:lnTo>
                  <a:lnTo>
                    <a:pt x="4893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4003;p127">
              <a:extLst>
                <a:ext uri="{FF2B5EF4-FFF2-40B4-BE49-F238E27FC236}">
                  <a16:creationId xmlns:a16="http://schemas.microsoft.com/office/drawing/2014/main" id="{B8B38BEA-E031-EB27-22AD-0A52D5ACF198}"/>
                </a:ext>
              </a:extLst>
            </p:cNvPr>
            <p:cNvSpPr/>
            <p:nvPr/>
          </p:nvSpPr>
          <p:spPr>
            <a:xfrm>
              <a:off x="2579400" y="890500"/>
              <a:ext cx="1220825" cy="1223275"/>
            </a:xfrm>
            <a:custGeom>
              <a:avLst/>
              <a:gdLst/>
              <a:ahLst/>
              <a:cxnLst/>
              <a:rect l="l" t="t" r="r" b="b"/>
              <a:pathLst>
                <a:path w="48833" h="48931" extrusionOk="0">
                  <a:moveTo>
                    <a:pt x="43809" y="1"/>
                  </a:moveTo>
                  <a:cubicBezTo>
                    <a:pt x="39764" y="1"/>
                    <a:pt x="36046" y="1828"/>
                    <a:pt x="33534" y="4992"/>
                  </a:cubicBezTo>
                  <a:lnTo>
                    <a:pt x="1305" y="46028"/>
                  </a:lnTo>
                  <a:cubicBezTo>
                    <a:pt x="1208" y="46158"/>
                    <a:pt x="1110" y="46288"/>
                    <a:pt x="1012" y="46419"/>
                  </a:cubicBezTo>
                  <a:cubicBezTo>
                    <a:pt x="979" y="46452"/>
                    <a:pt x="947" y="46517"/>
                    <a:pt x="914" y="46549"/>
                  </a:cubicBezTo>
                  <a:cubicBezTo>
                    <a:pt x="881" y="46647"/>
                    <a:pt x="816" y="46745"/>
                    <a:pt x="751" y="46843"/>
                  </a:cubicBezTo>
                  <a:cubicBezTo>
                    <a:pt x="718" y="46876"/>
                    <a:pt x="686" y="46941"/>
                    <a:pt x="686" y="47006"/>
                  </a:cubicBezTo>
                  <a:cubicBezTo>
                    <a:pt x="620" y="47104"/>
                    <a:pt x="555" y="47202"/>
                    <a:pt x="523" y="47300"/>
                  </a:cubicBezTo>
                  <a:cubicBezTo>
                    <a:pt x="457" y="47398"/>
                    <a:pt x="425" y="47495"/>
                    <a:pt x="392" y="47593"/>
                  </a:cubicBezTo>
                  <a:cubicBezTo>
                    <a:pt x="359" y="47691"/>
                    <a:pt x="327" y="47756"/>
                    <a:pt x="294" y="47822"/>
                  </a:cubicBezTo>
                  <a:cubicBezTo>
                    <a:pt x="262" y="47887"/>
                    <a:pt x="229" y="47985"/>
                    <a:pt x="229" y="48083"/>
                  </a:cubicBezTo>
                  <a:cubicBezTo>
                    <a:pt x="196" y="48148"/>
                    <a:pt x="196" y="48180"/>
                    <a:pt x="164" y="48246"/>
                  </a:cubicBezTo>
                  <a:cubicBezTo>
                    <a:pt x="98" y="48474"/>
                    <a:pt x="33" y="48702"/>
                    <a:pt x="1" y="48931"/>
                  </a:cubicBezTo>
                  <a:lnTo>
                    <a:pt x="48833" y="48931"/>
                  </a:lnTo>
                  <a:lnTo>
                    <a:pt x="4883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4004;p127">
              <a:extLst>
                <a:ext uri="{FF2B5EF4-FFF2-40B4-BE49-F238E27FC236}">
                  <a16:creationId xmlns:a16="http://schemas.microsoft.com/office/drawing/2014/main" id="{65AF5EE4-6484-5573-6286-78DDCC37518C}"/>
                </a:ext>
              </a:extLst>
            </p:cNvPr>
            <p:cNvSpPr/>
            <p:nvPr/>
          </p:nvSpPr>
          <p:spPr>
            <a:xfrm>
              <a:off x="3800200" y="890500"/>
              <a:ext cx="1220825" cy="1223275"/>
            </a:xfrm>
            <a:custGeom>
              <a:avLst/>
              <a:gdLst/>
              <a:ahLst/>
              <a:cxnLst/>
              <a:rect l="l" t="t" r="r" b="b"/>
              <a:pathLst>
                <a:path w="48833" h="48931" extrusionOk="0">
                  <a:moveTo>
                    <a:pt x="1" y="1"/>
                  </a:moveTo>
                  <a:lnTo>
                    <a:pt x="1" y="48931"/>
                  </a:lnTo>
                  <a:lnTo>
                    <a:pt x="48833" y="48931"/>
                  </a:lnTo>
                  <a:cubicBezTo>
                    <a:pt x="48637" y="47887"/>
                    <a:pt x="48213" y="46876"/>
                    <a:pt x="47528" y="46028"/>
                  </a:cubicBezTo>
                  <a:lnTo>
                    <a:pt x="15397" y="4992"/>
                  </a:lnTo>
                  <a:cubicBezTo>
                    <a:pt x="12918" y="1828"/>
                    <a:pt x="9167" y="1"/>
                    <a:pt x="51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4005;p127">
              <a:extLst>
                <a:ext uri="{FF2B5EF4-FFF2-40B4-BE49-F238E27FC236}">
                  <a16:creationId xmlns:a16="http://schemas.microsoft.com/office/drawing/2014/main" id="{34CC5855-3674-8B83-3F58-4653F9A2C7B4}"/>
                </a:ext>
              </a:extLst>
            </p:cNvPr>
            <p:cNvSpPr/>
            <p:nvPr/>
          </p:nvSpPr>
          <p:spPr>
            <a:xfrm>
              <a:off x="3637100" y="238125"/>
              <a:ext cx="326225" cy="326200"/>
            </a:xfrm>
            <a:custGeom>
              <a:avLst/>
              <a:gdLst/>
              <a:ahLst/>
              <a:cxnLst/>
              <a:rect l="l" t="t" r="r" b="b"/>
              <a:pathLst>
                <a:path w="13049" h="13048" extrusionOk="0">
                  <a:moveTo>
                    <a:pt x="6525" y="0"/>
                  </a:moveTo>
                  <a:cubicBezTo>
                    <a:pt x="2936" y="0"/>
                    <a:pt x="1" y="2936"/>
                    <a:pt x="1" y="6524"/>
                  </a:cubicBezTo>
                  <a:cubicBezTo>
                    <a:pt x="1" y="8938"/>
                    <a:pt x="1305" y="11026"/>
                    <a:pt x="3263" y="12167"/>
                  </a:cubicBezTo>
                  <a:cubicBezTo>
                    <a:pt x="4209" y="12722"/>
                    <a:pt x="5350" y="13048"/>
                    <a:pt x="6525" y="13048"/>
                  </a:cubicBezTo>
                  <a:cubicBezTo>
                    <a:pt x="7699" y="13048"/>
                    <a:pt x="8841" y="12722"/>
                    <a:pt x="9787" y="12167"/>
                  </a:cubicBezTo>
                  <a:cubicBezTo>
                    <a:pt x="11744" y="11026"/>
                    <a:pt x="13049" y="8938"/>
                    <a:pt x="13049" y="6524"/>
                  </a:cubicBezTo>
                  <a:cubicBezTo>
                    <a:pt x="13049" y="2936"/>
                    <a:pt x="10113" y="0"/>
                    <a:pt x="65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4006;p127">
              <a:extLst>
                <a:ext uri="{FF2B5EF4-FFF2-40B4-BE49-F238E27FC236}">
                  <a16:creationId xmlns:a16="http://schemas.microsoft.com/office/drawing/2014/main" id="{7DE5F1CF-92E3-8CF4-AA20-A85CBE9A1C10}"/>
                </a:ext>
              </a:extLst>
            </p:cNvPr>
            <p:cNvSpPr/>
            <p:nvPr/>
          </p:nvSpPr>
          <p:spPr>
            <a:xfrm>
              <a:off x="2576950" y="2684600"/>
              <a:ext cx="815525" cy="1304825"/>
            </a:xfrm>
            <a:custGeom>
              <a:avLst/>
              <a:gdLst/>
              <a:ahLst/>
              <a:cxnLst/>
              <a:rect l="l" t="t" r="r" b="b"/>
              <a:pathLst>
                <a:path w="32621" h="52193" extrusionOk="0">
                  <a:moveTo>
                    <a:pt x="1" y="1"/>
                  </a:moveTo>
                  <a:lnTo>
                    <a:pt x="1" y="52192"/>
                  </a:lnTo>
                  <a:lnTo>
                    <a:pt x="26097" y="52192"/>
                  </a:lnTo>
                  <a:cubicBezTo>
                    <a:pt x="29685" y="52192"/>
                    <a:pt x="32621" y="49257"/>
                    <a:pt x="32621" y="45668"/>
                  </a:cubicBezTo>
                  <a:lnTo>
                    <a:pt x="32621" y="6525"/>
                  </a:lnTo>
                  <a:cubicBezTo>
                    <a:pt x="32621" y="2936"/>
                    <a:pt x="29685" y="1"/>
                    <a:pt x="2609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4007;p127">
              <a:extLst>
                <a:ext uri="{FF2B5EF4-FFF2-40B4-BE49-F238E27FC236}">
                  <a16:creationId xmlns:a16="http://schemas.microsoft.com/office/drawing/2014/main" id="{17C6AAF9-4679-16A9-58F1-C2AABCAC16AD}"/>
                </a:ext>
              </a:extLst>
            </p:cNvPr>
            <p:cNvSpPr/>
            <p:nvPr/>
          </p:nvSpPr>
          <p:spPr>
            <a:xfrm>
              <a:off x="3963300" y="3907850"/>
              <a:ext cx="1060175" cy="163125"/>
            </a:xfrm>
            <a:custGeom>
              <a:avLst/>
              <a:gdLst/>
              <a:ahLst/>
              <a:cxnLst/>
              <a:rect l="l" t="t" r="r" b="b"/>
              <a:pathLst>
                <a:path w="42407" h="6525" extrusionOk="0">
                  <a:moveTo>
                    <a:pt x="3263" y="0"/>
                  </a:moveTo>
                  <a:cubicBezTo>
                    <a:pt x="1468" y="0"/>
                    <a:pt x="1" y="1468"/>
                    <a:pt x="1" y="3262"/>
                  </a:cubicBezTo>
                  <a:cubicBezTo>
                    <a:pt x="1" y="5056"/>
                    <a:pt x="1468" y="6524"/>
                    <a:pt x="3263" y="6524"/>
                  </a:cubicBezTo>
                  <a:lnTo>
                    <a:pt x="42406" y="6524"/>
                  </a:lnTo>
                  <a:lnTo>
                    <a:pt x="4240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4008;p127">
              <a:extLst>
                <a:ext uri="{FF2B5EF4-FFF2-40B4-BE49-F238E27FC236}">
                  <a16:creationId xmlns:a16="http://schemas.microsoft.com/office/drawing/2014/main" id="{ECA628AA-6FA2-F0D3-9BD8-A53C9DDC596E}"/>
                </a:ext>
              </a:extLst>
            </p:cNvPr>
            <p:cNvSpPr/>
            <p:nvPr/>
          </p:nvSpPr>
          <p:spPr>
            <a:xfrm>
              <a:off x="3963300" y="3663200"/>
              <a:ext cx="1060175" cy="163125"/>
            </a:xfrm>
            <a:custGeom>
              <a:avLst/>
              <a:gdLst/>
              <a:ahLst/>
              <a:cxnLst/>
              <a:rect l="l" t="t" r="r" b="b"/>
              <a:pathLst>
                <a:path w="42407" h="6525" extrusionOk="0">
                  <a:moveTo>
                    <a:pt x="3263" y="0"/>
                  </a:moveTo>
                  <a:cubicBezTo>
                    <a:pt x="1468" y="0"/>
                    <a:pt x="1" y="1468"/>
                    <a:pt x="1" y="3262"/>
                  </a:cubicBezTo>
                  <a:cubicBezTo>
                    <a:pt x="1" y="5057"/>
                    <a:pt x="1468" y="6524"/>
                    <a:pt x="3263" y="6524"/>
                  </a:cubicBezTo>
                  <a:lnTo>
                    <a:pt x="42406" y="6524"/>
                  </a:lnTo>
                  <a:lnTo>
                    <a:pt x="4240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4009;p127">
              <a:extLst>
                <a:ext uri="{FF2B5EF4-FFF2-40B4-BE49-F238E27FC236}">
                  <a16:creationId xmlns:a16="http://schemas.microsoft.com/office/drawing/2014/main" id="{827150FB-E1BC-66CC-F278-F479991B094D}"/>
                </a:ext>
              </a:extLst>
            </p:cNvPr>
            <p:cNvSpPr/>
            <p:nvPr/>
          </p:nvSpPr>
          <p:spPr>
            <a:xfrm>
              <a:off x="3963300" y="3418550"/>
              <a:ext cx="1060175" cy="163125"/>
            </a:xfrm>
            <a:custGeom>
              <a:avLst/>
              <a:gdLst/>
              <a:ahLst/>
              <a:cxnLst/>
              <a:rect l="l" t="t" r="r" b="b"/>
              <a:pathLst>
                <a:path w="42407" h="6525" extrusionOk="0">
                  <a:moveTo>
                    <a:pt x="3263" y="0"/>
                  </a:moveTo>
                  <a:cubicBezTo>
                    <a:pt x="1468" y="0"/>
                    <a:pt x="1" y="1468"/>
                    <a:pt x="1" y="3262"/>
                  </a:cubicBezTo>
                  <a:cubicBezTo>
                    <a:pt x="1" y="5057"/>
                    <a:pt x="1468" y="6524"/>
                    <a:pt x="3263" y="6524"/>
                  </a:cubicBezTo>
                  <a:lnTo>
                    <a:pt x="42406" y="6524"/>
                  </a:lnTo>
                  <a:lnTo>
                    <a:pt x="4240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4010;p127">
              <a:extLst>
                <a:ext uri="{FF2B5EF4-FFF2-40B4-BE49-F238E27FC236}">
                  <a16:creationId xmlns:a16="http://schemas.microsoft.com/office/drawing/2014/main" id="{B218F6A8-E4E4-7B85-A066-D4C8D44975EF}"/>
                </a:ext>
              </a:extLst>
            </p:cNvPr>
            <p:cNvSpPr/>
            <p:nvPr/>
          </p:nvSpPr>
          <p:spPr>
            <a:xfrm>
              <a:off x="3963300" y="2766150"/>
              <a:ext cx="652425" cy="326225"/>
            </a:xfrm>
            <a:custGeom>
              <a:avLst/>
              <a:gdLst/>
              <a:ahLst/>
              <a:cxnLst/>
              <a:rect l="l" t="t" r="r" b="b"/>
              <a:pathLst>
                <a:path w="26097" h="13049" extrusionOk="0">
                  <a:moveTo>
                    <a:pt x="6525" y="1"/>
                  </a:moveTo>
                  <a:cubicBezTo>
                    <a:pt x="2936" y="1"/>
                    <a:pt x="1" y="2936"/>
                    <a:pt x="1" y="6525"/>
                  </a:cubicBezTo>
                  <a:cubicBezTo>
                    <a:pt x="1" y="10113"/>
                    <a:pt x="2936" y="13049"/>
                    <a:pt x="6525" y="13049"/>
                  </a:cubicBezTo>
                  <a:lnTo>
                    <a:pt x="19572" y="13049"/>
                  </a:lnTo>
                  <a:cubicBezTo>
                    <a:pt x="23161" y="13049"/>
                    <a:pt x="26096" y="10113"/>
                    <a:pt x="26096" y="6525"/>
                  </a:cubicBezTo>
                  <a:cubicBezTo>
                    <a:pt x="26096" y="2936"/>
                    <a:pt x="23161" y="1"/>
                    <a:pt x="195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4011;p127">
              <a:extLst>
                <a:ext uri="{FF2B5EF4-FFF2-40B4-BE49-F238E27FC236}">
                  <a16:creationId xmlns:a16="http://schemas.microsoft.com/office/drawing/2014/main" id="{180DCBFA-AC2F-1263-04F8-5549DB5F48EB}"/>
                </a:ext>
              </a:extLst>
            </p:cNvPr>
            <p:cNvSpPr/>
            <p:nvPr/>
          </p:nvSpPr>
          <p:spPr>
            <a:xfrm>
              <a:off x="3147800" y="5131100"/>
              <a:ext cx="1304825" cy="326225"/>
            </a:xfrm>
            <a:custGeom>
              <a:avLst/>
              <a:gdLst/>
              <a:ahLst/>
              <a:cxnLst/>
              <a:rect l="l" t="t" r="r" b="b"/>
              <a:pathLst>
                <a:path w="52193" h="13049" extrusionOk="0">
                  <a:moveTo>
                    <a:pt x="1" y="0"/>
                  </a:moveTo>
                  <a:lnTo>
                    <a:pt x="1" y="9786"/>
                  </a:lnTo>
                  <a:cubicBezTo>
                    <a:pt x="1" y="11580"/>
                    <a:pt x="1469" y="13048"/>
                    <a:pt x="3263" y="13048"/>
                  </a:cubicBezTo>
                  <a:lnTo>
                    <a:pt x="48930" y="13048"/>
                  </a:lnTo>
                  <a:cubicBezTo>
                    <a:pt x="50725" y="13048"/>
                    <a:pt x="52192" y="11580"/>
                    <a:pt x="52192" y="9786"/>
                  </a:cubicBezTo>
                  <a:lnTo>
                    <a:pt x="5219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4012;p127">
              <a:extLst>
                <a:ext uri="{FF2B5EF4-FFF2-40B4-BE49-F238E27FC236}">
                  <a16:creationId xmlns:a16="http://schemas.microsoft.com/office/drawing/2014/main" id="{44FA8720-DEE4-985B-F255-F56B22B3DD39}"/>
                </a:ext>
              </a:extLst>
            </p:cNvPr>
            <p:cNvSpPr/>
            <p:nvPr/>
          </p:nvSpPr>
          <p:spPr>
            <a:xfrm>
              <a:off x="2576950" y="2113750"/>
              <a:ext cx="1223275" cy="244675"/>
            </a:xfrm>
            <a:custGeom>
              <a:avLst/>
              <a:gdLst/>
              <a:ahLst/>
              <a:cxnLst/>
              <a:rect l="l" t="t" r="r" b="b"/>
              <a:pathLst>
                <a:path w="48931" h="9787" extrusionOk="0">
                  <a:moveTo>
                    <a:pt x="99" y="1"/>
                  </a:moveTo>
                  <a:cubicBezTo>
                    <a:pt x="33" y="360"/>
                    <a:pt x="1" y="751"/>
                    <a:pt x="1" y="1142"/>
                  </a:cubicBezTo>
                  <a:lnTo>
                    <a:pt x="1" y="9787"/>
                  </a:lnTo>
                  <a:lnTo>
                    <a:pt x="48931" y="9787"/>
                  </a:lnTo>
                  <a:lnTo>
                    <a:pt x="4893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4013;p127">
              <a:extLst>
                <a:ext uri="{FF2B5EF4-FFF2-40B4-BE49-F238E27FC236}">
                  <a16:creationId xmlns:a16="http://schemas.microsoft.com/office/drawing/2014/main" id="{2CA2DE92-4FF5-00B6-5287-BEDC5A19612A}"/>
                </a:ext>
              </a:extLst>
            </p:cNvPr>
            <p:cNvSpPr/>
            <p:nvPr/>
          </p:nvSpPr>
          <p:spPr>
            <a:xfrm>
              <a:off x="3800200" y="2113750"/>
              <a:ext cx="1223275" cy="244675"/>
            </a:xfrm>
            <a:custGeom>
              <a:avLst/>
              <a:gdLst/>
              <a:ahLst/>
              <a:cxnLst/>
              <a:rect l="l" t="t" r="r" b="b"/>
              <a:pathLst>
                <a:path w="48931" h="9787" extrusionOk="0">
                  <a:moveTo>
                    <a:pt x="1" y="1"/>
                  </a:moveTo>
                  <a:lnTo>
                    <a:pt x="1" y="9787"/>
                  </a:lnTo>
                  <a:lnTo>
                    <a:pt x="48930" y="9787"/>
                  </a:lnTo>
                  <a:lnTo>
                    <a:pt x="48930" y="1142"/>
                  </a:lnTo>
                  <a:cubicBezTo>
                    <a:pt x="48930" y="751"/>
                    <a:pt x="48898" y="360"/>
                    <a:pt x="488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275435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1000" fill="hold"/>
                                        <p:tgtEl>
                                          <p:spTgt spid="20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8" dur="1000" fill="hold"/>
                                        <p:tgtEl>
                                          <p:spTgt spid="20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0" dur="1000" fill="hold"/>
                                        <p:tgtEl>
                                          <p:spTgt spid="20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2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500"/>
                                        <p:tgtEl>
                                          <p:spTgt spid="2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aph of a graph&#10;&#10;Description automatically generated">
            <a:extLst>
              <a:ext uri="{FF2B5EF4-FFF2-40B4-BE49-F238E27FC236}">
                <a16:creationId xmlns:a16="http://schemas.microsoft.com/office/drawing/2014/main" id="{688E15B9-F1D4-3165-F583-E2A91FDF76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1886" y="1222143"/>
            <a:ext cx="4739269" cy="291228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DCB84C6-EBCD-B5DD-8BF1-3F4F73A91A42}"/>
              </a:ext>
            </a:extLst>
          </p:cNvPr>
          <p:cNvSpPr txBox="1"/>
          <p:nvPr/>
        </p:nvSpPr>
        <p:spPr>
          <a:xfrm>
            <a:off x="342845" y="2139678"/>
            <a:ext cx="3480293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28600" indent="-228600">
              <a:buChar char="•"/>
            </a:pPr>
            <a:r>
              <a:rPr lang="en-US" sz="16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Stability: </a:t>
            </a:r>
            <a:r>
              <a:rPr lang="en-US"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2.73 </a:t>
            </a:r>
            <a:r>
              <a:rPr lang="en-US" sz="16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cal</a:t>
            </a:r>
            <a:r>
              <a:rPr lang="en-US"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​</a:t>
            </a:r>
          </a:p>
          <a:p>
            <a:pPr marL="228600" lvl="1" indent="-228600">
              <a:buChar char="•"/>
            </a:pPr>
            <a:r>
              <a:rPr lang="en-US" sz="16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CG: </a:t>
            </a:r>
            <a:r>
              <a:rPr lang="en-US"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138 cm from the nose tip​</a:t>
            </a:r>
          </a:p>
          <a:p>
            <a:pPr marL="228600" lvl="1" indent="-228600">
              <a:buChar char="•"/>
            </a:pPr>
            <a:r>
              <a:rPr lang="en-US" sz="16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CP: </a:t>
            </a:r>
            <a:r>
              <a:rPr lang="en-US"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181 cm from the nose tip​</a:t>
            </a:r>
          </a:p>
          <a:p>
            <a:pPr marL="228600" lvl="1" indent="-228600">
              <a:buChar char="•"/>
            </a:pPr>
            <a:r>
              <a:rPr lang="en-US"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Distance between CG and CP: 43 cm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D2F2336-28DC-9195-67AD-5EFFC71604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016" y="184160"/>
            <a:ext cx="7837968" cy="824908"/>
          </a:xfrm>
        </p:spPr>
        <p:txBody>
          <a:bodyPr/>
          <a:lstStyle/>
          <a:p>
            <a:pPr algn="ctr"/>
            <a:r>
              <a:rPr lang="en-US"/>
              <a:t>Stability, Pressure, &amp; Gravity</a:t>
            </a:r>
          </a:p>
        </p:txBody>
      </p:sp>
    </p:spTree>
    <p:extLst>
      <p:ext uri="{BB962C8B-B14F-4D97-AF65-F5344CB8AC3E}">
        <p14:creationId xmlns:p14="http://schemas.microsoft.com/office/powerpoint/2010/main" val="41954233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C4E4AB-23CA-4101-D0AA-58EB9FDD6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H="1">
            <a:off x="2883260" y="226232"/>
            <a:ext cx="3098700" cy="804000"/>
          </a:xfrm>
        </p:spPr>
        <p:txBody>
          <a:bodyPr/>
          <a:lstStyle/>
          <a:p>
            <a:r>
              <a:rPr lang="en-US"/>
              <a:t>Apogee</a:t>
            </a:r>
          </a:p>
        </p:txBody>
      </p:sp>
      <p:pic>
        <p:nvPicPr>
          <p:cNvPr id="5" name="Picture 4" descr="A graph with a red line&#10;&#10;Description automatically generated">
            <a:extLst>
              <a:ext uri="{FF2B5EF4-FFF2-40B4-BE49-F238E27FC236}">
                <a16:creationId xmlns:a16="http://schemas.microsoft.com/office/drawing/2014/main" id="{E63D3B62-A208-CED1-B87A-C1F0BDB5B3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0530" y="1119516"/>
            <a:ext cx="5784695" cy="355263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CD2BF6A-A99C-B38B-D2E3-95B3B535E1EB}"/>
              </a:ext>
            </a:extLst>
          </p:cNvPr>
          <p:cNvSpPr txBox="1"/>
          <p:nvPr/>
        </p:nvSpPr>
        <p:spPr>
          <a:xfrm>
            <a:off x="203858" y="2188426"/>
            <a:ext cx="2847741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Char char="•"/>
            </a:pPr>
            <a:r>
              <a:rPr lang="en-US"/>
              <a:t>Target Apogee is 4940 ft</a:t>
            </a:r>
          </a:p>
          <a:p>
            <a:pPr marL="285750" indent="-285750">
              <a:buChar char="•"/>
            </a:pPr>
            <a:endParaRPr lang="en-US"/>
          </a:p>
          <a:p>
            <a:pPr marL="285750" indent="-285750">
              <a:buChar char="•"/>
            </a:pPr>
            <a:r>
              <a:rPr lang="en-US"/>
              <a:t>Simulation with MATLAB code and </a:t>
            </a:r>
            <a:r>
              <a:rPr lang="en-US" err="1"/>
              <a:t>OpenRocket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9559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9" name="Google Shape;2579;p106"/>
          <p:cNvSpPr txBox="1">
            <a:spLocks noGrp="1"/>
          </p:cNvSpPr>
          <p:nvPr>
            <p:ph type="title"/>
          </p:nvPr>
        </p:nvSpPr>
        <p:spPr>
          <a:xfrm flipH="1">
            <a:off x="2900850" y="3873144"/>
            <a:ext cx="3098700" cy="44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/>
              <a:t>Separation</a:t>
            </a:r>
          </a:p>
        </p:txBody>
      </p:sp>
      <p:sp>
        <p:nvSpPr>
          <p:cNvPr id="2580" name="Google Shape;2580;p106"/>
          <p:cNvSpPr txBox="1">
            <a:spLocks noGrp="1"/>
          </p:cNvSpPr>
          <p:nvPr>
            <p:ph type="title" idx="2"/>
          </p:nvPr>
        </p:nvSpPr>
        <p:spPr>
          <a:xfrm flipH="1">
            <a:off x="1399650" y="3873157"/>
            <a:ext cx="1501200" cy="743400"/>
          </a:xfrm>
          <a:prstGeom prst="rect">
            <a:avLst/>
          </a:prstGeom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grpSp>
        <p:nvGrpSpPr>
          <p:cNvPr id="2582" name="Google Shape;2582;p106"/>
          <p:cNvGrpSpPr/>
          <p:nvPr/>
        </p:nvGrpSpPr>
        <p:grpSpPr>
          <a:xfrm flipH="1">
            <a:off x="6854503" y="856896"/>
            <a:ext cx="941147" cy="558799"/>
            <a:chOff x="554050" y="878700"/>
            <a:chExt cx="1129150" cy="670425"/>
          </a:xfrm>
        </p:grpSpPr>
        <p:sp>
          <p:nvSpPr>
            <p:cNvPr id="2583" name="Google Shape;2583;p106"/>
            <p:cNvSpPr/>
            <p:nvPr/>
          </p:nvSpPr>
          <p:spPr>
            <a:xfrm>
              <a:off x="777875" y="878700"/>
              <a:ext cx="670425" cy="670425"/>
            </a:xfrm>
            <a:custGeom>
              <a:avLst/>
              <a:gdLst/>
              <a:ahLst/>
              <a:cxnLst/>
              <a:rect l="l" t="t" r="r" b="b"/>
              <a:pathLst>
                <a:path w="26817" h="26817" extrusionOk="0">
                  <a:moveTo>
                    <a:pt x="13429" y="0"/>
                  </a:moveTo>
                  <a:cubicBezTo>
                    <a:pt x="6009" y="0"/>
                    <a:pt x="0" y="6009"/>
                    <a:pt x="0" y="13388"/>
                  </a:cubicBezTo>
                  <a:cubicBezTo>
                    <a:pt x="0" y="20808"/>
                    <a:pt x="6009" y="26817"/>
                    <a:pt x="13429" y="26817"/>
                  </a:cubicBezTo>
                  <a:cubicBezTo>
                    <a:pt x="20808" y="26817"/>
                    <a:pt x="26817" y="20808"/>
                    <a:pt x="26817" y="13388"/>
                  </a:cubicBezTo>
                  <a:cubicBezTo>
                    <a:pt x="26817" y="6009"/>
                    <a:pt x="20808" y="0"/>
                    <a:pt x="134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4" name="Google Shape;2584;p106"/>
            <p:cNvSpPr/>
            <p:nvPr/>
          </p:nvSpPr>
          <p:spPr>
            <a:xfrm>
              <a:off x="554050" y="994700"/>
              <a:ext cx="1129150" cy="458750"/>
            </a:xfrm>
            <a:custGeom>
              <a:avLst/>
              <a:gdLst/>
              <a:ahLst/>
              <a:cxnLst/>
              <a:rect l="l" t="t" r="r" b="b"/>
              <a:pathLst>
                <a:path w="45166" h="18350" extrusionOk="0">
                  <a:moveTo>
                    <a:pt x="37757" y="0"/>
                  </a:moveTo>
                  <a:cubicBezTo>
                    <a:pt x="36297" y="0"/>
                    <a:pt x="34635" y="123"/>
                    <a:pt x="32826" y="361"/>
                  </a:cubicBezTo>
                  <a:cubicBezTo>
                    <a:pt x="33350" y="1006"/>
                    <a:pt x="33834" y="1691"/>
                    <a:pt x="34238" y="2498"/>
                  </a:cubicBezTo>
                  <a:cubicBezTo>
                    <a:pt x="36456" y="2619"/>
                    <a:pt x="37907" y="3103"/>
                    <a:pt x="38190" y="4071"/>
                  </a:cubicBezTo>
                  <a:cubicBezTo>
                    <a:pt x="38956" y="6490"/>
                    <a:pt x="32504" y="10724"/>
                    <a:pt x="23793" y="13547"/>
                  </a:cubicBezTo>
                  <a:cubicBezTo>
                    <a:pt x="18948" y="15110"/>
                    <a:pt x="14412" y="15919"/>
                    <a:pt x="11198" y="15919"/>
                  </a:cubicBezTo>
                  <a:cubicBezTo>
                    <a:pt x="8607" y="15919"/>
                    <a:pt x="6876" y="15393"/>
                    <a:pt x="6534" y="14313"/>
                  </a:cubicBezTo>
                  <a:cubicBezTo>
                    <a:pt x="6211" y="13305"/>
                    <a:pt x="6977" y="12055"/>
                    <a:pt x="8953" y="10563"/>
                  </a:cubicBezTo>
                  <a:cubicBezTo>
                    <a:pt x="8953" y="10563"/>
                    <a:pt x="9115" y="10482"/>
                    <a:pt x="9074" y="10482"/>
                  </a:cubicBezTo>
                  <a:cubicBezTo>
                    <a:pt x="8953" y="9595"/>
                    <a:pt x="8913" y="8829"/>
                    <a:pt x="8953" y="7942"/>
                  </a:cubicBezTo>
                  <a:lnTo>
                    <a:pt x="8953" y="7942"/>
                  </a:lnTo>
                  <a:cubicBezTo>
                    <a:pt x="3348" y="10926"/>
                    <a:pt x="1" y="14031"/>
                    <a:pt x="686" y="16168"/>
                  </a:cubicBezTo>
                  <a:cubicBezTo>
                    <a:pt x="1174" y="17631"/>
                    <a:pt x="3562" y="18350"/>
                    <a:pt x="7131" y="18350"/>
                  </a:cubicBezTo>
                  <a:cubicBezTo>
                    <a:pt x="11530" y="18350"/>
                    <a:pt x="17722" y="17257"/>
                    <a:pt x="24358" y="15120"/>
                  </a:cubicBezTo>
                  <a:cubicBezTo>
                    <a:pt x="36335" y="11249"/>
                    <a:pt x="45166" y="5482"/>
                    <a:pt x="44037" y="2175"/>
                  </a:cubicBezTo>
                  <a:cubicBezTo>
                    <a:pt x="43582" y="697"/>
                    <a:pt x="41244" y="0"/>
                    <a:pt x="377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85" name="Google Shape;2585;p106"/>
          <p:cNvGrpSpPr/>
          <p:nvPr/>
        </p:nvGrpSpPr>
        <p:grpSpPr>
          <a:xfrm>
            <a:off x="1307275" y="1787747"/>
            <a:ext cx="714131" cy="714131"/>
            <a:chOff x="579325" y="809172"/>
            <a:chExt cx="714131" cy="714131"/>
          </a:xfrm>
        </p:grpSpPr>
        <p:sp>
          <p:nvSpPr>
            <p:cNvPr id="2586" name="Google Shape;2586;p106"/>
            <p:cNvSpPr/>
            <p:nvPr/>
          </p:nvSpPr>
          <p:spPr>
            <a:xfrm>
              <a:off x="579325" y="809172"/>
              <a:ext cx="714131" cy="714131"/>
            </a:xfrm>
            <a:custGeom>
              <a:avLst/>
              <a:gdLst/>
              <a:ahLst/>
              <a:cxnLst/>
              <a:rect l="l" t="t" r="r" b="b"/>
              <a:pathLst>
                <a:path w="39319" h="39319" extrusionOk="0">
                  <a:moveTo>
                    <a:pt x="19679" y="0"/>
                  </a:moveTo>
                  <a:cubicBezTo>
                    <a:pt x="8791" y="0"/>
                    <a:pt x="0" y="8832"/>
                    <a:pt x="0" y="19679"/>
                  </a:cubicBezTo>
                  <a:cubicBezTo>
                    <a:pt x="0" y="30527"/>
                    <a:pt x="8791" y="39318"/>
                    <a:pt x="19679" y="39318"/>
                  </a:cubicBezTo>
                  <a:cubicBezTo>
                    <a:pt x="30527" y="39318"/>
                    <a:pt x="39318" y="30527"/>
                    <a:pt x="39318" y="19679"/>
                  </a:cubicBezTo>
                  <a:cubicBezTo>
                    <a:pt x="39318" y="8832"/>
                    <a:pt x="30527" y="0"/>
                    <a:pt x="196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7" name="Google Shape;2587;p106"/>
            <p:cNvSpPr/>
            <p:nvPr/>
          </p:nvSpPr>
          <p:spPr>
            <a:xfrm>
              <a:off x="736077" y="809172"/>
              <a:ext cx="458022" cy="658881"/>
            </a:xfrm>
            <a:custGeom>
              <a:avLst/>
              <a:gdLst/>
              <a:ahLst/>
              <a:cxnLst/>
              <a:rect l="l" t="t" r="r" b="b"/>
              <a:pathLst>
                <a:path w="25218" h="36277" extrusionOk="0">
                  <a:moveTo>
                    <a:pt x="25163" y="21171"/>
                  </a:moveTo>
                  <a:cubicBezTo>
                    <a:pt x="25190" y="21198"/>
                    <a:pt x="25204" y="21207"/>
                    <a:pt x="25208" y="21207"/>
                  </a:cubicBezTo>
                  <a:cubicBezTo>
                    <a:pt x="25217" y="21207"/>
                    <a:pt x="25190" y="21171"/>
                    <a:pt x="25163" y="21171"/>
                  </a:cubicBezTo>
                  <a:close/>
                  <a:moveTo>
                    <a:pt x="10162" y="0"/>
                  </a:moveTo>
                  <a:lnTo>
                    <a:pt x="10162" y="0"/>
                  </a:lnTo>
                  <a:cubicBezTo>
                    <a:pt x="7339" y="161"/>
                    <a:pt x="4638" y="928"/>
                    <a:pt x="2097" y="2218"/>
                  </a:cubicBezTo>
                  <a:cubicBezTo>
                    <a:pt x="1089" y="4799"/>
                    <a:pt x="403" y="7420"/>
                    <a:pt x="0" y="10162"/>
                  </a:cubicBezTo>
                  <a:cubicBezTo>
                    <a:pt x="0" y="10283"/>
                    <a:pt x="40" y="10404"/>
                    <a:pt x="81" y="10485"/>
                  </a:cubicBezTo>
                  <a:lnTo>
                    <a:pt x="3186" y="13469"/>
                  </a:lnTo>
                  <a:cubicBezTo>
                    <a:pt x="3226" y="13509"/>
                    <a:pt x="3307" y="13590"/>
                    <a:pt x="3387" y="13590"/>
                  </a:cubicBezTo>
                  <a:lnTo>
                    <a:pt x="4517" y="13671"/>
                  </a:lnTo>
                  <a:cubicBezTo>
                    <a:pt x="4597" y="13671"/>
                    <a:pt x="4638" y="13671"/>
                    <a:pt x="4678" y="13711"/>
                  </a:cubicBezTo>
                  <a:lnTo>
                    <a:pt x="9114" y="16413"/>
                  </a:lnTo>
                  <a:cubicBezTo>
                    <a:pt x="9235" y="16453"/>
                    <a:pt x="9275" y="16614"/>
                    <a:pt x="9275" y="16695"/>
                  </a:cubicBezTo>
                  <a:lnTo>
                    <a:pt x="8831" y="21171"/>
                  </a:lnTo>
                  <a:cubicBezTo>
                    <a:pt x="8831" y="21333"/>
                    <a:pt x="8831" y="21534"/>
                    <a:pt x="8912" y="21655"/>
                  </a:cubicBezTo>
                  <a:lnTo>
                    <a:pt x="11090" y="25083"/>
                  </a:lnTo>
                  <a:cubicBezTo>
                    <a:pt x="11130" y="25123"/>
                    <a:pt x="11130" y="25164"/>
                    <a:pt x="11170" y="25164"/>
                  </a:cubicBezTo>
                  <a:lnTo>
                    <a:pt x="12864" y="26414"/>
                  </a:lnTo>
                  <a:cubicBezTo>
                    <a:pt x="12945" y="26494"/>
                    <a:pt x="12945" y="26575"/>
                    <a:pt x="12945" y="26696"/>
                  </a:cubicBezTo>
                  <a:lnTo>
                    <a:pt x="12340" y="30325"/>
                  </a:lnTo>
                  <a:lnTo>
                    <a:pt x="11251" y="35890"/>
                  </a:lnTo>
                  <a:cubicBezTo>
                    <a:pt x="11279" y="36156"/>
                    <a:pt x="11418" y="36276"/>
                    <a:pt x="11648" y="36276"/>
                  </a:cubicBezTo>
                  <a:cubicBezTo>
                    <a:pt x="12079" y="36276"/>
                    <a:pt x="12829" y="35849"/>
                    <a:pt x="13751" y="35164"/>
                  </a:cubicBezTo>
                  <a:lnTo>
                    <a:pt x="15163" y="32826"/>
                  </a:lnTo>
                  <a:lnTo>
                    <a:pt x="16413" y="32342"/>
                  </a:lnTo>
                  <a:lnTo>
                    <a:pt x="19598" y="30043"/>
                  </a:lnTo>
                  <a:lnTo>
                    <a:pt x="21816" y="27583"/>
                  </a:lnTo>
                  <a:lnTo>
                    <a:pt x="22986" y="24962"/>
                  </a:lnTo>
                  <a:cubicBezTo>
                    <a:pt x="22986" y="24922"/>
                    <a:pt x="23026" y="24881"/>
                    <a:pt x="23026" y="24881"/>
                  </a:cubicBezTo>
                  <a:lnTo>
                    <a:pt x="24236" y="23510"/>
                  </a:lnTo>
                  <a:lnTo>
                    <a:pt x="25042" y="22704"/>
                  </a:lnTo>
                  <a:cubicBezTo>
                    <a:pt x="25083" y="22583"/>
                    <a:pt x="25163" y="22502"/>
                    <a:pt x="25163" y="22381"/>
                  </a:cubicBezTo>
                  <a:lnTo>
                    <a:pt x="25163" y="21171"/>
                  </a:lnTo>
                  <a:lnTo>
                    <a:pt x="24680" y="21212"/>
                  </a:lnTo>
                  <a:cubicBezTo>
                    <a:pt x="24599" y="21212"/>
                    <a:pt x="24438" y="21212"/>
                    <a:pt x="24397" y="21131"/>
                  </a:cubicBezTo>
                  <a:lnTo>
                    <a:pt x="23671" y="20526"/>
                  </a:lnTo>
                  <a:cubicBezTo>
                    <a:pt x="23631" y="20526"/>
                    <a:pt x="23631" y="20486"/>
                    <a:pt x="23591" y="20486"/>
                  </a:cubicBezTo>
                  <a:lnTo>
                    <a:pt x="21453" y="19558"/>
                  </a:lnTo>
                  <a:cubicBezTo>
                    <a:pt x="21413" y="19518"/>
                    <a:pt x="21332" y="19478"/>
                    <a:pt x="21252" y="19397"/>
                  </a:cubicBezTo>
                  <a:lnTo>
                    <a:pt x="20042" y="17703"/>
                  </a:lnTo>
                  <a:cubicBezTo>
                    <a:pt x="20002" y="17623"/>
                    <a:pt x="19921" y="17542"/>
                    <a:pt x="19840" y="17502"/>
                  </a:cubicBezTo>
                  <a:lnTo>
                    <a:pt x="19155" y="17179"/>
                  </a:lnTo>
                  <a:cubicBezTo>
                    <a:pt x="19115" y="17179"/>
                    <a:pt x="19115" y="17139"/>
                    <a:pt x="19034" y="17139"/>
                  </a:cubicBezTo>
                  <a:lnTo>
                    <a:pt x="18308" y="17058"/>
                  </a:lnTo>
                  <a:cubicBezTo>
                    <a:pt x="18187" y="17058"/>
                    <a:pt x="18106" y="17018"/>
                    <a:pt x="17985" y="16937"/>
                  </a:cubicBezTo>
                  <a:lnTo>
                    <a:pt x="16413" y="15727"/>
                  </a:lnTo>
                  <a:cubicBezTo>
                    <a:pt x="16372" y="15687"/>
                    <a:pt x="16292" y="15647"/>
                    <a:pt x="16211" y="15647"/>
                  </a:cubicBezTo>
                  <a:lnTo>
                    <a:pt x="15082" y="15485"/>
                  </a:lnTo>
                  <a:cubicBezTo>
                    <a:pt x="15001" y="15485"/>
                    <a:pt x="14921" y="15485"/>
                    <a:pt x="14880" y="15526"/>
                  </a:cubicBezTo>
                  <a:lnTo>
                    <a:pt x="14558" y="15687"/>
                  </a:lnTo>
                  <a:cubicBezTo>
                    <a:pt x="14517" y="15707"/>
                    <a:pt x="14467" y="15717"/>
                    <a:pt x="14406" y="15717"/>
                  </a:cubicBezTo>
                  <a:cubicBezTo>
                    <a:pt x="14346" y="15717"/>
                    <a:pt x="14275" y="15707"/>
                    <a:pt x="14195" y="15687"/>
                  </a:cubicBezTo>
                  <a:lnTo>
                    <a:pt x="12864" y="15042"/>
                  </a:lnTo>
                  <a:cubicBezTo>
                    <a:pt x="12743" y="15001"/>
                    <a:pt x="12703" y="15001"/>
                    <a:pt x="12582" y="15001"/>
                  </a:cubicBezTo>
                  <a:lnTo>
                    <a:pt x="11372" y="15243"/>
                  </a:lnTo>
                  <a:cubicBezTo>
                    <a:pt x="11291" y="15243"/>
                    <a:pt x="11251" y="15284"/>
                    <a:pt x="11170" y="15324"/>
                  </a:cubicBezTo>
                  <a:lnTo>
                    <a:pt x="10686" y="15889"/>
                  </a:lnTo>
                  <a:cubicBezTo>
                    <a:pt x="10601" y="15946"/>
                    <a:pt x="10535" y="16003"/>
                    <a:pt x="10447" y="16003"/>
                  </a:cubicBezTo>
                  <a:cubicBezTo>
                    <a:pt x="10411" y="16003"/>
                    <a:pt x="10371" y="15993"/>
                    <a:pt x="10323" y="15969"/>
                  </a:cubicBezTo>
                  <a:lnTo>
                    <a:pt x="9315" y="15768"/>
                  </a:lnTo>
                  <a:lnTo>
                    <a:pt x="7218" y="14840"/>
                  </a:lnTo>
                  <a:lnTo>
                    <a:pt x="6492" y="13751"/>
                  </a:lnTo>
                  <a:cubicBezTo>
                    <a:pt x="6452" y="13671"/>
                    <a:pt x="6452" y="13550"/>
                    <a:pt x="6452" y="13469"/>
                  </a:cubicBezTo>
                  <a:lnTo>
                    <a:pt x="6613" y="12622"/>
                  </a:lnTo>
                  <a:lnTo>
                    <a:pt x="7097" y="11412"/>
                  </a:lnTo>
                  <a:cubicBezTo>
                    <a:pt x="7097" y="11332"/>
                    <a:pt x="7097" y="11291"/>
                    <a:pt x="7057" y="11291"/>
                  </a:cubicBezTo>
                  <a:lnTo>
                    <a:pt x="7017" y="11291"/>
                  </a:lnTo>
                  <a:lnTo>
                    <a:pt x="6089" y="11412"/>
                  </a:lnTo>
                  <a:cubicBezTo>
                    <a:pt x="6009" y="11412"/>
                    <a:pt x="5888" y="11493"/>
                    <a:pt x="5847" y="11614"/>
                  </a:cubicBezTo>
                  <a:lnTo>
                    <a:pt x="5605" y="12058"/>
                  </a:lnTo>
                  <a:cubicBezTo>
                    <a:pt x="5525" y="12138"/>
                    <a:pt x="5444" y="12219"/>
                    <a:pt x="5323" y="12259"/>
                  </a:cubicBezTo>
                  <a:lnTo>
                    <a:pt x="4113" y="12501"/>
                  </a:lnTo>
                  <a:cubicBezTo>
                    <a:pt x="4099" y="12508"/>
                    <a:pt x="4082" y="12512"/>
                    <a:pt x="4064" y="12512"/>
                  </a:cubicBezTo>
                  <a:cubicBezTo>
                    <a:pt x="3981" y="12512"/>
                    <a:pt x="3871" y="12439"/>
                    <a:pt x="3871" y="12340"/>
                  </a:cubicBezTo>
                  <a:lnTo>
                    <a:pt x="3710" y="11896"/>
                  </a:lnTo>
                  <a:lnTo>
                    <a:pt x="3387" y="11211"/>
                  </a:lnTo>
                  <a:cubicBezTo>
                    <a:pt x="3307" y="11090"/>
                    <a:pt x="3307" y="10929"/>
                    <a:pt x="3387" y="10848"/>
                  </a:cubicBezTo>
                  <a:lnTo>
                    <a:pt x="3992" y="9920"/>
                  </a:lnTo>
                  <a:lnTo>
                    <a:pt x="4234" y="9315"/>
                  </a:lnTo>
                  <a:cubicBezTo>
                    <a:pt x="4275" y="9235"/>
                    <a:pt x="4315" y="9195"/>
                    <a:pt x="4396" y="9114"/>
                  </a:cubicBezTo>
                  <a:lnTo>
                    <a:pt x="5202" y="8630"/>
                  </a:lnTo>
                  <a:cubicBezTo>
                    <a:pt x="5283" y="8590"/>
                    <a:pt x="5404" y="8590"/>
                    <a:pt x="5444" y="8590"/>
                  </a:cubicBezTo>
                  <a:lnTo>
                    <a:pt x="6210" y="8670"/>
                  </a:lnTo>
                  <a:cubicBezTo>
                    <a:pt x="6291" y="8670"/>
                    <a:pt x="6412" y="8670"/>
                    <a:pt x="6452" y="8630"/>
                  </a:cubicBezTo>
                  <a:lnTo>
                    <a:pt x="6734" y="8388"/>
                  </a:lnTo>
                  <a:cubicBezTo>
                    <a:pt x="6815" y="8307"/>
                    <a:pt x="6855" y="8307"/>
                    <a:pt x="6936" y="8307"/>
                  </a:cubicBezTo>
                  <a:lnTo>
                    <a:pt x="7823" y="8267"/>
                  </a:lnTo>
                  <a:cubicBezTo>
                    <a:pt x="7864" y="8267"/>
                    <a:pt x="7944" y="8267"/>
                    <a:pt x="8025" y="8307"/>
                  </a:cubicBezTo>
                  <a:lnTo>
                    <a:pt x="8468" y="8549"/>
                  </a:lnTo>
                  <a:cubicBezTo>
                    <a:pt x="8549" y="8590"/>
                    <a:pt x="8630" y="8670"/>
                    <a:pt x="8630" y="8791"/>
                  </a:cubicBezTo>
                  <a:lnTo>
                    <a:pt x="8630" y="9195"/>
                  </a:lnTo>
                  <a:cubicBezTo>
                    <a:pt x="8630" y="9315"/>
                    <a:pt x="8710" y="9436"/>
                    <a:pt x="8872" y="9436"/>
                  </a:cubicBezTo>
                  <a:lnTo>
                    <a:pt x="9033" y="9436"/>
                  </a:lnTo>
                  <a:cubicBezTo>
                    <a:pt x="9154" y="9436"/>
                    <a:pt x="9315" y="9275"/>
                    <a:pt x="9315" y="9154"/>
                  </a:cubicBezTo>
                  <a:lnTo>
                    <a:pt x="9275" y="8791"/>
                  </a:lnTo>
                  <a:lnTo>
                    <a:pt x="9154" y="8065"/>
                  </a:lnTo>
                  <a:cubicBezTo>
                    <a:pt x="9154" y="7944"/>
                    <a:pt x="9235" y="7823"/>
                    <a:pt x="9356" y="7702"/>
                  </a:cubicBezTo>
                  <a:lnTo>
                    <a:pt x="10162" y="7299"/>
                  </a:lnTo>
                  <a:lnTo>
                    <a:pt x="11251" y="6170"/>
                  </a:lnTo>
                  <a:lnTo>
                    <a:pt x="11937" y="5041"/>
                  </a:lnTo>
                  <a:lnTo>
                    <a:pt x="13308" y="4638"/>
                  </a:lnTo>
                  <a:cubicBezTo>
                    <a:pt x="13388" y="4597"/>
                    <a:pt x="13509" y="4517"/>
                    <a:pt x="13509" y="4396"/>
                  </a:cubicBezTo>
                  <a:lnTo>
                    <a:pt x="13509" y="3750"/>
                  </a:lnTo>
                  <a:cubicBezTo>
                    <a:pt x="13509" y="3630"/>
                    <a:pt x="13590" y="3549"/>
                    <a:pt x="13711" y="3509"/>
                  </a:cubicBezTo>
                  <a:lnTo>
                    <a:pt x="14598" y="3267"/>
                  </a:lnTo>
                  <a:cubicBezTo>
                    <a:pt x="14719" y="3267"/>
                    <a:pt x="14759" y="3226"/>
                    <a:pt x="14800" y="3146"/>
                  </a:cubicBezTo>
                  <a:lnTo>
                    <a:pt x="15163" y="2581"/>
                  </a:lnTo>
                  <a:cubicBezTo>
                    <a:pt x="15203" y="2541"/>
                    <a:pt x="15203" y="2420"/>
                    <a:pt x="15122" y="2379"/>
                  </a:cubicBezTo>
                  <a:lnTo>
                    <a:pt x="15082" y="2379"/>
                  </a:lnTo>
                  <a:lnTo>
                    <a:pt x="13469" y="1775"/>
                  </a:lnTo>
                  <a:lnTo>
                    <a:pt x="12259" y="1210"/>
                  </a:lnTo>
                  <a:cubicBezTo>
                    <a:pt x="12209" y="1193"/>
                    <a:pt x="12152" y="1183"/>
                    <a:pt x="12099" y="1183"/>
                  </a:cubicBezTo>
                  <a:cubicBezTo>
                    <a:pt x="12025" y="1183"/>
                    <a:pt x="11960" y="1203"/>
                    <a:pt x="11937" y="1250"/>
                  </a:cubicBezTo>
                  <a:lnTo>
                    <a:pt x="10444" y="2339"/>
                  </a:lnTo>
                  <a:cubicBezTo>
                    <a:pt x="10359" y="2368"/>
                    <a:pt x="10253" y="2396"/>
                    <a:pt x="10170" y="2396"/>
                  </a:cubicBezTo>
                  <a:cubicBezTo>
                    <a:pt x="10136" y="2396"/>
                    <a:pt x="10105" y="2391"/>
                    <a:pt x="10082" y="2379"/>
                  </a:cubicBezTo>
                  <a:lnTo>
                    <a:pt x="8952" y="1855"/>
                  </a:lnTo>
                  <a:lnTo>
                    <a:pt x="8146" y="1452"/>
                  </a:lnTo>
                  <a:cubicBezTo>
                    <a:pt x="8106" y="1452"/>
                    <a:pt x="8106" y="1412"/>
                    <a:pt x="8106" y="1371"/>
                  </a:cubicBezTo>
                  <a:lnTo>
                    <a:pt x="8146" y="1331"/>
                  </a:lnTo>
                  <a:lnTo>
                    <a:pt x="8952" y="1008"/>
                  </a:lnTo>
                  <a:cubicBezTo>
                    <a:pt x="9033" y="1008"/>
                    <a:pt x="9033" y="968"/>
                    <a:pt x="9073" y="968"/>
                  </a:cubicBezTo>
                  <a:lnTo>
                    <a:pt x="1016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88" name="Google Shape;2588;p106"/>
          <p:cNvSpPr/>
          <p:nvPr/>
        </p:nvSpPr>
        <p:spPr>
          <a:xfrm rot="1567037">
            <a:off x="6643122" y="3308017"/>
            <a:ext cx="498128" cy="643460"/>
          </a:xfrm>
          <a:custGeom>
            <a:avLst/>
            <a:gdLst/>
            <a:ahLst/>
            <a:cxnLst/>
            <a:rect l="l" t="t" r="r" b="b"/>
            <a:pathLst>
              <a:path w="51204" h="66143" extrusionOk="0">
                <a:moveTo>
                  <a:pt x="19448" y="0"/>
                </a:moveTo>
                <a:lnTo>
                  <a:pt x="19448" y="0"/>
                </a:lnTo>
                <a:cubicBezTo>
                  <a:pt x="21349" y="2802"/>
                  <a:pt x="22950" y="5838"/>
                  <a:pt x="24118" y="9007"/>
                </a:cubicBezTo>
                <a:cubicBezTo>
                  <a:pt x="31957" y="30189"/>
                  <a:pt x="21149" y="53705"/>
                  <a:pt x="1" y="61544"/>
                </a:cubicBezTo>
                <a:cubicBezTo>
                  <a:pt x="634" y="61978"/>
                  <a:pt x="1302" y="62312"/>
                  <a:pt x="1969" y="62645"/>
                </a:cubicBezTo>
                <a:cubicBezTo>
                  <a:pt x="6716" y="65019"/>
                  <a:pt x="11759" y="66143"/>
                  <a:pt x="16725" y="66143"/>
                </a:cubicBezTo>
                <a:cubicBezTo>
                  <a:pt x="28858" y="66143"/>
                  <a:pt x="40535" y="59432"/>
                  <a:pt x="46334" y="47835"/>
                </a:cubicBezTo>
                <a:cubicBezTo>
                  <a:pt x="48268" y="44032"/>
                  <a:pt x="49369" y="39962"/>
                  <a:pt x="49703" y="35693"/>
                </a:cubicBezTo>
                <a:cubicBezTo>
                  <a:pt x="51204" y="17479"/>
                  <a:pt x="37661" y="1501"/>
                  <a:pt x="1944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oogle Shape;4071;p127">
            <a:extLst>
              <a:ext uri="{FF2B5EF4-FFF2-40B4-BE49-F238E27FC236}">
                <a16:creationId xmlns:a16="http://schemas.microsoft.com/office/drawing/2014/main" id="{12A692F7-47B8-A051-C0C2-3A446D77C6EE}"/>
              </a:ext>
            </a:extLst>
          </p:cNvPr>
          <p:cNvGrpSpPr/>
          <p:nvPr/>
        </p:nvGrpSpPr>
        <p:grpSpPr>
          <a:xfrm rot="3034889">
            <a:off x="3641006" y="-51843"/>
            <a:ext cx="1501199" cy="3794213"/>
            <a:chOff x="2895000" y="-995166"/>
            <a:chExt cx="1810425" cy="6452491"/>
          </a:xfrm>
        </p:grpSpPr>
        <p:sp>
          <p:nvSpPr>
            <p:cNvPr id="4" name="Google Shape;4072;p127">
              <a:extLst>
                <a:ext uri="{FF2B5EF4-FFF2-40B4-BE49-F238E27FC236}">
                  <a16:creationId xmlns:a16="http://schemas.microsoft.com/office/drawing/2014/main" id="{5364E5D3-C814-2A99-A7C3-CCA38B764CFB}"/>
                </a:ext>
              </a:extLst>
            </p:cNvPr>
            <p:cNvSpPr/>
            <p:nvPr/>
          </p:nvSpPr>
          <p:spPr>
            <a:xfrm rot="1">
              <a:off x="3550176" y="880459"/>
              <a:ext cx="871800" cy="1304825"/>
            </a:xfrm>
            <a:custGeom>
              <a:avLst/>
              <a:gdLst/>
              <a:ahLst/>
              <a:cxnLst/>
              <a:rect l="l" t="t" r="r" b="b"/>
              <a:pathLst>
                <a:path w="34872" h="52193" extrusionOk="0">
                  <a:moveTo>
                    <a:pt x="1" y="1"/>
                  </a:moveTo>
                  <a:lnTo>
                    <a:pt x="1" y="28771"/>
                  </a:lnTo>
                  <a:lnTo>
                    <a:pt x="196" y="28217"/>
                  </a:lnTo>
                  <a:cubicBezTo>
                    <a:pt x="686" y="26945"/>
                    <a:pt x="1893" y="26097"/>
                    <a:pt x="3263" y="26097"/>
                  </a:cubicBezTo>
                  <a:cubicBezTo>
                    <a:pt x="4633" y="26097"/>
                    <a:pt x="5840" y="26945"/>
                    <a:pt x="6329" y="28217"/>
                  </a:cubicBezTo>
                  <a:lnTo>
                    <a:pt x="13049" y="46158"/>
                  </a:lnTo>
                  <a:lnTo>
                    <a:pt x="10798" y="52192"/>
                  </a:lnTo>
                  <a:lnTo>
                    <a:pt x="34871" y="52192"/>
                  </a:lnTo>
                  <a:lnTo>
                    <a:pt x="32621" y="46158"/>
                  </a:lnTo>
                  <a:lnTo>
                    <a:pt x="25901" y="28217"/>
                  </a:lnTo>
                  <a:cubicBezTo>
                    <a:pt x="25412" y="26945"/>
                    <a:pt x="24205" y="26097"/>
                    <a:pt x="22835" y="26097"/>
                  </a:cubicBezTo>
                  <a:lnTo>
                    <a:pt x="2283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4073;p127">
              <a:extLst>
                <a:ext uri="{FF2B5EF4-FFF2-40B4-BE49-F238E27FC236}">
                  <a16:creationId xmlns:a16="http://schemas.microsoft.com/office/drawing/2014/main" id="{91DABEF8-2CF1-2EAF-F4A7-2235747A7D36}"/>
                </a:ext>
              </a:extLst>
            </p:cNvPr>
            <p:cNvSpPr/>
            <p:nvPr/>
          </p:nvSpPr>
          <p:spPr>
            <a:xfrm rot="1">
              <a:off x="4121023" y="880459"/>
              <a:ext cx="570875" cy="1153950"/>
            </a:xfrm>
            <a:custGeom>
              <a:avLst/>
              <a:gdLst/>
              <a:ahLst/>
              <a:cxnLst/>
              <a:rect l="l" t="t" r="r" b="b"/>
              <a:pathLst>
                <a:path w="22835" h="46158" extrusionOk="0">
                  <a:moveTo>
                    <a:pt x="1" y="1"/>
                  </a:moveTo>
                  <a:lnTo>
                    <a:pt x="1" y="26097"/>
                  </a:lnTo>
                  <a:cubicBezTo>
                    <a:pt x="1371" y="26097"/>
                    <a:pt x="2578" y="26945"/>
                    <a:pt x="3067" y="28217"/>
                  </a:cubicBezTo>
                  <a:lnTo>
                    <a:pt x="9787" y="46158"/>
                  </a:lnTo>
                  <a:lnTo>
                    <a:pt x="16506" y="28217"/>
                  </a:lnTo>
                  <a:cubicBezTo>
                    <a:pt x="16996" y="26945"/>
                    <a:pt x="18202" y="26097"/>
                    <a:pt x="19572" y="26097"/>
                  </a:cubicBezTo>
                  <a:cubicBezTo>
                    <a:pt x="20943" y="26097"/>
                    <a:pt x="22149" y="26945"/>
                    <a:pt x="22639" y="28217"/>
                  </a:cubicBezTo>
                  <a:lnTo>
                    <a:pt x="22834" y="28771"/>
                  </a:lnTo>
                  <a:lnTo>
                    <a:pt x="2283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4074;p127">
              <a:extLst>
                <a:ext uri="{FF2B5EF4-FFF2-40B4-BE49-F238E27FC236}">
                  <a16:creationId xmlns:a16="http://schemas.microsoft.com/office/drawing/2014/main" id="{7F315C8F-9411-93FD-33E8-2A87D5A8F3C7}"/>
                </a:ext>
              </a:extLst>
            </p:cNvPr>
            <p:cNvSpPr/>
            <p:nvPr/>
          </p:nvSpPr>
          <p:spPr>
            <a:xfrm>
              <a:off x="4121026" y="-876939"/>
              <a:ext cx="563525" cy="1512774"/>
            </a:xfrm>
            <a:custGeom>
              <a:avLst/>
              <a:gdLst/>
              <a:ahLst/>
              <a:cxnLst/>
              <a:rect l="l" t="t" r="r" b="b"/>
              <a:pathLst>
                <a:path w="22541" h="60511" extrusionOk="0">
                  <a:moveTo>
                    <a:pt x="6264" y="1"/>
                  </a:moveTo>
                  <a:lnTo>
                    <a:pt x="13450" y="24629"/>
                  </a:lnTo>
                  <a:lnTo>
                    <a:pt x="13473" y="24629"/>
                  </a:lnTo>
                  <a:lnTo>
                    <a:pt x="6264" y="1"/>
                  </a:lnTo>
                  <a:close/>
                  <a:moveTo>
                    <a:pt x="1" y="24629"/>
                  </a:moveTo>
                  <a:lnTo>
                    <a:pt x="1" y="34415"/>
                  </a:lnTo>
                  <a:cubicBezTo>
                    <a:pt x="1044" y="34415"/>
                    <a:pt x="2088" y="34611"/>
                    <a:pt x="3067" y="35002"/>
                  </a:cubicBezTo>
                  <a:cubicBezTo>
                    <a:pt x="3817" y="35296"/>
                    <a:pt x="4502" y="35720"/>
                    <a:pt x="5155" y="36242"/>
                  </a:cubicBezTo>
                  <a:cubicBezTo>
                    <a:pt x="5350" y="36405"/>
                    <a:pt x="5579" y="36600"/>
                    <a:pt x="5774" y="36796"/>
                  </a:cubicBezTo>
                  <a:cubicBezTo>
                    <a:pt x="6818" y="37840"/>
                    <a:pt x="7503" y="39112"/>
                    <a:pt x="7862" y="40450"/>
                  </a:cubicBezTo>
                  <a:cubicBezTo>
                    <a:pt x="7927" y="40613"/>
                    <a:pt x="7960" y="40808"/>
                    <a:pt x="7992" y="41004"/>
                  </a:cubicBezTo>
                  <a:cubicBezTo>
                    <a:pt x="8090" y="41526"/>
                    <a:pt x="8156" y="42048"/>
                    <a:pt x="8156" y="42570"/>
                  </a:cubicBezTo>
                  <a:cubicBezTo>
                    <a:pt x="8156" y="44657"/>
                    <a:pt x="7373" y="46745"/>
                    <a:pt x="5774" y="48344"/>
                  </a:cubicBezTo>
                  <a:cubicBezTo>
                    <a:pt x="4176" y="49942"/>
                    <a:pt x="2088" y="50725"/>
                    <a:pt x="1" y="50725"/>
                  </a:cubicBezTo>
                  <a:lnTo>
                    <a:pt x="1" y="60511"/>
                  </a:lnTo>
                  <a:lnTo>
                    <a:pt x="22541" y="60511"/>
                  </a:lnTo>
                  <a:cubicBezTo>
                    <a:pt x="22149" y="56074"/>
                    <a:pt x="21334" y="51671"/>
                    <a:pt x="20094" y="47398"/>
                  </a:cubicBezTo>
                  <a:lnTo>
                    <a:pt x="13450" y="2462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4075;p127">
              <a:extLst>
                <a:ext uri="{FF2B5EF4-FFF2-40B4-BE49-F238E27FC236}">
                  <a16:creationId xmlns:a16="http://schemas.microsoft.com/office/drawing/2014/main" id="{67DD76D7-8647-D36C-7B0B-10D3D0DD88BE}"/>
                </a:ext>
              </a:extLst>
            </p:cNvPr>
            <p:cNvSpPr/>
            <p:nvPr/>
          </p:nvSpPr>
          <p:spPr>
            <a:xfrm rot="1">
              <a:off x="3557525" y="-261240"/>
              <a:ext cx="563525" cy="897075"/>
            </a:xfrm>
            <a:custGeom>
              <a:avLst/>
              <a:gdLst/>
              <a:ahLst/>
              <a:cxnLst/>
              <a:rect l="l" t="t" r="r" b="b"/>
              <a:pathLst>
                <a:path w="22541" h="35883" extrusionOk="0">
                  <a:moveTo>
                    <a:pt x="9101" y="1"/>
                  </a:moveTo>
                  <a:lnTo>
                    <a:pt x="2447" y="22770"/>
                  </a:lnTo>
                  <a:cubicBezTo>
                    <a:pt x="1207" y="27043"/>
                    <a:pt x="392" y="31446"/>
                    <a:pt x="0" y="35883"/>
                  </a:cubicBezTo>
                  <a:lnTo>
                    <a:pt x="22541" y="35883"/>
                  </a:lnTo>
                  <a:lnTo>
                    <a:pt x="22541" y="26097"/>
                  </a:lnTo>
                  <a:cubicBezTo>
                    <a:pt x="20453" y="26097"/>
                    <a:pt x="18365" y="25314"/>
                    <a:pt x="16767" y="23716"/>
                  </a:cubicBezTo>
                  <a:cubicBezTo>
                    <a:pt x="13603" y="20519"/>
                    <a:pt x="13603" y="15365"/>
                    <a:pt x="16767" y="12168"/>
                  </a:cubicBezTo>
                  <a:cubicBezTo>
                    <a:pt x="18170" y="10798"/>
                    <a:pt x="19931" y="9983"/>
                    <a:pt x="21758" y="9819"/>
                  </a:cubicBezTo>
                  <a:cubicBezTo>
                    <a:pt x="22019" y="9787"/>
                    <a:pt x="22280" y="9787"/>
                    <a:pt x="22541" y="9787"/>
                  </a:cubicBezTo>
                  <a:lnTo>
                    <a:pt x="2254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4076;p127">
              <a:extLst>
                <a:ext uri="{FF2B5EF4-FFF2-40B4-BE49-F238E27FC236}">
                  <a16:creationId xmlns:a16="http://schemas.microsoft.com/office/drawing/2014/main" id="{86A08240-5923-A384-9A59-E7B7CC8E8CC7}"/>
                </a:ext>
              </a:extLst>
            </p:cNvPr>
            <p:cNvSpPr/>
            <p:nvPr/>
          </p:nvSpPr>
          <p:spPr>
            <a:xfrm>
              <a:off x="4126400" y="3581650"/>
              <a:ext cx="491775" cy="1467925"/>
            </a:xfrm>
            <a:custGeom>
              <a:avLst/>
              <a:gdLst/>
              <a:ahLst/>
              <a:cxnLst/>
              <a:rect l="l" t="t" r="r" b="b"/>
              <a:pathLst>
                <a:path w="19671" h="58717" extrusionOk="0">
                  <a:moveTo>
                    <a:pt x="1" y="0"/>
                  </a:moveTo>
                  <a:lnTo>
                    <a:pt x="1" y="48930"/>
                  </a:lnTo>
                  <a:lnTo>
                    <a:pt x="19572" y="48930"/>
                  </a:lnTo>
                  <a:lnTo>
                    <a:pt x="19572" y="0"/>
                  </a:lnTo>
                  <a:close/>
                  <a:moveTo>
                    <a:pt x="19572" y="58325"/>
                  </a:moveTo>
                  <a:lnTo>
                    <a:pt x="19572" y="58716"/>
                  </a:lnTo>
                  <a:lnTo>
                    <a:pt x="19670" y="58716"/>
                  </a:lnTo>
                  <a:lnTo>
                    <a:pt x="19572" y="5832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4077;p127">
              <a:extLst>
                <a:ext uri="{FF2B5EF4-FFF2-40B4-BE49-F238E27FC236}">
                  <a16:creationId xmlns:a16="http://schemas.microsoft.com/office/drawing/2014/main" id="{6A45BB64-2FA9-84FC-9F08-A518BA846399}"/>
                </a:ext>
              </a:extLst>
            </p:cNvPr>
            <p:cNvSpPr/>
            <p:nvPr/>
          </p:nvSpPr>
          <p:spPr>
            <a:xfrm>
              <a:off x="4044850" y="2766150"/>
              <a:ext cx="545600" cy="652425"/>
            </a:xfrm>
            <a:custGeom>
              <a:avLst/>
              <a:gdLst/>
              <a:ahLst/>
              <a:cxnLst/>
              <a:rect l="l" t="t" r="r" b="b"/>
              <a:pathLst>
                <a:path w="21824" h="26097" extrusionOk="0">
                  <a:moveTo>
                    <a:pt x="9786" y="1"/>
                  </a:moveTo>
                  <a:cubicBezTo>
                    <a:pt x="8416" y="1"/>
                    <a:pt x="7210" y="849"/>
                    <a:pt x="6720" y="2121"/>
                  </a:cubicBezTo>
                  <a:lnTo>
                    <a:pt x="1" y="20062"/>
                  </a:lnTo>
                  <a:lnTo>
                    <a:pt x="2251" y="26096"/>
                  </a:lnTo>
                  <a:lnTo>
                    <a:pt x="21823" y="26096"/>
                  </a:lnTo>
                  <a:lnTo>
                    <a:pt x="13048" y="2675"/>
                  </a:lnTo>
                  <a:lnTo>
                    <a:pt x="12853" y="2121"/>
                  </a:lnTo>
                  <a:cubicBezTo>
                    <a:pt x="12363" y="849"/>
                    <a:pt x="11157" y="1"/>
                    <a:pt x="97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4078;p127">
              <a:extLst>
                <a:ext uri="{FF2B5EF4-FFF2-40B4-BE49-F238E27FC236}">
                  <a16:creationId xmlns:a16="http://schemas.microsoft.com/office/drawing/2014/main" id="{CB637EEB-2EF3-074E-B466-FE1125A86E6F}"/>
                </a:ext>
              </a:extLst>
            </p:cNvPr>
            <p:cNvSpPr/>
            <p:nvPr/>
          </p:nvSpPr>
          <p:spPr>
            <a:xfrm>
              <a:off x="4101125" y="3418550"/>
              <a:ext cx="514600" cy="163125"/>
            </a:xfrm>
            <a:custGeom>
              <a:avLst/>
              <a:gdLst/>
              <a:ahLst/>
              <a:cxnLst/>
              <a:rect l="l" t="t" r="r" b="b"/>
              <a:pathLst>
                <a:path w="20584" h="6525" extrusionOk="0">
                  <a:moveTo>
                    <a:pt x="0" y="0"/>
                  </a:moveTo>
                  <a:lnTo>
                    <a:pt x="816" y="2121"/>
                  </a:lnTo>
                  <a:cubicBezTo>
                    <a:pt x="946" y="2480"/>
                    <a:pt x="1012" y="2871"/>
                    <a:pt x="1012" y="3262"/>
                  </a:cubicBezTo>
                  <a:lnTo>
                    <a:pt x="1012" y="6524"/>
                  </a:lnTo>
                  <a:lnTo>
                    <a:pt x="20583" y="6524"/>
                  </a:lnTo>
                  <a:lnTo>
                    <a:pt x="20583" y="3262"/>
                  </a:lnTo>
                  <a:cubicBezTo>
                    <a:pt x="20583" y="2871"/>
                    <a:pt x="20518" y="2480"/>
                    <a:pt x="20388" y="2121"/>
                  </a:cubicBezTo>
                  <a:lnTo>
                    <a:pt x="1957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4079;p127">
              <a:extLst>
                <a:ext uri="{FF2B5EF4-FFF2-40B4-BE49-F238E27FC236}">
                  <a16:creationId xmlns:a16="http://schemas.microsoft.com/office/drawing/2014/main" id="{A3D9451C-FC26-B902-BAC7-F41752C9BE4A}"/>
                </a:ext>
              </a:extLst>
            </p:cNvPr>
            <p:cNvSpPr/>
            <p:nvPr/>
          </p:nvSpPr>
          <p:spPr>
            <a:xfrm>
              <a:off x="4027725" y="5456925"/>
              <a:ext cx="106850" cy="400"/>
            </a:xfrm>
            <a:custGeom>
              <a:avLst/>
              <a:gdLst/>
              <a:ahLst/>
              <a:cxnLst/>
              <a:rect l="l" t="t" r="r" b="b"/>
              <a:pathLst>
                <a:path w="4274" h="16" extrusionOk="0">
                  <a:moveTo>
                    <a:pt x="1833" y="1"/>
                  </a:moveTo>
                  <a:cubicBezTo>
                    <a:pt x="1280" y="1"/>
                    <a:pt x="664" y="4"/>
                    <a:pt x="1" y="15"/>
                  </a:cubicBezTo>
                  <a:lnTo>
                    <a:pt x="4274" y="15"/>
                  </a:lnTo>
                  <a:cubicBezTo>
                    <a:pt x="3795" y="15"/>
                    <a:pt x="2940" y="1"/>
                    <a:pt x="18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4080;p127">
              <a:extLst>
                <a:ext uri="{FF2B5EF4-FFF2-40B4-BE49-F238E27FC236}">
                  <a16:creationId xmlns:a16="http://schemas.microsoft.com/office/drawing/2014/main" id="{D210B251-760D-1EA7-012B-43F01FAE1CDF}"/>
                </a:ext>
              </a:extLst>
            </p:cNvPr>
            <p:cNvSpPr/>
            <p:nvPr/>
          </p:nvSpPr>
          <p:spPr>
            <a:xfrm>
              <a:off x="4128850" y="5049550"/>
              <a:ext cx="576575" cy="407775"/>
            </a:xfrm>
            <a:custGeom>
              <a:avLst/>
              <a:gdLst/>
              <a:ahLst/>
              <a:cxnLst/>
              <a:rect l="l" t="t" r="r" b="b"/>
              <a:pathLst>
                <a:path w="23063" h="16311" extrusionOk="0">
                  <a:moveTo>
                    <a:pt x="0" y="0"/>
                  </a:moveTo>
                  <a:lnTo>
                    <a:pt x="3067" y="12265"/>
                  </a:lnTo>
                  <a:cubicBezTo>
                    <a:pt x="3132" y="12461"/>
                    <a:pt x="3165" y="12689"/>
                    <a:pt x="3165" y="12918"/>
                  </a:cubicBezTo>
                  <a:cubicBezTo>
                    <a:pt x="3230" y="14451"/>
                    <a:pt x="2219" y="15919"/>
                    <a:pt x="685" y="16310"/>
                  </a:cubicBezTo>
                  <a:lnTo>
                    <a:pt x="15527" y="16310"/>
                  </a:lnTo>
                  <a:cubicBezTo>
                    <a:pt x="18267" y="16278"/>
                    <a:pt x="20192" y="16245"/>
                    <a:pt x="20257" y="16212"/>
                  </a:cubicBezTo>
                  <a:cubicBezTo>
                    <a:pt x="22019" y="15788"/>
                    <a:pt x="23063" y="13994"/>
                    <a:pt x="22639" y="12265"/>
                  </a:cubicBezTo>
                  <a:lnTo>
                    <a:pt x="1957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4081;p127">
              <a:extLst>
                <a:ext uri="{FF2B5EF4-FFF2-40B4-BE49-F238E27FC236}">
                  <a16:creationId xmlns:a16="http://schemas.microsoft.com/office/drawing/2014/main" id="{A08CA745-C6FF-5F45-7C11-7176C6F41AD3}"/>
                </a:ext>
              </a:extLst>
            </p:cNvPr>
            <p:cNvSpPr/>
            <p:nvPr/>
          </p:nvSpPr>
          <p:spPr>
            <a:xfrm>
              <a:off x="2984700" y="3581650"/>
              <a:ext cx="489325" cy="1223275"/>
            </a:xfrm>
            <a:custGeom>
              <a:avLst/>
              <a:gdLst/>
              <a:ahLst/>
              <a:cxnLst/>
              <a:rect l="l" t="t" r="r" b="b"/>
              <a:pathLst>
                <a:path w="19573" h="48931" extrusionOk="0">
                  <a:moveTo>
                    <a:pt x="1" y="0"/>
                  </a:moveTo>
                  <a:lnTo>
                    <a:pt x="1" y="48930"/>
                  </a:lnTo>
                  <a:lnTo>
                    <a:pt x="19573" y="48930"/>
                  </a:lnTo>
                  <a:lnTo>
                    <a:pt x="1957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4082;p127">
              <a:extLst>
                <a:ext uri="{FF2B5EF4-FFF2-40B4-BE49-F238E27FC236}">
                  <a16:creationId xmlns:a16="http://schemas.microsoft.com/office/drawing/2014/main" id="{5552386A-723F-E29A-D3F3-AA7F79C0D149}"/>
                </a:ext>
              </a:extLst>
            </p:cNvPr>
            <p:cNvSpPr/>
            <p:nvPr/>
          </p:nvSpPr>
          <p:spPr>
            <a:xfrm>
              <a:off x="2982250" y="5039750"/>
              <a:ext cx="2475" cy="9825"/>
            </a:xfrm>
            <a:custGeom>
              <a:avLst/>
              <a:gdLst/>
              <a:ahLst/>
              <a:cxnLst/>
              <a:rect l="l" t="t" r="r" b="b"/>
              <a:pathLst>
                <a:path w="99" h="393" extrusionOk="0">
                  <a:moveTo>
                    <a:pt x="99" y="1"/>
                  </a:moveTo>
                  <a:lnTo>
                    <a:pt x="1" y="392"/>
                  </a:lnTo>
                  <a:lnTo>
                    <a:pt x="99" y="392"/>
                  </a:lnTo>
                  <a:lnTo>
                    <a:pt x="9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4083;p127">
              <a:extLst>
                <a:ext uri="{FF2B5EF4-FFF2-40B4-BE49-F238E27FC236}">
                  <a16:creationId xmlns:a16="http://schemas.microsoft.com/office/drawing/2014/main" id="{16904954-CE8C-0387-E8AA-FA867681BEB7}"/>
                </a:ext>
              </a:extLst>
            </p:cNvPr>
            <p:cNvSpPr/>
            <p:nvPr/>
          </p:nvSpPr>
          <p:spPr>
            <a:xfrm>
              <a:off x="2989600" y="2766150"/>
              <a:ext cx="565975" cy="705425"/>
            </a:xfrm>
            <a:custGeom>
              <a:avLst/>
              <a:gdLst/>
              <a:ahLst/>
              <a:cxnLst/>
              <a:rect l="l" t="t" r="r" b="b"/>
              <a:pathLst>
                <a:path w="22639" h="28217" extrusionOk="0">
                  <a:moveTo>
                    <a:pt x="12853" y="1"/>
                  </a:moveTo>
                  <a:cubicBezTo>
                    <a:pt x="11483" y="1"/>
                    <a:pt x="10276" y="849"/>
                    <a:pt x="9786" y="2121"/>
                  </a:cubicBezTo>
                  <a:lnTo>
                    <a:pt x="9591" y="2675"/>
                  </a:lnTo>
                  <a:lnTo>
                    <a:pt x="0" y="28217"/>
                  </a:lnTo>
                  <a:lnTo>
                    <a:pt x="0" y="28217"/>
                  </a:lnTo>
                  <a:lnTo>
                    <a:pt x="816" y="26096"/>
                  </a:lnTo>
                  <a:lnTo>
                    <a:pt x="20388" y="26096"/>
                  </a:lnTo>
                  <a:lnTo>
                    <a:pt x="22639" y="20062"/>
                  </a:lnTo>
                  <a:lnTo>
                    <a:pt x="15919" y="2121"/>
                  </a:lnTo>
                  <a:cubicBezTo>
                    <a:pt x="15430" y="849"/>
                    <a:pt x="14223" y="1"/>
                    <a:pt x="128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4084;p127">
              <a:extLst>
                <a:ext uri="{FF2B5EF4-FFF2-40B4-BE49-F238E27FC236}">
                  <a16:creationId xmlns:a16="http://schemas.microsoft.com/office/drawing/2014/main" id="{2C5EC01A-85A3-4FD0-3107-4B1BEDEA4189}"/>
                </a:ext>
              </a:extLst>
            </p:cNvPr>
            <p:cNvSpPr/>
            <p:nvPr/>
          </p:nvSpPr>
          <p:spPr>
            <a:xfrm>
              <a:off x="2984700" y="3418550"/>
              <a:ext cx="514600" cy="163125"/>
            </a:xfrm>
            <a:custGeom>
              <a:avLst/>
              <a:gdLst/>
              <a:ahLst/>
              <a:cxnLst/>
              <a:rect l="l" t="t" r="r" b="b"/>
              <a:pathLst>
                <a:path w="20584" h="6525" extrusionOk="0">
                  <a:moveTo>
                    <a:pt x="1012" y="0"/>
                  </a:moveTo>
                  <a:lnTo>
                    <a:pt x="196" y="2121"/>
                  </a:lnTo>
                  <a:cubicBezTo>
                    <a:pt x="66" y="2480"/>
                    <a:pt x="1" y="2871"/>
                    <a:pt x="1" y="3262"/>
                  </a:cubicBezTo>
                  <a:lnTo>
                    <a:pt x="1" y="6524"/>
                  </a:lnTo>
                  <a:lnTo>
                    <a:pt x="19573" y="6524"/>
                  </a:lnTo>
                  <a:lnTo>
                    <a:pt x="19573" y="3262"/>
                  </a:lnTo>
                  <a:cubicBezTo>
                    <a:pt x="19573" y="2871"/>
                    <a:pt x="19638" y="2480"/>
                    <a:pt x="19768" y="2121"/>
                  </a:cubicBezTo>
                  <a:lnTo>
                    <a:pt x="2058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4085;p127">
              <a:extLst>
                <a:ext uri="{FF2B5EF4-FFF2-40B4-BE49-F238E27FC236}">
                  <a16:creationId xmlns:a16="http://schemas.microsoft.com/office/drawing/2014/main" id="{54554AEC-4885-0FBE-E1E1-A09A92A809BA}"/>
                </a:ext>
              </a:extLst>
            </p:cNvPr>
            <p:cNvSpPr/>
            <p:nvPr/>
          </p:nvSpPr>
          <p:spPr>
            <a:xfrm>
              <a:off x="2895000" y="5049550"/>
              <a:ext cx="586375" cy="407775"/>
            </a:xfrm>
            <a:custGeom>
              <a:avLst/>
              <a:gdLst/>
              <a:ahLst/>
              <a:cxnLst/>
              <a:rect l="l" t="t" r="r" b="b"/>
              <a:pathLst>
                <a:path w="23455" h="16311" extrusionOk="0">
                  <a:moveTo>
                    <a:pt x="3491" y="0"/>
                  </a:moveTo>
                  <a:lnTo>
                    <a:pt x="425" y="12265"/>
                  </a:lnTo>
                  <a:cubicBezTo>
                    <a:pt x="1" y="13994"/>
                    <a:pt x="1044" y="15788"/>
                    <a:pt x="2806" y="16212"/>
                  </a:cubicBezTo>
                  <a:cubicBezTo>
                    <a:pt x="2969" y="16245"/>
                    <a:pt x="3360" y="16278"/>
                    <a:pt x="3882" y="16310"/>
                  </a:cubicBezTo>
                  <a:lnTo>
                    <a:pt x="23454" y="16310"/>
                  </a:lnTo>
                  <a:cubicBezTo>
                    <a:pt x="22932" y="16278"/>
                    <a:pt x="22541" y="16245"/>
                    <a:pt x="22378" y="16212"/>
                  </a:cubicBezTo>
                  <a:cubicBezTo>
                    <a:pt x="20616" y="15788"/>
                    <a:pt x="19572" y="13994"/>
                    <a:pt x="19996" y="12265"/>
                  </a:cubicBezTo>
                  <a:lnTo>
                    <a:pt x="2306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4086;p127">
              <a:extLst>
                <a:ext uri="{FF2B5EF4-FFF2-40B4-BE49-F238E27FC236}">
                  <a16:creationId xmlns:a16="http://schemas.microsoft.com/office/drawing/2014/main" id="{AB1362FB-2AE3-0CAF-7FF3-DC726AE811BE}"/>
                </a:ext>
              </a:extLst>
            </p:cNvPr>
            <p:cNvSpPr/>
            <p:nvPr/>
          </p:nvSpPr>
          <p:spPr>
            <a:xfrm>
              <a:off x="3474000" y="3581650"/>
              <a:ext cx="652425" cy="1223275"/>
            </a:xfrm>
            <a:custGeom>
              <a:avLst/>
              <a:gdLst/>
              <a:ahLst/>
              <a:cxnLst/>
              <a:rect l="l" t="t" r="r" b="b"/>
              <a:pathLst>
                <a:path w="26097" h="48931" extrusionOk="0">
                  <a:moveTo>
                    <a:pt x="1" y="0"/>
                  </a:moveTo>
                  <a:lnTo>
                    <a:pt x="1" y="48930"/>
                  </a:lnTo>
                  <a:lnTo>
                    <a:pt x="26097" y="48930"/>
                  </a:lnTo>
                  <a:lnTo>
                    <a:pt x="2609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4087;p127">
              <a:extLst>
                <a:ext uri="{FF2B5EF4-FFF2-40B4-BE49-F238E27FC236}">
                  <a16:creationId xmlns:a16="http://schemas.microsoft.com/office/drawing/2014/main" id="{45B77C08-7231-57B1-3E99-200FBC44D363}"/>
                </a:ext>
              </a:extLst>
            </p:cNvPr>
            <p:cNvSpPr/>
            <p:nvPr/>
          </p:nvSpPr>
          <p:spPr>
            <a:xfrm>
              <a:off x="3474000" y="3418550"/>
              <a:ext cx="652425" cy="163125"/>
            </a:xfrm>
            <a:custGeom>
              <a:avLst/>
              <a:gdLst/>
              <a:ahLst/>
              <a:cxnLst/>
              <a:rect l="l" t="t" r="r" b="b"/>
              <a:pathLst>
                <a:path w="26097" h="6525" extrusionOk="0">
                  <a:moveTo>
                    <a:pt x="1012" y="0"/>
                  </a:moveTo>
                  <a:lnTo>
                    <a:pt x="196" y="2121"/>
                  </a:lnTo>
                  <a:cubicBezTo>
                    <a:pt x="66" y="2480"/>
                    <a:pt x="1" y="2871"/>
                    <a:pt x="1" y="3262"/>
                  </a:cubicBezTo>
                  <a:lnTo>
                    <a:pt x="1" y="6524"/>
                  </a:lnTo>
                  <a:lnTo>
                    <a:pt x="26097" y="6524"/>
                  </a:lnTo>
                  <a:lnTo>
                    <a:pt x="26097" y="3262"/>
                  </a:lnTo>
                  <a:cubicBezTo>
                    <a:pt x="26097" y="2871"/>
                    <a:pt x="26031" y="2480"/>
                    <a:pt x="25901" y="2121"/>
                  </a:cubicBezTo>
                  <a:lnTo>
                    <a:pt x="2508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4088;p127">
              <a:extLst>
                <a:ext uri="{FF2B5EF4-FFF2-40B4-BE49-F238E27FC236}">
                  <a16:creationId xmlns:a16="http://schemas.microsoft.com/office/drawing/2014/main" id="{81599A12-E85A-596A-2D86-88FFAAB86AB8}"/>
                </a:ext>
              </a:extLst>
            </p:cNvPr>
            <p:cNvSpPr/>
            <p:nvPr/>
          </p:nvSpPr>
          <p:spPr>
            <a:xfrm>
              <a:off x="3384300" y="5049550"/>
              <a:ext cx="825300" cy="407775"/>
            </a:xfrm>
            <a:custGeom>
              <a:avLst/>
              <a:gdLst/>
              <a:ahLst/>
              <a:cxnLst/>
              <a:rect l="l" t="t" r="r" b="b"/>
              <a:pathLst>
                <a:path w="33012" h="16311" extrusionOk="0">
                  <a:moveTo>
                    <a:pt x="3491" y="0"/>
                  </a:moveTo>
                  <a:lnTo>
                    <a:pt x="424" y="12265"/>
                  </a:lnTo>
                  <a:cubicBezTo>
                    <a:pt x="0" y="13994"/>
                    <a:pt x="1044" y="15788"/>
                    <a:pt x="2806" y="16212"/>
                  </a:cubicBezTo>
                  <a:cubicBezTo>
                    <a:pt x="2969" y="16245"/>
                    <a:pt x="3360" y="16278"/>
                    <a:pt x="3882" y="16310"/>
                  </a:cubicBezTo>
                  <a:lnTo>
                    <a:pt x="30467" y="16310"/>
                  </a:lnTo>
                  <a:cubicBezTo>
                    <a:pt x="32001" y="15919"/>
                    <a:pt x="33012" y="14451"/>
                    <a:pt x="32947" y="12918"/>
                  </a:cubicBezTo>
                  <a:cubicBezTo>
                    <a:pt x="32947" y="12689"/>
                    <a:pt x="32914" y="12461"/>
                    <a:pt x="32849" y="12265"/>
                  </a:cubicBezTo>
                  <a:lnTo>
                    <a:pt x="2978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4089;p127">
              <a:extLst>
                <a:ext uri="{FF2B5EF4-FFF2-40B4-BE49-F238E27FC236}">
                  <a16:creationId xmlns:a16="http://schemas.microsoft.com/office/drawing/2014/main" id="{5A6423EC-DD17-755D-E35E-66705952C7DF}"/>
                </a:ext>
              </a:extLst>
            </p:cNvPr>
            <p:cNvSpPr/>
            <p:nvPr/>
          </p:nvSpPr>
          <p:spPr>
            <a:xfrm>
              <a:off x="4121024" y="635810"/>
              <a:ext cx="570875" cy="244674"/>
            </a:xfrm>
            <a:custGeom>
              <a:avLst/>
              <a:gdLst/>
              <a:ahLst/>
              <a:cxnLst/>
              <a:rect l="l" t="t" r="r" b="b"/>
              <a:pathLst>
                <a:path w="22835" h="9787" extrusionOk="0">
                  <a:moveTo>
                    <a:pt x="1" y="1"/>
                  </a:moveTo>
                  <a:lnTo>
                    <a:pt x="1" y="9787"/>
                  </a:lnTo>
                  <a:lnTo>
                    <a:pt x="22834" y="9787"/>
                  </a:lnTo>
                  <a:lnTo>
                    <a:pt x="22834" y="6068"/>
                  </a:lnTo>
                  <a:cubicBezTo>
                    <a:pt x="22834" y="4046"/>
                    <a:pt x="22704" y="2023"/>
                    <a:pt x="2254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4090;p127">
              <a:extLst>
                <a:ext uri="{FF2B5EF4-FFF2-40B4-BE49-F238E27FC236}">
                  <a16:creationId xmlns:a16="http://schemas.microsoft.com/office/drawing/2014/main" id="{49A806DD-EA41-1FF8-0077-CFE5185CFF8D}"/>
                </a:ext>
              </a:extLst>
            </p:cNvPr>
            <p:cNvSpPr/>
            <p:nvPr/>
          </p:nvSpPr>
          <p:spPr>
            <a:xfrm rot="1">
              <a:off x="3550173" y="635809"/>
              <a:ext cx="570875" cy="244674"/>
            </a:xfrm>
            <a:custGeom>
              <a:avLst/>
              <a:gdLst/>
              <a:ahLst/>
              <a:cxnLst/>
              <a:rect l="l" t="t" r="r" b="b"/>
              <a:pathLst>
                <a:path w="22835" h="9787" extrusionOk="0">
                  <a:moveTo>
                    <a:pt x="294" y="1"/>
                  </a:moveTo>
                  <a:cubicBezTo>
                    <a:pt x="131" y="2023"/>
                    <a:pt x="1" y="4046"/>
                    <a:pt x="1" y="6068"/>
                  </a:cubicBezTo>
                  <a:lnTo>
                    <a:pt x="1" y="9787"/>
                  </a:lnTo>
                  <a:lnTo>
                    <a:pt x="22835" y="9787"/>
                  </a:lnTo>
                  <a:lnTo>
                    <a:pt x="2283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4091;p127">
              <a:extLst>
                <a:ext uri="{FF2B5EF4-FFF2-40B4-BE49-F238E27FC236}">
                  <a16:creationId xmlns:a16="http://schemas.microsoft.com/office/drawing/2014/main" id="{D86EF5B5-FD60-BB02-F96E-6C29F25422A7}"/>
                </a:ext>
              </a:extLst>
            </p:cNvPr>
            <p:cNvSpPr/>
            <p:nvPr/>
          </p:nvSpPr>
          <p:spPr>
            <a:xfrm rot="1">
              <a:off x="3785049" y="-995166"/>
              <a:ext cx="672800" cy="733949"/>
            </a:xfrm>
            <a:custGeom>
              <a:avLst/>
              <a:gdLst/>
              <a:ahLst/>
              <a:cxnLst/>
              <a:rect l="l" t="t" r="r" b="b"/>
              <a:pathLst>
                <a:path w="26912" h="29358" extrusionOk="0">
                  <a:moveTo>
                    <a:pt x="13440" y="0"/>
                  </a:moveTo>
                  <a:cubicBezTo>
                    <a:pt x="10504" y="0"/>
                    <a:pt x="7959" y="1892"/>
                    <a:pt x="7177" y="4730"/>
                  </a:cubicBezTo>
                  <a:lnTo>
                    <a:pt x="0" y="29358"/>
                  </a:lnTo>
                  <a:lnTo>
                    <a:pt x="26912" y="29358"/>
                  </a:lnTo>
                  <a:lnTo>
                    <a:pt x="19703" y="4730"/>
                  </a:lnTo>
                  <a:cubicBezTo>
                    <a:pt x="18920" y="1892"/>
                    <a:pt x="16375" y="0"/>
                    <a:pt x="1344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4093;p127">
              <a:extLst>
                <a:ext uri="{FF2B5EF4-FFF2-40B4-BE49-F238E27FC236}">
                  <a16:creationId xmlns:a16="http://schemas.microsoft.com/office/drawing/2014/main" id="{3853C6FC-6B2C-7864-CCBE-60853CD34F59}"/>
                </a:ext>
              </a:extLst>
            </p:cNvPr>
            <p:cNvSpPr/>
            <p:nvPr/>
          </p:nvSpPr>
          <p:spPr>
            <a:xfrm>
              <a:off x="3876850" y="1231375"/>
              <a:ext cx="52225" cy="31025"/>
            </a:xfrm>
            <a:custGeom>
              <a:avLst/>
              <a:gdLst/>
              <a:ahLst/>
              <a:cxnLst/>
              <a:rect l="l" t="t" r="r" b="b"/>
              <a:pathLst>
                <a:path w="2089" h="1241" extrusionOk="0">
                  <a:moveTo>
                    <a:pt x="1" y="1"/>
                  </a:moveTo>
                  <a:cubicBezTo>
                    <a:pt x="751" y="295"/>
                    <a:pt x="1436" y="719"/>
                    <a:pt x="2089" y="1241"/>
                  </a:cubicBezTo>
                  <a:cubicBezTo>
                    <a:pt x="1436" y="719"/>
                    <a:pt x="751" y="295"/>
                    <a:pt x="1" y="1"/>
                  </a:cubicBezTo>
                  <a:close/>
                </a:path>
              </a:pathLst>
            </a:custGeom>
            <a:solidFill>
              <a:srgbClr val="FFC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4094;p127">
              <a:extLst>
                <a:ext uri="{FF2B5EF4-FFF2-40B4-BE49-F238E27FC236}">
                  <a16:creationId xmlns:a16="http://schemas.microsoft.com/office/drawing/2014/main" id="{F1A377E0-6199-911C-5FA3-662C2F7E9C40}"/>
                </a:ext>
              </a:extLst>
            </p:cNvPr>
            <p:cNvSpPr/>
            <p:nvPr/>
          </p:nvSpPr>
          <p:spPr>
            <a:xfrm>
              <a:off x="3944550" y="1276250"/>
              <a:ext cx="52200" cy="91350"/>
            </a:xfrm>
            <a:custGeom>
              <a:avLst/>
              <a:gdLst/>
              <a:ahLst/>
              <a:cxnLst/>
              <a:rect l="l" t="t" r="r" b="b"/>
              <a:pathLst>
                <a:path w="2088" h="3654" extrusionOk="0">
                  <a:moveTo>
                    <a:pt x="0" y="0"/>
                  </a:moveTo>
                  <a:cubicBezTo>
                    <a:pt x="1044" y="1044"/>
                    <a:pt x="1729" y="2316"/>
                    <a:pt x="2088" y="3654"/>
                  </a:cubicBezTo>
                  <a:cubicBezTo>
                    <a:pt x="1729" y="2316"/>
                    <a:pt x="1044" y="1044"/>
                    <a:pt x="0" y="0"/>
                  </a:cubicBezTo>
                  <a:close/>
                </a:path>
              </a:pathLst>
            </a:custGeom>
            <a:solidFill>
              <a:srgbClr val="FFC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4095;p127">
              <a:extLst>
                <a:ext uri="{FF2B5EF4-FFF2-40B4-BE49-F238E27FC236}">
                  <a16:creationId xmlns:a16="http://schemas.microsoft.com/office/drawing/2014/main" id="{C982AC81-9729-9D2C-91CF-BCD52228B8F7}"/>
                </a:ext>
              </a:extLst>
            </p:cNvPr>
            <p:cNvSpPr/>
            <p:nvPr/>
          </p:nvSpPr>
          <p:spPr>
            <a:xfrm>
              <a:off x="3800200" y="1216700"/>
              <a:ext cx="76675" cy="14700"/>
            </a:xfrm>
            <a:custGeom>
              <a:avLst/>
              <a:gdLst/>
              <a:ahLst/>
              <a:cxnLst/>
              <a:rect l="l" t="t" r="r" b="b"/>
              <a:pathLst>
                <a:path w="3067" h="588" extrusionOk="0">
                  <a:moveTo>
                    <a:pt x="1" y="1"/>
                  </a:moveTo>
                  <a:cubicBezTo>
                    <a:pt x="1044" y="1"/>
                    <a:pt x="2088" y="197"/>
                    <a:pt x="3067" y="588"/>
                  </a:cubicBezTo>
                  <a:cubicBezTo>
                    <a:pt x="2088" y="197"/>
                    <a:pt x="1044" y="1"/>
                    <a:pt x="1" y="1"/>
                  </a:cubicBezTo>
                  <a:close/>
                </a:path>
              </a:pathLst>
            </a:custGeom>
            <a:solidFill>
              <a:srgbClr val="FFC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4096;p127">
              <a:extLst>
                <a:ext uri="{FF2B5EF4-FFF2-40B4-BE49-F238E27FC236}">
                  <a16:creationId xmlns:a16="http://schemas.microsoft.com/office/drawing/2014/main" id="{43534EF6-01D6-2181-3118-45B935DB3762}"/>
                </a:ext>
              </a:extLst>
            </p:cNvPr>
            <p:cNvSpPr/>
            <p:nvPr/>
          </p:nvSpPr>
          <p:spPr>
            <a:xfrm rot="1">
              <a:off x="3976675" y="-16590"/>
              <a:ext cx="348250" cy="348250"/>
            </a:xfrm>
            <a:custGeom>
              <a:avLst/>
              <a:gdLst/>
              <a:ahLst/>
              <a:cxnLst/>
              <a:rect l="l" t="t" r="r" b="b"/>
              <a:pathLst>
                <a:path w="13930" h="13930" extrusionOk="0">
                  <a:moveTo>
                    <a:pt x="5775" y="1"/>
                  </a:moveTo>
                  <a:cubicBezTo>
                    <a:pt x="5514" y="1"/>
                    <a:pt x="5253" y="1"/>
                    <a:pt x="4992" y="33"/>
                  </a:cubicBezTo>
                  <a:cubicBezTo>
                    <a:pt x="3165" y="197"/>
                    <a:pt x="1404" y="1012"/>
                    <a:pt x="1" y="2382"/>
                  </a:cubicBezTo>
                  <a:lnTo>
                    <a:pt x="11548" y="13930"/>
                  </a:lnTo>
                  <a:cubicBezTo>
                    <a:pt x="13147" y="12331"/>
                    <a:pt x="13930" y="10243"/>
                    <a:pt x="13930" y="8156"/>
                  </a:cubicBezTo>
                  <a:cubicBezTo>
                    <a:pt x="13930" y="7634"/>
                    <a:pt x="13897" y="7112"/>
                    <a:pt x="13766" y="6590"/>
                  </a:cubicBezTo>
                  <a:cubicBezTo>
                    <a:pt x="13734" y="6394"/>
                    <a:pt x="13701" y="6199"/>
                    <a:pt x="13636" y="6036"/>
                  </a:cubicBezTo>
                  <a:cubicBezTo>
                    <a:pt x="13277" y="4698"/>
                    <a:pt x="12592" y="3426"/>
                    <a:pt x="11548" y="2382"/>
                  </a:cubicBezTo>
                  <a:cubicBezTo>
                    <a:pt x="11353" y="2186"/>
                    <a:pt x="11124" y="1991"/>
                    <a:pt x="10929" y="1828"/>
                  </a:cubicBezTo>
                  <a:cubicBezTo>
                    <a:pt x="10276" y="1306"/>
                    <a:pt x="9591" y="882"/>
                    <a:pt x="8841" y="588"/>
                  </a:cubicBezTo>
                  <a:cubicBezTo>
                    <a:pt x="7862" y="197"/>
                    <a:pt x="6818" y="1"/>
                    <a:pt x="57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4097;p127">
              <a:extLst>
                <a:ext uri="{FF2B5EF4-FFF2-40B4-BE49-F238E27FC236}">
                  <a16:creationId xmlns:a16="http://schemas.microsoft.com/office/drawing/2014/main" id="{532D9A9E-B1C4-7931-C8DC-1FD078EE5D99}"/>
                </a:ext>
              </a:extLst>
            </p:cNvPr>
            <p:cNvSpPr/>
            <p:nvPr/>
          </p:nvSpPr>
          <p:spPr>
            <a:xfrm>
              <a:off x="2984700" y="4804900"/>
              <a:ext cx="489325" cy="244675"/>
            </a:xfrm>
            <a:custGeom>
              <a:avLst/>
              <a:gdLst/>
              <a:ahLst/>
              <a:cxnLst/>
              <a:rect l="l" t="t" r="r" b="b"/>
              <a:pathLst>
                <a:path w="19573" h="9787" extrusionOk="0">
                  <a:moveTo>
                    <a:pt x="1" y="0"/>
                  </a:moveTo>
                  <a:lnTo>
                    <a:pt x="1" y="9395"/>
                  </a:lnTo>
                  <a:lnTo>
                    <a:pt x="1" y="9786"/>
                  </a:lnTo>
                  <a:lnTo>
                    <a:pt x="19573" y="9786"/>
                  </a:lnTo>
                  <a:lnTo>
                    <a:pt x="1957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4098;p127">
              <a:extLst>
                <a:ext uri="{FF2B5EF4-FFF2-40B4-BE49-F238E27FC236}">
                  <a16:creationId xmlns:a16="http://schemas.microsoft.com/office/drawing/2014/main" id="{28AA15E0-ED4A-6F8D-69DF-48F5C4ED1CDC}"/>
                </a:ext>
              </a:extLst>
            </p:cNvPr>
            <p:cNvSpPr/>
            <p:nvPr/>
          </p:nvSpPr>
          <p:spPr>
            <a:xfrm>
              <a:off x="3474000" y="4804900"/>
              <a:ext cx="652425" cy="244675"/>
            </a:xfrm>
            <a:custGeom>
              <a:avLst/>
              <a:gdLst/>
              <a:ahLst/>
              <a:cxnLst/>
              <a:rect l="l" t="t" r="r" b="b"/>
              <a:pathLst>
                <a:path w="26097" h="9787" extrusionOk="0">
                  <a:moveTo>
                    <a:pt x="1" y="0"/>
                  </a:moveTo>
                  <a:lnTo>
                    <a:pt x="1" y="9786"/>
                  </a:lnTo>
                  <a:lnTo>
                    <a:pt x="26097" y="9786"/>
                  </a:lnTo>
                  <a:lnTo>
                    <a:pt x="2609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4099;p127">
              <a:extLst>
                <a:ext uri="{FF2B5EF4-FFF2-40B4-BE49-F238E27FC236}">
                  <a16:creationId xmlns:a16="http://schemas.microsoft.com/office/drawing/2014/main" id="{CDA92C1A-C87A-6069-1E07-57323584FD51}"/>
                </a:ext>
              </a:extLst>
            </p:cNvPr>
            <p:cNvSpPr/>
            <p:nvPr/>
          </p:nvSpPr>
          <p:spPr>
            <a:xfrm>
              <a:off x="4126400" y="4804900"/>
              <a:ext cx="489325" cy="244675"/>
            </a:xfrm>
            <a:custGeom>
              <a:avLst/>
              <a:gdLst/>
              <a:ahLst/>
              <a:cxnLst/>
              <a:rect l="l" t="t" r="r" b="b"/>
              <a:pathLst>
                <a:path w="19573" h="9787" extrusionOk="0">
                  <a:moveTo>
                    <a:pt x="1" y="0"/>
                  </a:moveTo>
                  <a:lnTo>
                    <a:pt x="1" y="9786"/>
                  </a:lnTo>
                  <a:lnTo>
                    <a:pt x="19572" y="9786"/>
                  </a:lnTo>
                  <a:lnTo>
                    <a:pt x="1957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468041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1000" fill="hold"/>
                                        <p:tgtEl>
                                          <p:spTgt spid="25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8" dur="1000" fill="hold"/>
                                        <p:tgtEl>
                                          <p:spTgt spid="25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0" dur="1000" fill="hold"/>
                                        <p:tgtEl>
                                          <p:spTgt spid="25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2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/>
                                        <p:tgtEl>
                                          <p:spTgt spid="2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C9E138-FBF0-D8F5-F25A-9D6881AEC6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016" y="221329"/>
            <a:ext cx="7837968" cy="824908"/>
          </a:xfrm>
        </p:spPr>
        <p:txBody>
          <a:bodyPr/>
          <a:lstStyle/>
          <a:p>
            <a:pPr algn="ctr"/>
            <a:r>
              <a:rPr lang="en-US"/>
              <a:t>Separation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A6CAD69D-CA7C-2BA4-67DE-B1104EF1BD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26035" y="1223892"/>
            <a:ext cx="6491930" cy="3200874"/>
          </a:xfrm>
        </p:spPr>
        <p:txBody>
          <a:bodyPr/>
          <a:lstStyle/>
          <a:p>
            <a:pPr>
              <a:spcAft>
                <a:spcPts val="600"/>
              </a:spcAft>
              <a:buFont typeface="+mj-lt"/>
              <a:buAutoNum type="arabicPeriod"/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First separation stage will take place at apogee, deployment of drogue chute</a:t>
            </a:r>
          </a:p>
          <a:p>
            <a:pPr>
              <a:spcAft>
                <a:spcPts val="600"/>
              </a:spcAft>
              <a:buFont typeface="+mj-lt"/>
              <a:buAutoNum type="arabicPeriod"/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Second separation stage will take place around 600ft, deployment of main chute.</a:t>
            </a:r>
          </a:p>
          <a:p>
            <a:pPr>
              <a:spcAft>
                <a:spcPts val="600"/>
              </a:spcAft>
              <a:buFont typeface="+mj-lt"/>
              <a:buAutoNum type="arabicPeriod"/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Shear pins will hold rocket body parts together and shear apart upon CO2 ejection charge firing</a:t>
            </a:r>
          </a:p>
          <a:p>
            <a:pPr>
              <a:spcAft>
                <a:spcPts val="600"/>
              </a:spcAft>
              <a:buFont typeface="+mj-lt"/>
              <a:buAutoNum type="arabicPeriod"/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Vehicle descends as 3 separate pieces conjoined by 2 parachutes</a:t>
            </a:r>
          </a:p>
        </p:txBody>
      </p:sp>
    </p:spTree>
    <p:extLst>
      <p:ext uri="{BB962C8B-B14F-4D97-AF65-F5344CB8AC3E}">
        <p14:creationId xmlns:p14="http://schemas.microsoft.com/office/powerpoint/2010/main" val="8849055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0" name="Google Shape;2700;p111"/>
          <p:cNvSpPr/>
          <p:nvPr/>
        </p:nvSpPr>
        <p:spPr>
          <a:xfrm rot="9271085" flipH="1">
            <a:off x="5757132" y="1884260"/>
            <a:ext cx="3241657" cy="2850178"/>
          </a:xfrm>
          <a:custGeom>
            <a:avLst/>
            <a:gdLst/>
            <a:ahLst/>
            <a:cxnLst/>
            <a:rect l="l" t="t" r="r" b="b"/>
            <a:pathLst>
              <a:path w="189291" h="163129" extrusionOk="0">
                <a:moveTo>
                  <a:pt x="122445" y="0"/>
                </a:moveTo>
                <a:cubicBezTo>
                  <a:pt x="120159" y="0"/>
                  <a:pt x="117888" y="169"/>
                  <a:pt x="115655" y="520"/>
                </a:cubicBezTo>
                <a:cubicBezTo>
                  <a:pt x="108114" y="1649"/>
                  <a:pt x="101098" y="5117"/>
                  <a:pt x="95694" y="10480"/>
                </a:cubicBezTo>
                <a:cubicBezTo>
                  <a:pt x="89847" y="16207"/>
                  <a:pt x="86258" y="23869"/>
                  <a:pt x="80451" y="29635"/>
                </a:cubicBezTo>
                <a:cubicBezTo>
                  <a:pt x="74644" y="35361"/>
                  <a:pt x="67425" y="39394"/>
                  <a:pt x="59522" y="41330"/>
                </a:cubicBezTo>
                <a:cubicBezTo>
                  <a:pt x="53029" y="42902"/>
                  <a:pt x="46899" y="41693"/>
                  <a:pt x="40447" y="43588"/>
                </a:cubicBezTo>
                <a:cubicBezTo>
                  <a:pt x="19478" y="49838"/>
                  <a:pt x="4114" y="67784"/>
                  <a:pt x="1170" y="89479"/>
                </a:cubicBezTo>
                <a:cubicBezTo>
                  <a:pt x="0" y="98310"/>
                  <a:pt x="1008" y="107626"/>
                  <a:pt x="5202" y="115489"/>
                </a:cubicBezTo>
                <a:cubicBezTo>
                  <a:pt x="8549" y="121699"/>
                  <a:pt x="13711" y="126740"/>
                  <a:pt x="20002" y="129926"/>
                </a:cubicBezTo>
                <a:cubicBezTo>
                  <a:pt x="30406" y="135168"/>
                  <a:pt x="42585" y="134846"/>
                  <a:pt x="54158" y="136217"/>
                </a:cubicBezTo>
                <a:cubicBezTo>
                  <a:pt x="64966" y="137507"/>
                  <a:pt x="75531" y="140330"/>
                  <a:pt x="85532" y="144685"/>
                </a:cubicBezTo>
                <a:cubicBezTo>
                  <a:pt x="98033" y="150129"/>
                  <a:pt x="109606" y="157912"/>
                  <a:pt x="122793" y="161340"/>
                </a:cubicBezTo>
                <a:cubicBezTo>
                  <a:pt x="127403" y="162531"/>
                  <a:pt x="132185" y="163128"/>
                  <a:pt x="136966" y="163128"/>
                </a:cubicBezTo>
                <a:cubicBezTo>
                  <a:pt x="148539" y="163128"/>
                  <a:pt x="160105" y="159626"/>
                  <a:pt x="169208" y="152549"/>
                </a:cubicBezTo>
                <a:cubicBezTo>
                  <a:pt x="182072" y="142548"/>
                  <a:pt x="189291" y="125248"/>
                  <a:pt x="186024" y="109239"/>
                </a:cubicBezTo>
                <a:cubicBezTo>
                  <a:pt x="184008" y="99439"/>
                  <a:pt x="178483" y="90769"/>
                  <a:pt x="175136" y="81333"/>
                </a:cubicBezTo>
                <a:cubicBezTo>
                  <a:pt x="172233" y="73268"/>
                  <a:pt x="170983" y="64678"/>
                  <a:pt x="171426" y="56049"/>
                </a:cubicBezTo>
                <a:cubicBezTo>
                  <a:pt x="171870" y="47983"/>
                  <a:pt x="173765" y="39717"/>
                  <a:pt x="171668" y="31853"/>
                </a:cubicBezTo>
                <a:cubicBezTo>
                  <a:pt x="170055" y="25965"/>
                  <a:pt x="166305" y="20884"/>
                  <a:pt x="161950" y="16610"/>
                </a:cubicBezTo>
                <a:cubicBezTo>
                  <a:pt x="152090" y="6785"/>
                  <a:pt x="136963" y="0"/>
                  <a:pt x="122445" y="0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1" name="Google Shape;2701;p111"/>
          <p:cNvSpPr/>
          <p:nvPr/>
        </p:nvSpPr>
        <p:spPr>
          <a:xfrm rot="9983728" flipH="1">
            <a:off x="2455328" y="420293"/>
            <a:ext cx="2665714" cy="2297284"/>
          </a:xfrm>
          <a:custGeom>
            <a:avLst/>
            <a:gdLst/>
            <a:ahLst/>
            <a:cxnLst/>
            <a:rect l="l" t="t" r="r" b="b"/>
            <a:pathLst>
              <a:path w="189291" h="163129" extrusionOk="0">
                <a:moveTo>
                  <a:pt x="122445" y="0"/>
                </a:moveTo>
                <a:cubicBezTo>
                  <a:pt x="120159" y="0"/>
                  <a:pt x="117888" y="169"/>
                  <a:pt x="115655" y="520"/>
                </a:cubicBezTo>
                <a:cubicBezTo>
                  <a:pt x="108114" y="1649"/>
                  <a:pt x="101098" y="5117"/>
                  <a:pt x="95694" y="10480"/>
                </a:cubicBezTo>
                <a:cubicBezTo>
                  <a:pt x="89847" y="16207"/>
                  <a:pt x="86258" y="23869"/>
                  <a:pt x="80451" y="29635"/>
                </a:cubicBezTo>
                <a:cubicBezTo>
                  <a:pt x="74644" y="35361"/>
                  <a:pt x="67425" y="39394"/>
                  <a:pt x="59522" y="41330"/>
                </a:cubicBezTo>
                <a:cubicBezTo>
                  <a:pt x="53029" y="42902"/>
                  <a:pt x="46899" y="41693"/>
                  <a:pt x="40447" y="43588"/>
                </a:cubicBezTo>
                <a:cubicBezTo>
                  <a:pt x="19478" y="49838"/>
                  <a:pt x="4114" y="67784"/>
                  <a:pt x="1170" y="89479"/>
                </a:cubicBezTo>
                <a:cubicBezTo>
                  <a:pt x="0" y="98310"/>
                  <a:pt x="1008" y="107626"/>
                  <a:pt x="5202" y="115489"/>
                </a:cubicBezTo>
                <a:cubicBezTo>
                  <a:pt x="8549" y="121699"/>
                  <a:pt x="13711" y="126740"/>
                  <a:pt x="20002" y="129926"/>
                </a:cubicBezTo>
                <a:cubicBezTo>
                  <a:pt x="30406" y="135168"/>
                  <a:pt x="42585" y="134846"/>
                  <a:pt x="54158" y="136217"/>
                </a:cubicBezTo>
                <a:cubicBezTo>
                  <a:pt x="64966" y="137507"/>
                  <a:pt x="75531" y="140330"/>
                  <a:pt x="85532" y="144685"/>
                </a:cubicBezTo>
                <a:cubicBezTo>
                  <a:pt x="98033" y="150129"/>
                  <a:pt x="109606" y="157912"/>
                  <a:pt x="122793" y="161340"/>
                </a:cubicBezTo>
                <a:cubicBezTo>
                  <a:pt x="127403" y="162531"/>
                  <a:pt x="132185" y="163128"/>
                  <a:pt x="136966" y="163128"/>
                </a:cubicBezTo>
                <a:cubicBezTo>
                  <a:pt x="148539" y="163128"/>
                  <a:pt x="160105" y="159626"/>
                  <a:pt x="169208" y="152549"/>
                </a:cubicBezTo>
                <a:cubicBezTo>
                  <a:pt x="182072" y="142548"/>
                  <a:pt x="189291" y="125248"/>
                  <a:pt x="186024" y="109239"/>
                </a:cubicBezTo>
                <a:cubicBezTo>
                  <a:pt x="184008" y="99439"/>
                  <a:pt x="178483" y="90769"/>
                  <a:pt x="175136" y="81333"/>
                </a:cubicBezTo>
                <a:cubicBezTo>
                  <a:pt x="172233" y="73268"/>
                  <a:pt x="170983" y="64678"/>
                  <a:pt x="171426" y="56049"/>
                </a:cubicBezTo>
                <a:cubicBezTo>
                  <a:pt x="171870" y="47983"/>
                  <a:pt x="173765" y="39717"/>
                  <a:pt x="171668" y="31853"/>
                </a:cubicBezTo>
                <a:cubicBezTo>
                  <a:pt x="170055" y="25965"/>
                  <a:pt x="166305" y="20884"/>
                  <a:pt x="161950" y="16610"/>
                </a:cubicBezTo>
                <a:cubicBezTo>
                  <a:pt x="152090" y="6785"/>
                  <a:pt x="136963" y="0"/>
                  <a:pt x="12244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2" name="Google Shape;2702;p111"/>
          <p:cNvSpPr/>
          <p:nvPr/>
        </p:nvSpPr>
        <p:spPr>
          <a:xfrm rot="-464667">
            <a:off x="51369" y="2543515"/>
            <a:ext cx="2475793" cy="2297468"/>
          </a:xfrm>
          <a:custGeom>
            <a:avLst/>
            <a:gdLst/>
            <a:ahLst/>
            <a:cxnLst/>
            <a:rect l="l" t="t" r="r" b="b"/>
            <a:pathLst>
              <a:path w="189291" h="163129" extrusionOk="0">
                <a:moveTo>
                  <a:pt x="122445" y="0"/>
                </a:moveTo>
                <a:cubicBezTo>
                  <a:pt x="120159" y="0"/>
                  <a:pt x="117888" y="169"/>
                  <a:pt x="115655" y="520"/>
                </a:cubicBezTo>
                <a:cubicBezTo>
                  <a:pt x="108114" y="1649"/>
                  <a:pt x="101098" y="5117"/>
                  <a:pt x="95694" y="10480"/>
                </a:cubicBezTo>
                <a:cubicBezTo>
                  <a:pt x="89847" y="16207"/>
                  <a:pt x="86258" y="23869"/>
                  <a:pt x="80451" y="29635"/>
                </a:cubicBezTo>
                <a:cubicBezTo>
                  <a:pt x="74644" y="35361"/>
                  <a:pt x="67425" y="39394"/>
                  <a:pt x="59522" y="41330"/>
                </a:cubicBezTo>
                <a:cubicBezTo>
                  <a:pt x="53029" y="42902"/>
                  <a:pt x="46899" y="41693"/>
                  <a:pt x="40447" y="43588"/>
                </a:cubicBezTo>
                <a:cubicBezTo>
                  <a:pt x="19478" y="49838"/>
                  <a:pt x="4114" y="67784"/>
                  <a:pt x="1170" y="89479"/>
                </a:cubicBezTo>
                <a:cubicBezTo>
                  <a:pt x="0" y="98310"/>
                  <a:pt x="1008" y="107626"/>
                  <a:pt x="5202" y="115489"/>
                </a:cubicBezTo>
                <a:cubicBezTo>
                  <a:pt x="8549" y="121699"/>
                  <a:pt x="13711" y="126740"/>
                  <a:pt x="20002" y="129926"/>
                </a:cubicBezTo>
                <a:cubicBezTo>
                  <a:pt x="30406" y="135168"/>
                  <a:pt x="42585" y="134846"/>
                  <a:pt x="54158" y="136217"/>
                </a:cubicBezTo>
                <a:cubicBezTo>
                  <a:pt x="64966" y="137507"/>
                  <a:pt x="75531" y="140330"/>
                  <a:pt x="85532" y="144685"/>
                </a:cubicBezTo>
                <a:cubicBezTo>
                  <a:pt x="98033" y="150129"/>
                  <a:pt x="109606" y="157912"/>
                  <a:pt x="122793" y="161340"/>
                </a:cubicBezTo>
                <a:cubicBezTo>
                  <a:pt x="127403" y="162531"/>
                  <a:pt x="132185" y="163128"/>
                  <a:pt x="136966" y="163128"/>
                </a:cubicBezTo>
                <a:cubicBezTo>
                  <a:pt x="148539" y="163128"/>
                  <a:pt x="160105" y="159626"/>
                  <a:pt x="169208" y="152549"/>
                </a:cubicBezTo>
                <a:cubicBezTo>
                  <a:pt x="182072" y="142548"/>
                  <a:pt x="189291" y="125248"/>
                  <a:pt x="186024" y="109239"/>
                </a:cubicBezTo>
                <a:cubicBezTo>
                  <a:pt x="184008" y="99439"/>
                  <a:pt x="178483" y="90769"/>
                  <a:pt x="175136" y="81333"/>
                </a:cubicBezTo>
                <a:cubicBezTo>
                  <a:pt x="172233" y="73268"/>
                  <a:pt x="170983" y="64678"/>
                  <a:pt x="171426" y="56049"/>
                </a:cubicBezTo>
                <a:cubicBezTo>
                  <a:pt x="171870" y="47983"/>
                  <a:pt x="173765" y="39717"/>
                  <a:pt x="171668" y="31853"/>
                </a:cubicBezTo>
                <a:cubicBezTo>
                  <a:pt x="170055" y="25965"/>
                  <a:pt x="166305" y="20884"/>
                  <a:pt x="161950" y="16610"/>
                </a:cubicBezTo>
                <a:cubicBezTo>
                  <a:pt x="152090" y="6785"/>
                  <a:pt x="136963" y="0"/>
                  <a:pt x="122445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" name="Google Shape;6001;p128">
            <a:extLst>
              <a:ext uri="{FF2B5EF4-FFF2-40B4-BE49-F238E27FC236}">
                <a16:creationId xmlns:a16="http://schemas.microsoft.com/office/drawing/2014/main" id="{EDD10D7C-704F-9D8A-FA8F-8B81175EA0E7}"/>
              </a:ext>
            </a:extLst>
          </p:cNvPr>
          <p:cNvGrpSpPr/>
          <p:nvPr/>
        </p:nvGrpSpPr>
        <p:grpSpPr>
          <a:xfrm rot="3279989">
            <a:off x="632506" y="2610440"/>
            <a:ext cx="1334802" cy="2089458"/>
            <a:chOff x="1735808" y="238125"/>
            <a:chExt cx="4245871" cy="5219200"/>
          </a:xfrm>
        </p:grpSpPr>
        <p:sp>
          <p:nvSpPr>
            <p:cNvPr id="15" name="Google Shape;6002;p128">
              <a:extLst>
                <a:ext uri="{FF2B5EF4-FFF2-40B4-BE49-F238E27FC236}">
                  <a16:creationId xmlns:a16="http://schemas.microsoft.com/office/drawing/2014/main" id="{3F4192DD-130B-540F-681D-2AD20B90713C}"/>
                </a:ext>
              </a:extLst>
            </p:cNvPr>
            <p:cNvSpPr/>
            <p:nvPr/>
          </p:nvSpPr>
          <p:spPr>
            <a:xfrm>
              <a:off x="3023025" y="4972075"/>
              <a:ext cx="336025" cy="485250"/>
            </a:xfrm>
            <a:custGeom>
              <a:avLst/>
              <a:gdLst/>
              <a:ahLst/>
              <a:cxnLst/>
              <a:rect l="l" t="t" r="r" b="b"/>
              <a:pathLst>
                <a:path w="13441" h="19410" extrusionOk="0">
                  <a:moveTo>
                    <a:pt x="1" y="0"/>
                  </a:moveTo>
                  <a:lnTo>
                    <a:pt x="1" y="17778"/>
                  </a:lnTo>
                  <a:cubicBezTo>
                    <a:pt x="1" y="18691"/>
                    <a:pt x="718" y="19409"/>
                    <a:pt x="1632" y="19409"/>
                  </a:cubicBezTo>
                  <a:lnTo>
                    <a:pt x="11809" y="19409"/>
                  </a:lnTo>
                  <a:cubicBezTo>
                    <a:pt x="12723" y="19409"/>
                    <a:pt x="13440" y="18691"/>
                    <a:pt x="13440" y="17778"/>
                  </a:cubicBezTo>
                  <a:lnTo>
                    <a:pt x="1344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6003;p128">
              <a:extLst>
                <a:ext uri="{FF2B5EF4-FFF2-40B4-BE49-F238E27FC236}">
                  <a16:creationId xmlns:a16="http://schemas.microsoft.com/office/drawing/2014/main" id="{5BE941B7-DB1A-44F0-CBC6-1C95A995A8EB}"/>
                </a:ext>
              </a:extLst>
            </p:cNvPr>
            <p:cNvSpPr/>
            <p:nvPr/>
          </p:nvSpPr>
          <p:spPr>
            <a:xfrm>
              <a:off x="3359025" y="4972075"/>
              <a:ext cx="882375" cy="485250"/>
            </a:xfrm>
            <a:custGeom>
              <a:avLst/>
              <a:gdLst/>
              <a:ahLst/>
              <a:cxnLst/>
              <a:rect l="l" t="t" r="r" b="b"/>
              <a:pathLst>
                <a:path w="35295" h="19410" extrusionOk="0">
                  <a:moveTo>
                    <a:pt x="0" y="0"/>
                  </a:moveTo>
                  <a:lnTo>
                    <a:pt x="0" y="17778"/>
                  </a:lnTo>
                  <a:cubicBezTo>
                    <a:pt x="0" y="18691"/>
                    <a:pt x="750" y="19409"/>
                    <a:pt x="1631" y="19409"/>
                  </a:cubicBezTo>
                  <a:lnTo>
                    <a:pt x="33664" y="19409"/>
                  </a:lnTo>
                  <a:cubicBezTo>
                    <a:pt x="34545" y="19409"/>
                    <a:pt x="35295" y="18691"/>
                    <a:pt x="35295" y="17778"/>
                  </a:cubicBezTo>
                  <a:lnTo>
                    <a:pt x="3529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6004;p128">
              <a:extLst>
                <a:ext uri="{FF2B5EF4-FFF2-40B4-BE49-F238E27FC236}">
                  <a16:creationId xmlns:a16="http://schemas.microsoft.com/office/drawing/2014/main" id="{ECCF345F-AA83-CBD7-7807-2FAAC5AB6B58}"/>
                </a:ext>
              </a:extLst>
            </p:cNvPr>
            <p:cNvSpPr/>
            <p:nvPr/>
          </p:nvSpPr>
          <p:spPr>
            <a:xfrm>
              <a:off x="4241375" y="4972075"/>
              <a:ext cx="336025" cy="485250"/>
            </a:xfrm>
            <a:custGeom>
              <a:avLst/>
              <a:gdLst/>
              <a:ahLst/>
              <a:cxnLst/>
              <a:rect l="l" t="t" r="r" b="b"/>
              <a:pathLst>
                <a:path w="13441" h="19410" extrusionOk="0">
                  <a:moveTo>
                    <a:pt x="1" y="0"/>
                  </a:moveTo>
                  <a:lnTo>
                    <a:pt x="1" y="17778"/>
                  </a:lnTo>
                  <a:cubicBezTo>
                    <a:pt x="1" y="18691"/>
                    <a:pt x="719" y="19409"/>
                    <a:pt x="1632" y="19409"/>
                  </a:cubicBezTo>
                  <a:lnTo>
                    <a:pt x="11809" y="19409"/>
                  </a:lnTo>
                  <a:cubicBezTo>
                    <a:pt x="12723" y="19409"/>
                    <a:pt x="13440" y="18691"/>
                    <a:pt x="13440" y="17778"/>
                  </a:cubicBezTo>
                  <a:lnTo>
                    <a:pt x="1344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6005;p128">
              <a:extLst>
                <a:ext uri="{FF2B5EF4-FFF2-40B4-BE49-F238E27FC236}">
                  <a16:creationId xmlns:a16="http://schemas.microsoft.com/office/drawing/2014/main" id="{BAAC5FC1-FB22-04BC-F276-484ABA9FB674}"/>
                </a:ext>
              </a:extLst>
            </p:cNvPr>
            <p:cNvSpPr/>
            <p:nvPr/>
          </p:nvSpPr>
          <p:spPr>
            <a:xfrm>
              <a:off x="1742420" y="3770410"/>
              <a:ext cx="1354027" cy="1295462"/>
            </a:xfrm>
            <a:custGeom>
              <a:avLst/>
              <a:gdLst/>
              <a:ahLst/>
              <a:cxnLst/>
              <a:rect l="l" t="t" r="r" b="b"/>
              <a:pathLst>
                <a:path w="59108" h="99133" extrusionOk="0">
                  <a:moveTo>
                    <a:pt x="59108" y="1"/>
                  </a:moveTo>
                  <a:lnTo>
                    <a:pt x="47104" y="6036"/>
                  </a:lnTo>
                  <a:cubicBezTo>
                    <a:pt x="38264" y="10504"/>
                    <a:pt x="31609" y="19866"/>
                    <a:pt x="29163" y="31316"/>
                  </a:cubicBezTo>
                  <a:cubicBezTo>
                    <a:pt x="27271" y="40221"/>
                    <a:pt x="22802" y="47985"/>
                    <a:pt x="16604" y="53073"/>
                  </a:cubicBezTo>
                  <a:lnTo>
                    <a:pt x="3719" y="63642"/>
                  </a:lnTo>
                  <a:cubicBezTo>
                    <a:pt x="1403" y="65534"/>
                    <a:pt x="0" y="68764"/>
                    <a:pt x="0" y="72189"/>
                  </a:cubicBezTo>
                  <a:lnTo>
                    <a:pt x="0" y="97502"/>
                  </a:lnTo>
                  <a:cubicBezTo>
                    <a:pt x="0" y="98415"/>
                    <a:pt x="718" y="99133"/>
                    <a:pt x="1631" y="99133"/>
                  </a:cubicBezTo>
                  <a:lnTo>
                    <a:pt x="59108" y="99133"/>
                  </a:lnTo>
                  <a:lnTo>
                    <a:pt x="5910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6007;p128">
              <a:extLst>
                <a:ext uri="{FF2B5EF4-FFF2-40B4-BE49-F238E27FC236}">
                  <a16:creationId xmlns:a16="http://schemas.microsoft.com/office/drawing/2014/main" id="{B31738AB-EEED-8E4D-52A8-F6568ED9C466}"/>
                </a:ext>
              </a:extLst>
            </p:cNvPr>
            <p:cNvSpPr/>
            <p:nvPr/>
          </p:nvSpPr>
          <p:spPr>
            <a:xfrm>
              <a:off x="4499904" y="3784053"/>
              <a:ext cx="1481775" cy="1281820"/>
            </a:xfrm>
            <a:custGeom>
              <a:avLst/>
              <a:gdLst/>
              <a:ahLst/>
              <a:cxnLst/>
              <a:rect l="l" t="t" r="r" b="b"/>
              <a:pathLst>
                <a:path w="59271" h="99133" extrusionOk="0">
                  <a:moveTo>
                    <a:pt x="0" y="1"/>
                  </a:moveTo>
                  <a:lnTo>
                    <a:pt x="0" y="99133"/>
                  </a:lnTo>
                  <a:lnTo>
                    <a:pt x="57640" y="99133"/>
                  </a:lnTo>
                  <a:cubicBezTo>
                    <a:pt x="58553" y="99133"/>
                    <a:pt x="59271" y="98415"/>
                    <a:pt x="59271" y="97502"/>
                  </a:cubicBezTo>
                  <a:lnTo>
                    <a:pt x="59271" y="72189"/>
                  </a:lnTo>
                  <a:cubicBezTo>
                    <a:pt x="59271" y="68764"/>
                    <a:pt x="57868" y="65534"/>
                    <a:pt x="55552" y="63642"/>
                  </a:cubicBezTo>
                  <a:lnTo>
                    <a:pt x="42635" y="53073"/>
                  </a:lnTo>
                  <a:cubicBezTo>
                    <a:pt x="36404" y="47985"/>
                    <a:pt x="31903" y="40221"/>
                    <a:pt x="30011" y="31316"/>
                  </a:cubicBezTo>
                  <a:cubicBezTo>
                    <a:pt x="27564" y="19866"/>
                    <a:pt x="20910" y="10504"/>
                    <a:pt x="12005" y="6036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6009;p128">
              <a:extLst>
                <a:ext uri="{FF2B5EF4-FFF2-40B4-BE49-F238E27FC236}">
                  <a16:creationId xmlns:a16="http://schemas.microsoft.com/office/drawing/2014/main" id="{F2441770-2CEF-4CC0-11EA-6CF216CFC71F}"/>
                </a:ext>
              </a:extLst>
            </p:cNvPr>
            <p:cNvSpPr/>
            <p:nvPr/>
          </p:nvSpPr>
          <p:spPr>
            <a:xfrm>
              <a:off x="4499900" y="4698075"/>
              <a:ext cx="1481775" cy="367800"/>
            </a:xfrm>
            <a:custGeom>
              <a:avLst/>
              <a:gdLst/>
              <a:ahLst/>
              <a:cxnLst/>
              <a:rect l="l" t="t" r="r" b="b"/>
              <a:pathLst>
                <a:path w="59271" h="14712" extrusionOk="0">
                  <a:moveTo>
                    <a:pt x="0" y="0"/>
                  </a:moveTo>
                  <a:lnTo>
                    <a:pt x="0" y="14712"/>
                  </a:lnTo>
                  <a:lnTo>
                    <a:pt x="57640" y="14712"/>
                  </a:lnTo>
                  <a:cubicBezTo>
                    <a:pt x="58553" y="14712"/>
                    <a:pt x="59271" y="13994"/>
                    <a:pt x="59271" y="13081"/>
                  </a:cubicBezTo>
                  <a:lnTo>
                    <a:pt x="5927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6010;p128">
              <a:extLst>
                <a:ext uri="{FF2B5EF4-FFF2-40B4-BE49-F238E27FC236}">
                  <a16:creationId xmlns:a16="http://schemas.microsoft.com/office/drawing/2014/main" id="{A487CB63-D092-2EDA-1187-318F0BDCBBB5}"/>
                </a:ext>
              </a:extLst>
            </p:cNvPr>
            <p:cNvSpPr/>
            <p:nvPr/>
          </p:nvSpPr>
          <p:spPr>
            <a:xfrm>
              <a:off x="5649750" y="4698075"/>
              <a:ext cx="331925" cy="367800"/>
            </a:xfrm>
            <a:custGeom>
              <a:avLst/>
              <a:gdLst/>
              <a:ahLst/>
              <a:cxnLst/>
              <a:rect l="l" t="t" r="r" b="b"/>
              <a:pathLst>
                <a:path w="13277" h="14712" extrusionOk="0">
                  <a:moveTo>
                    <a:pt x="0" y="0"/>
                  </a:moveTo>
                  <a:lnTo>
                    <a:pt x="0" y="14712"/>
                  </a:lnTo>
                  <a:lnTo>
                    <a:pt x="11646" y="14712"/>
                  </a:lnTo>
                  <a:cubicBezTo>
                    <a:pt x="12559" y="14712"/>
                    <a:pt x="13277" y="13994"/>
                    <a:pt x="13277" y="13081"/>
                  </a:cubicBezTo>
                  <a:lnTo>
                    <a:pt x="1327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6011;p128">
              <a:extLst>
                <a:ext uri="{FF2B5EF4-FFF2-40B4-BE49-F238E27FC236}">
                  <a16:creationId xmlns:a16="http://schemas.microsoft.com/office/drawing/2014/main" id="{16248A91-04CC-0B60-7FD7-6119201A928D}"/>
                </a:ext>
              </a:extLst>
            </p:cNvPr>
            <p:cNvSpPr/>
            <p:nvPr/>
          </p:nvSpPr>
          <p:spPr>
            <a:xfrm>
              <a:off x="1735808" y="4664514"/>
              <a:ext cx="1353085" cy="409731"/>
            </a:xfrm>
            <a:custGeom>
              <a:avLst/>
              <a:gdLst/>
              <a:ahLst/>
              <a:cxnLst/>
              <a:rect l="l" t="t" r="r" b="b"/>
              <a:pathLst>
                <a:path w="59108" h="14712" extrusionOk="0">
                  <a:moveTo>
                    <a:pt x="0" y="0"/>
                  </a:moveTo>
                  <a:lnTo>
                    <a:pt x="0" y="13081"/>
                  </a:lnTo>
                  <a:cubicBezTo>
                    <a:pt x="0" y="13994"/>
                    <a:pt x="718" y="14712"/>
                    <a:pt x="1631" y="14712"/>
                  </a:cubicBezTo>
                  <a:lnTo>
                    <a:pt x="59108" y="14712"/>
                  </a:lnTo>
                  <a:lnTo>
                    <a:pt x="5910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6012;p128">
              <a:extLst>
                <a:ext uri="{FF2B5EF4-FFF2-40B4-BE49-F238E27FC236}">
                  <a16:creationId xmlns:a16="http://schemas.microsoft.com/office/drawing/2014/main" id="{32533E85-8257-F668-3A42-E4682252A52C}"/>
                </a:ext>
              </a:extLst>
            </p:cNvPr>
            <p:cNvSpPr/>
            <p:nvPr/>
          </p:nvSpPr>
          <p:spPr>
            <a:xfrm>
              <a:off x="2765325" y="4698075"/>
              <a:ext cx="331125" cy="367800"/>
            </a:xfrm>
            <a:custGeom>
              <a:avLst/>
              <a:gdLst/>
              <a:ahLst/>
              <a:cxnLst/>
              <a:rect l="l" t="t" r="r" b="b"/>
              <a:pathLst>
                <a:path w="13245" h="14712" extrusionOk="0">
                  <a:moveTo>
                    <a:pt x="1" y="0"/>
                  </a:moveTo>
                  <a:lnTo>
                    <a:pt x="1" y="14712"/>
                  </a:lnTo>
                  <a:lnTo>
                    <a:pt x="13245" y="14712"/>
                  </a:lnTo>
                  <a:lnTo>
                    <a:pt x="1324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6013;p128">
              <a:extLst>
                <a:ext uri="{FF2B5EF4-FFF2-40B4-BE49-F238E27FC236}">
                  <a16:creationId xmlns:a16="http://schemas.microsoft.com/office/drawing/2014/main" id="{04A49763-84E5-9223-167D-EE4536823A61}"/>
                </a:ext>
              </a:extLst>
            </p:cNvPr>
            <p:cNvSpPr/>
            <p:nvPr/>
          </p:nvSpPr>
          <p:spPr>
            <a:xfrm>
              <a:off x="3023025" y="238125"/>
              <a:ext cx="1554375" cy="4827750"/>
            </a:xfrm>
            <a:custGeom>
              <a:avLst/>
              <a:gdLst/>
              <a:ahLst/>
              <a:cxnLst/>
              <a:rect l="l" t="t" r="r" b="b"/>
              <a:pathLst>
                <a:path w="62175" h="193110" extrusionOk="0">
                  <a:moveTo>
                    <a:pt x="23585" y="0"/>
                  </a:moveTo>
                  <a:cubicBezTo>
                    <a:pt x="20551" y="0"/>
                    <a:pt x="17877" y="1957"/>
                    <a:pt x="16963" y="4860"/>
                  </a:cubicBezTo>
                  <a:lnTo>
                    <a:pt x="3720" y="46907"/>
                  </a:lnTo>
                  <a:cubicBezTo>
                    <a:pt x="1273" y="54769"/>
                    <a:pt x="1" y="62924"/>
                    <a:pt x="1" y="71144"/>
                  </a:cubicBezTo>
                  <a:lnTo>
                    <a:pt x="1" y="193110"/>
                  </a:lnTo>
                  <a:lnTo>
                    <a:pt x="62174" y="193110"/>
                  </a:lnTo>
                  <a:lnTo>
                    <a:pt x="62174" y="71144"/>
                  </a:lnTo>
                  <a:cubicBezTo>
                    <a:pt x="62174" y="62924"/>
                    <a:pt x="60902" y="54769"/>
                    <a:pt x="58456" y="46907"/>
                  </a:cubicBezTo>
                  <a:lnTo>
                    <a:pt x="45212" y="4860"/>
                  </a:lnTo>
                  <a:cubicBezTo>
                    <a:pt x="44299" y="1957"/>
                    <a:pt x="41624" y="0"/>
                    <a:pt x="385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6014;p128">
              <a:extLst>
                <a:ext uri="{FF2B5EF4-FFF2-40B4-BE49-F238E27FC236}">
                  <a16:creationId xmlns:a16="http://schemas.microsoft.com/office/drawing/2014/main" id="{F55F4C5A-CBD7-BE00-67D5-F2941E6E65C3}"/>
                </a:ext>
              </a:extLst>
            </p:cNvPr>
            <p:cNvSpPr/>
            <p:nvPr/>
          </p:nvSpPr>
          <p:spPr>
            <a:xfrm>
              <a:off x="3672975" y="238125"/>
              <a:ext cx="904425" cy="4827750"/>
            </a:xfrm>
            <a:custGeom>
              <a:avLst/>
              <a:gdLst/>
              <a:ahLst/>
              <a:cxnLst/>
              <a:rect l="l" t="t" r="r" b="b"/>
              <a:pathLst>
                <a:path w="36177" h="193110" extrusionOk="0">
                  <a:moveTo>
                    <a:pt x="1" y="0"/>
                  </a:moveTo>
                  <a:cubicBezTo>
                    <a:pt x="3035" y="0"/>
                    <a:pt x="5709" y="1957"/>
                    <a:pt x="6623" y="4860"/>
                  </a:cubicBezTo>
                  <a:lnTo>
                    <a:pt x="19866" y="46907"/>
                  </a:lnTo>
                  <a:cubicBezTo>
                    <a:pt x="22313" y="54769"/>
                    <a:pt x="23585" y="62924"/>
                    <a:pt x="23585" y="71144"/>
                  </a:cubicBezTo>
                  <a:lnTo>
                    <a:pt x="23585" y="193110"/>
                  </a:lnTo>
                  <a:lnTo>
                    <a:pt x="36176" y="193110"/>
                  </a:lnTo>
                  <a:lnTo>
                    <a:pt x="36176" y="71144"/>
                  </a:lnTo>
                  <a:cubicBezTo>
                    <a:pt x="36176" y="62924"/>
                    <a:pt x="34904" y="54769"/>
                    <a:pt x="32458" y="46907"/>
                  </a:cubicBezTo>
                  <a:lnTo>
                    <a:pt x="19214" y="4860"/>
                  </a:lnTo>
                  <a:cubicBezTo>
                    <a:pt x="18301" y="1957"/>
                    <a:pt x="15626" y="0"/>
                    <a:pt x="125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6015;p128">
              <a:extLst>
                <a:ext uri="{FF2B5EF4-FFF2-40B4-BE49-F238E27FC236}">
                  <a16:creationId xmlns:a16="http://schemas.microsoft.com/office/drawing/2014/main" id="{5210CA45-1AB5-1036-7A42-8E8D901E9870}"/>
                </a:ext>
              </a:extLst>
            </p:cNvPr>
            <p:cNvSpPr/>
            <p:nvPr/>
          </p:nvSpPr>
          <p:spPr>
            <a:xfrm>
              <a:off x="3313350" y="238125"/>
              <a:ext cx="973725" cy="546400"/>
            </a:xfrm>
            <a:custGeom>
              <a:avLst/>
              <a:gdLst/>
              <a:ahLst/>
              <a:cxnLst/>
              <a:rect l="l" t="t" r="r" b="b"/>
              <a:pathLst>
                <a:path w="38949" h="21856" extrusionOk="0">
                  <a:moveTo>
                    <a:pt x="11972" y="0"/>
                  </a:moveTo>
                  <a:cubicBezTo>
                    <a:pt x="8938" y="0"/>
                    <a:pt x="6264" y="1957"/>
                    <a:pt x="5350" y="4860"/>
                  </a:cubicBezTo>
                  <a:lnTo>
                    <a:pt x="1" y="21855"/>
                  </a:lnTo>
                  <a:lnTo>
                    <a:pt x="38949" y="21855"/>
                  </a:lnTo>
                  <a:lnTo>
                    <a:pt x="33599" y="4860"/>
                  </a:lnTo>
                  <a:cubicBezTo>
                    <a:pt x="32686" y="1957"/>
                    <a:pt x="30011" y="0"/>
                    <a:pt x="2697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6016;p128">
              <a:extLst>
                <a:ext uri="{FF2B5EF4-FFF2-40B4-BE49-F238E27FC236}">
                  <a16:creationId xmlns:a16="http://schemas.microsoft.com/office/drawing/2014/main" id="{D9FCF8D0-AD12-ED88-49BA-3EA7FEA4D4B6}"/>
                </a:ext>
              </a:extLst>
            </p:cNvPr>
            <p:cNvSpPr/>
            <p:nvPr/>
          </p:nvSpPr>
          <p:spPr>
            <a:xfrm>
              <a:off x="3672975" y="238125"/>
              <a:ext cx="614100" cy="546400"/>
            </a:xfrm>
            <a:custGeom>
              <a:avLst/>
              <a:gdLst/>
              <a:ahLst/>
              <a:cxnLst/>
              <a:rect l="l" t="t" r="r" b="b"/>
              <a:pathLst>
                <a:path w="24564" h="21856" extrusionOk="0">
                  <a:moveTo>
                    <a:pt x="1" y="0"/>
                  </a:moveTo>
                  <a:cubicBezTo>
                    <a:pt x="3035" y="0"/>
                    <a:pt x="5709" y="1957"/>
                    <a:pt x="6623" y="4860"/>
                  </a:cubicBezTo>
                  <a:lnTo>
                    <a:pt x="11972" y="21855"/>
                  </a:lnTo>
                  <a:lnTo>
                    <a:pt x="24564" y="21855"/>
                  </a:lnTo>
                  <a:lnTo>
                    <a:pt x="19214" y="4860"/>
                  </a:lnTo>
                  <a:cubicBezTo>
                    <a:pt x="18301" y="1957"/>
                    <a:pt x="15626" y="0"/>
                    <a:pt x="125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6017;p128">
              <a:extLst>
                <a:ext uri="{FF2B5EF4-FFF2-40B4-BE49-F238E27FC236}">
                  <a16:creationId xmlns:a16="http://schemas.microsoft.com/office/drawing/2014/main" id="{9AE2253F-A7B2-3770-DC45-961E1B66B369}"/>
                </a:ext>
              </a:extLst>
            </p:cNvPr>
            <p:cNvSpPr/>
            <p:nvPr/>
          </p:nvSpPr>
          <p:spPr>
            <a:xfrm>
              <a:off x="3372875" y="1608150"/>
              <a:ext cx="854675" cy="315625"/>
            </a:xfrm>
            <a:custGeom>
              <a:avLst/>
              <a:gdLst/>
              <a:ahLst/>
              <a:cxnLst/>
              <a:rect l="l" t="t" r="r" b="b"/>
              <a:pathLst>
                <a:path w="34187" h="12625" extrusionOk="0">
                  <a:moveTo>
                    <a:pt x="7797" y="0"/>
                  </a:moveTo>
                  <a:cubicBezTo>
                    <a:pt x="4535" y="0"/>
                    <a:pt x="1762" y="2316"/>
                    <a:pt x="1175" y="5513"/>
                  </a:cubicBezTo>
                  <a:lnTo>
                    <a:pt x="164" y="10993"/>
                  </a:lnTo>
                  <a:cubicBezTo>
                    <a:pt x="1" y="11841"/>
                    <a:pt x="653" y="12624"/>
                    <a:pt x="1501" y="12624"/>
                  </a:cubicBezTo>
                  <a:lnTo>
                    <a:pt x="32686" y="12624"/>
                  </a:lnTo>
                  <a:cubicBezTo>
                    <a:pt x="33534" y="12624"/>
                    <a:pt x="34186" y="11841"/>
                    <a:pt x="34023" y="10993"/>
                  </a:cubicBezTo>
                  <a:lnTo>
                    <a:pt x="33012" y="5513"/>
                  </a:lnTo>
                  <a:cubicBezTo>
                    <a:pt x="32425" y="2316"/>
                    <a:pt x="29652" y="0"/>
                    <a:pt x="263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6018;p128">
              <a:extLst>
                <a:ext uri="{FF2B5EF4-FFF2-40B4-BE49-F238E27FC236}">
                  <a16:creationId xmlns:a16="http://schemas.microsoft.com/office/drawing/2014/main" id="{13375D60-905F-E929-4E7F-4068B88857E3}"/>
                </a:ext>
              </a:extLst>
            </p:cNvPr>
            <p:cNvSpPr/>
            <p:nvPr/>
          </p:nvSpPr>
          <p:spPr>
            <a:xfrm>
              <a:off x="3017721" y="2727670"/>
              <a:ext cx="1559274" cy="1035701"/>
            </a:xfrm>
            <a:custGeom>
              <a:avLst/>
              <a:gdLst/>
              <a:ahLst/>
              <a:cxnLst/>
              <a:rect l="l" t="t" r="r" b="b"/>
              <a:pathLst>
                <a:path w="62371" h="41428" extrusionOk="0">
                  <a:moveTo>
                    <a:pt x="1" y="1"/>
                  </a:moveTo>
                  <a:lnTo>
                    <a:pt x="1" y="41428"/>
                  </a:lnTo>
                  <a:lnTo>
                    <a:pt x="62370" y="41428"/>
                  </a:lnTo>
                  <a:lnTo>
                    <a:pt x="6237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37" name="Google Shape;6012;p128">
            <a:extLst>
              <a:ext uri="{FF2B5EF4-FFF2-40B4-BE49-F238E27FC236}">
                <a16:creationId xmlns:a16="http://schemas.microsoft.com/office/drawing/2014/main" id="{0EBD0DE9-CE97-EC8C-01E6-72F392A4433E}"/>
              </a:ext>
            </a:extLst>
          </p:cNvPr>
          <p:cNvSpPr/>
          <p:nvPr/>
        </p:nvSpPr>
        <p:spPr>
          <a:xfrm rot="3279989">
            <a:off x="5897696" y="3681957"/>
            <a:ext cx="104098" cy="147245"/>
          </a:xfrm>
          <a:custGeom>
            <a:avLst/>
            <a:gdLst/>
            <a:ahLst/>
            <a:cxnLst/>
            <a:rect l="l" t="t" r="r" b="b"/>
            <a:pathLst>
              <a:path w="13245" h="14712" extrusionOk="0">
                <a:moveTo>
                  <a:pt x="1" y="0"/>
                </a:moveTo>
                <a:lnTo>
                  <a:pt x="1" y="14712"/>
                </a:lnTo>
                <a:lnTo>
                  <a:pt x="13245" y="14712"/>
                </a:lnTo>
                <a:lnTo>
                  <a:pt x="13245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765" name="Group 2764">
            <a:extLst>
              <a:ext uri="{FF2B5EF4-FFF2-40B4-BE49-F238E27FC236}">
                <a16:creationId xmlns:a16="http://schemas.microsoft.com/office/drawing/2014/main" id="{A1802DF3-755E-A40C-7917-1FFDD2A092BD}"/>
              </a:ext>
            </a:extLst>
          </p:cNvPr>
          <p:cNvGrpSpPr/>
          <p:nvPr/>
        </p:nvGrpSpPr>
        <p:grpSpPr>
          <a:xfrm rot="4880080">
            <a:off x="7904091" y="2989867"/>
            <a:ext cx="1446369" cy="735438"/>
            <a:chOff x="7625606" y="2568434"/>
            <a:chExt cx="1446369" cy="735438"/>
          </a:xfrm>
        </p:grpSpPr>
        <p:sp>
          <p:nvSpPr>
            <p:cNvPr id="2738" name="Google Shape;6013;p128">
              <a:extLst>
                <a:ext uri="{FF2B5EF4-FFF2-40B4-BE49-F238E27FC236}">
                  <a16:creationId xmlns:a16="http://schemas.microsoft.com/office/drawing/2014/main" id="{3D65C1EF-1885-445B-A124-C711CB4DA1B6}"/>
                </a:ext>
              </a:extLst>
            </p:cNvPr>
            <p:cNvSpPr/>
            <p:nvPr/>
          </p:nvSpPr>
          <p:spPr>
            <a:xfrm rot="3279989">
              <a:off x="8075175" y="2365644"/>
              <a:ext cx="488659" cy="1387797"/>
            </a:xfrm>
            <a:custGeom>
              <a:avLst/>
              <a:gdLst/>
              <a:ahLst/>
              <a:cxnLst/>
              <a:rect l="l" t="t" r="r" b="b"/>
              <a:pathLst>
                <a:path w="62175" h="193110" extrusionOk="0">
                  <a:moveTo>
                    <a:pt x="23585" y="0"/>
                  </a:moveTo>
                  <a:cubicBezTo>
                    <a:pt x="20551" y="0"/>
                    <a:pt x="17877" y="1957"/>
                    <a:pt x="16963" y="4860"/>
                  </a:cubicBezTo>
                  <a:lnTo>
                    <a:pt x="3720" y="46907"/>
                  </a:lnTo>
                  <a:cubicBezTo>
                    <a:pt x="1273" y="54769"/>
                    <a:pt x="1" y="62924"/>
                    <a:pt x="1" y="71144"/>
                  </a:cubicBezTo>
                  <a:lnTo>
                    <a:pt x="1" y="193110"/>
                  </a:lnTo>
                  <a:lnTo>
                    <a:pt x="62174" y="193110"/>
                  </a:lnTo>
                  <a:lnTo>
                    <a:pt x="62174" y="71144"/>
                  </a:lnTo>
                  <a:cubicBezTo>
                    <a:pt x="62174" y="62924"/>
                    <a:pt x="60902" y="54769"/>
                    <a:pt x="58456" y="46907"/>
                  </a:cubicBezTo>
                  <a:lnTo>
                    <a:pt x="45212" y="4860"/>
                  </a:lnTo>
                  <a:cubicBezTo>
                    <a:pt x="44299" y="1957"/>
                    <a:pt x="41624" y="0"/>
                    <a:pt x="385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9" name="Google Shape;6014;p128">
              <a:extLst>
                <a:ext uri="{FF2B5EF4-FFF2-40B4-BE49-F238E27FC236}">
                  <a16:creationId xmlns:a16="http://schemas.microsoft.com/office/drawing/2014/main" id="{5C6BDA2E-7056-D559-7A63-2B5F9C2EB970}"/>
                </a:ext>
              </a:extLst>
            </p:cNvPr>
            <p:cNvSpPr/>
            <p:nvPr/>
          </p:nvSpPr>
          <p:spPr>
            <a:xfrm rot="3279989">
              <a:off x="8238688" y="2450163"/>
              <a:ext cx="284330" cy="1382244"/>
            </a:xfrm>
            <a:custGeom>
              <a:avLst/>
              <a:gdLst/>
              <a:ahLst/>
              <a:cxnLst/>
              <a:rect l="l" t="t" r="r" b="b"/>
              <a:pathLst>
                <a:path w="36177" h="193110" extrusionOk="0">
                  <a:moveTo>
                    <a:pt x="1" y="0"/>
                  </a:moveTo>
                  <a:cubicBezTo>
                    <a:pt x="3035" y="0"/>
                    <a:pt x="5709" y="1957"/>
                    <a:pt x="6623" y="4860"/>
                  </a:cubicBezTo>
                  <a:lnTo>
                    <a:pt x="19866" y="46907"/>
                  </a:lnTo>
                  <a:cubicBezTo>
                    <a:pt x="22313" y="54769"/>
                    <a:pt x="23585" y="62924"/>
                    <a:pt x="23585" y="71144"/>
                  </a:cubicBezTo>
                  <a:lnTo>
                    <a:pt x="23585" y="193110"/>
                  </a:lnTo>
                  <a:lnTo>
                    <a:pt x="36176" y="193110"/>
                  </a:lnTo>
                  <a:lnTo>
                    <a:pt x="36176" y="71144"/>
                  </a:lnTo>
                  <a:cubicBezTo>
                    <a:pt x="36176" y="62924"/>
                    <a:pt x="34904" y="54769"/>
                    <a:pt x="32458" y="46907"/>
                  </a:cubicBezTo>
                  <a:lnTo>
                    <a:pt x="19214" y="4860"/>
                  </a:lnTo>
                  <a:cubicBezTo>
                    <a:pt x="18301" y="1957"/>
                    <a:pt x="15626" y="0"/>
                    <a:pt x="125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0" name="Google Shape;6015;p128">
              <a:extLst>
                <a:ext uri="{FF2B5EF4-FFF2-40B4-BE49-F238E27FC236}">
                  <a16:creationId xmlns:a16="http://schemas.microsoft.com/office/drawing/2014/main" id="{6BFA56FD-036C-E2FE-98E4-F44D29950998}"/>
                </a:ext>
              </a:extLst>
            </p:cNvPr>
            <p:cNvSpPr/>
            <p:nvPr/>
          </p:nvSpPr>
          <p:spPr>
            <a:xfrm rot="3279989">
              <a:off x="8643302" y="2612119"/>
              <a:ext cx="306116" cy="218746"/>
            </a:xfrm>
            <a:custGeom>
              <a:avLst/>
              <a:gdLst/>
              <a:ahLst/>
              <a:cxnLst/>
              <a:rect l="l" t="t" r="r" b="b"/>
              <a:pathLst>
                <a:path w="38949" h="21856" extrusionOk="0">
                  <a:moveTo>
                    <a:pt x="11972" y="0"/>
                  </a:moveTo>
                  <a:cubicBezTo>
                    <a:pt x="8938" y="0"/>
                    <a:pt x="6264" y="1957"/>
                    <a:pt x="5350" y="4860"/>
                  </a:cubicBezTo>
                  <a:lnTo>
                    <a:pt x="1" y="21855"/>
                  </a:lnTo>
                  <a:lnTo>
                    <a:pt x="38949" y="21855"/>
                  </a:lnTo>
                  <a:lnTo>
                    <a:pt x="33599" y="4860"/>
                  </a:lnTo>
                  <a:cubicBezTo>
                    <a:pt x="32686" y="1957"/>
                    <a:pt x="30011" y="0"/>
                    <a:pt x="2697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1" name="Google Shape;6016;p128">
              <a:extLst>
                <a:ext uri="{FF2B5EF4-FFF2-40B4-BE49-F238E27FC236}">
                  <a16:creationId xmlns:a16="http://schemas.microsoft.com/office/drawing/2014/main" id="{95C631B9-1265-52A7-D5ED-51C20151F3A7}"/>
                </a:ext>
              </a:extLst>
            </p:cNvPr>
            <p:cNvSpPr/>
            <p:nvPr/>
          </p:nvSpPr>
          <p:spPr>
            <a:xfrm rot="3279989">
              <a:off x="8732523" y="2658235"/>
              <a:ext cx="193059" cy="218746"/>
            </a:xfrm>
            <a:custGeom>
              <a:avLst/>
              <a:gdLst/>
              <a:ahLst/>
              <a:cxnLst/>
              <a:rect l="l" t="t" r="r" b="b"/>
              <a:pathLst>
                <a:path w="24564" h="21856" extrusionOk="0">
                  <a:moveTo>
                    <a:pt x="1" y="0"/>
                  </a:moveTo>
                  <a:cubicBezTo>
                    <a:pt x="3035" y="0"/>
                    <a:pt x="5709" y="1957"/>
                    <a:pt x="6623" y="4860"/>
                  </a:cubicBezTo>
                  <a:lnTo>
                    <a:pt x="11972" y="21855"/>
                  </a:lnTo>
                  <a:lnTo>
                    <a:pt x="24564" y="21855"/>
                  </a:lnTo>
                  <a:lnTo>
                    <a:pt x="19214" y="4860"/>
                  </a:lnTo>
                  <a:cubicBezTo>
                    <a:pt x="18301" y="1957"/>
                    <a:pt x="15626" y="0"/>
                    <a:pt x="125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2" name="Google Shape;6017;p128">
              <a:extLst>
                <a:ext uri="{FF2B5EF4-FFF2-40B4-BE49-F238E27FC236}">
                  <a16:creationId xmlns:a16="http://schemas.microsoft.com/office/drawing/2014/main" id="{71A7D3E5-919C-8615-4DE8-BA9E37127AF5}"/>
                </a:ext>
              </a:extLst>
            </p:cNvPr>
            <p:cNvSpPr/>
            <p:nvPr/>
          </p:nvSpPr>
          <p:spPr>
            <a:xfrm rot="3279989">
              <a:off x="8252252" y="2948800"/>
              <a:ext cx="268690" cy="126358"/>
            </a:xfrm>
            <a:custGeom>
              <a:avLst/>
              <a:gdLst/>
              <a:ahLst/>
              <a:cxnLst/>
              <a:rect l="l" t="t" r="r" b="b"/>
              <a:pathLst>
                <a:path w="34187" h="12625" extrusionOk="0">
                  <a:moveTo>
                    <a:pt x="7797" y="0"/>
                  </a:moveTo>
                  <a:cubicBezTo>
                    <a:pt x="4535" y="0"/>
                    <a:pt x="1762" y="2316"/>
                    <a:pt x="1175" y="5513"/>
                  </a:cubicBezTo>
                  <a:lnTo>
                    <a:pt x="164" y="10993"/>
                  </a:lnTo>
                  <a:cubicBezTo>
                    <a:pt x="1" y="11841"/>
                    <a:pt x="653" y="12624"/>
                    <a:pt x="1501" y="12624"/>
                  </a:cubicBezTo>
                  <a:lnTo>
                    <a:pt x="32686" y="12624"/>
                  </a:lnTo>
                  <a:cubicBezTo>
                    <a:pt x="33534" y="12624"/>
                    <a:pt x="34186" y="11841"/>
                    <a:pt x="34023" y="10993"/>
                  </a:cubicBezTo>
                  <a:lnTo>
                    <a:pt x="33012" y="5513"/>
                  </a:lnTo>
                  <a:cubicBezTo>
                    <a:pt x="32425" y="2316"/>
                    <a:pt x="29652" y="0"/>
                    <a:pt x="263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43" name="Google Shape;6018;p128">
            <a:extLst>
              <a:ext uri="{FF2B5EF4-FFF2-40B4-BE49-F238E27FC236}">
                <a16:creationId xmlns:a16="http://schemas.microsoft.com/office/drawing/2014/main" id="{85655771-3F89-03A2-BFA8-08D640C1ACAE}"/>
              </a:ext>
            </a:extLst>
          </p:cNvPr>
          <p:cNvSpPr/>
          <p:nvPr/>
        </p:nvSpPr>
        <p:spPr>
          <a:xfrm rot="4160605">
            <a:off x="6945151" y="2931736"/>
            <a:ext cx="490199" cy="414633"/>
          </a:xfrm>
          <a:custGeom>
            <a:avLst/>
            <a:gdLst/>
            <a:ahLst/>
            <a:cxnLst/>
            <a:rect l="l" t="t" r="r" b="b"/>
            <a:pathLst>
              <a:path w="62371" h="41428" extrusionOk="0">
                <a:moveTo>
                  <a:pt x="1" y="1"/>
                </a:moveTo>
                <a:lnTo>
                  <a:pt x="1" y="41428"/>
                </a:lnTo>
                <a:lnTo>
                  <a:pt x="62370" y="41428"/>
                </a:lnTo>
                <a:lnTo>
                  <a:pt x="62370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764" name="Group 2763">
            <a:extLst>
              <a:ext uri="{FF2B5EF4-FFF2-40B4-BE49-F238E27FC236}">
                <a16:creationId xmlns:a16="http://schemas.microsoft.com/office/drawing/2014/main" id="{76DADFC7-69DB-2C7C-80CE-1D6400ECD610}"/>
              </a:ext>
            </a:extLst>
          </p:cNvPr>
          <p:cNvGrpSpPr/>
          <p:nvPr/>
        </p:nvGrpSpPr>
        <p:grpSpPr>
          <a:xfrm rot="21001924">
            <a:off x="5748929" y="3304179"/>
            <a:ext cx="1026633" cy="1276734"/>
            <a:chOff x="5748929" y="3304179"/>
            <a:chExt cx="1026633" cy="1276734"/>
          </a:xfrm>
        </p:grpSpPr>
        <p:sp>
          <p:nvSpPr>
            <p:cNvPr id="2729" name="Google Shape;6002;p128">
              <a:extLst>
                <a:ext uri="{FF2B5EF4-FFF2-40B4-BE49-F238E27FC236}">
                  <a16:creationId xmlns:a16="http://schemas.microsoft.com/office/drawing/2014/main" id="{E75D9F15-941C-E706-8578-7005814DED7D}"/>
                </a:ext>
              </a:extLst>
            </p:cNvPr>
            <p:cNvSpPr/>
            <p:nvPr/>
          </p:nvSpPr>
          <p:spPr>
            <a:xfrm rot="3279989">
              <a:off x="5835558" y="3802204"/>
              <a:ext cx="105638" cy="194265"/>
            </a:xfrm>
            <a:custGeom>
              <a:avLst/>
              <a:gdLst/>
              <a:ahLst/>
              <a:cxnLst/>
              <a:rect l="l" t="t" r="r" b="b"/>
              <a:pathLst>
                <a:path w="13441" h="19410" extrusionOk="0">
                  <a:moveTo>
                    <a:pt x="1" y="0"/>
                  </a:moveTo>
                  <a:lnTo>
                    <a:pt x="1" y="17778"/>
                  </a:lnTo>
                  <a:cubicBezTo>
                    <a:pt x="1" y="18691"/>
                    <a:pt x="718" y="19409"/>
                    <a:pt x="1632" y="19409"/>
                  </a:cubicBezTo>
                  <a:lnTo>
                    <a:pt x="11809" y="19409"/>
                  </a:lnTo>
                  <a:cubicBezTo>
                    <a:pt x="12723" y="19409"/>
                    <a:pt x="13440" y="18691"/>
                    <a:pt x="13440" y="17778"/>
                  </a:cubicBezTo>
                  <a:lnTo>
                    <a:pt x="1344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0" name="Google Shape;6003;p128">
              <a:extLst>
                <a:ext uri="{FF2B5EF4-FFF2-40B4-BE49-F238E27FC236}">
                  <a16:creationId xmlns:a16="http://schemas.microsoft.com/office/drawing/2014/main" id="{0C46A47A-D9A5-1953-2D27-0F860E85E1C2}"/>
                </a:ext>
              </a:extLst>
            </p:cNvPr>
            <p:cNvSpPr/>
            <p:nvPr/>
          </p:nvSpPr>
          <p:spPr>
            <a:xfrm rot="3279989">
              <a:off x="5860435" y="3958438"/>
              <a:ext cx="277398" cy="194265"/>
            </a:xfrm>
            <a:custGeom>
              <a:avLst/>
              <a:gdLst/>
              <a:ahLst/>
              <a:cxnLst/>
              <a:rect l="l" t="t" r="r" b="b"/>
              <a:pathLst>
                <a:path w="35295" h="19410" extrusionOk="0">
                  <a:moveTo>
                    <a:pt x="0" y="0"/>
                  </a:moveTo>
                  <a:lnTo>
                    <a:pt x="0" y="17778"/>
                  </a:lnTo>
                  <a:cubicBezTo>
                    <a:pt x="0" y="18691"/>
                    <a:pt x="750" y="19409"/>
                    <a:pt x="1631" y="19409"/>
                  </a:cubicBezTo>
                  <a:lnTo>
                    <a:pt x="33664" y="19409"/>
                  </a:lnTo>
                  <a:cubicBezTo>
                    <a:pt x="34545" y="19409"/>
                    <a:pt x="35295" y="18691"/>
                    <a:pt x="35295" y="17778"/>
                  </a:cubicBezTo>
                  <a:lnTo>
                    <a:pt x="3529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1" name="Google Shape;6004;p128">
              <a:extLst>
                <a:ext uri="{FF2B5EF4-FFF2-40B4-BE49-F238E27FC236}">
                  <a16:creationId xmlns:a16="http://schemas.microsoft.com/office/drawing/2014/main" id="{4FFAC640-E42F-A438-9DD7-DE2719D6912C}"/>
                </a:ext>
              </a:extLst>
            </p:cNvPr>
            <p:cNvSpPr/>
            <p:nvPr/>
          </p:nvSpPr>
          <p:spPr>
            <a:xfrm rot="3279989">
              <a:off x="6057072" y="4114672"/>
              <a:ext cx="105638" cy="194265"/>
            </a:xfrm>
            <a:custGeom>
              <a:avLst/>
              <a:gdLst/>
              <a:ahLst/>
              <a:cxnLst/>
              <a:rect l="l" t="t" r="r" b="b"/>
              <a:pathLst>
                <a:path w="13441" h="19410" extrusionOk="0">
                  <a:moveTo>
                    <a:pt x="1" y="0"/>
                  </a:moveTo>
                  <a:lnTo>
                    <a:pt x="1" y="17778"/>
                  </a:lnTo>
                  <a:cubicBezTo>
                    <a:pt x="1" y="18691"/>
                    <a:pt x="719" y="19409"/>
                    <a:pt x="1632" y="19409"/>
                  </a:cubicBezTo>
                  <a:lnTo>
                    <a:pt x="11809" y="19409"/>
                  </a:lnTo>
                  <a:cubicBezTo>
                    <a:pt x="12723" y="19409"/>
                    <a:pt x="13440" y="18691"/>
                    <a:pt x="13440" y="17778"/>
                  </a:cubicBezTo>
                  <a:lnTo>
                    <a:pt x="1344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2" name="Google Shape;6005;p128">
              <a:extLst>
                <a:ext uri="{FF2B5EF4-FFF2-40B4-BE49-F238E27FC236}">
                  <a16:creationId xmlns:a16="http://schemas.microsoft.com/office/drawing/2014/main" id="{A6022909-31A0-F0E1-0137-BFCB36133489}"/>
                </a:ext>
              </a:extLst>
            </p:cNvPr>
            <p:cNvSpPr/>
            <p:nvPr/>
          </p:nvSpPr>
          <p:spPr>
            <a:xfrm rot="3279989">
              <a:off x="5795405" y="3257703"/>
              <a:ext cx="425674" cy="518626"/>
            </a:xfrm>
            <a:custGeom>
              <a:avLst/>
              <a:gdLst/>
              <a:ahLst/>
              <a:cxnLst/>
              <a:rect l="l" t="t" r="r" b="b"/>
              <a:pathLst>
                <a:path w="59108" h="99133" extrusionOk="0">
                  <a:moveTo>
                    <a:pt x="59108" y="1"/>
                  </a:moveTo>
                  <a:lnTo>
                    <a:pt x="47104" y="6036"/>
                  </a:lnTo>
                  <a:cubicBezTo>
                    <a:pt x="38264" y="10504"/>
                    <a:pt x="31609" y="19866"/>
                    <a:pt x="29163" y="31316"/>
                  </a:cubicBezTo>
                  <a:cubicBezTo>
                    <a:pt x="27271" y="40221"/>
                    <a:pt x="22802" y="47985"/>
                    <a:pt x="16604" y="53073"/>
                  </a:cubicBezTo>
                  <a:lnTo>
                    <a:pt x="3719" y="63642"/>
                  </a:lnTo>
                  <a:cubicBezTo>
                    <a:pt x="1403" y="65534"/>
                    <a:pt x="0" y="68764"/>
                    <a:pt x="0" y="72189"/>
                  </a:cubicBezTo>
                  <a:lnTo>
                    <a:pt x="0" y="97502"/>
                  </a:lnTo>
                  <a:cubicBezTo>
                    <a:pt x="0" y="98415"/>
                    <a:pt x="718" y="99133"/>
                    <a:pt x="1631" y="99133"/>
                  </a:cubicBezTo>
                  <a:lnTo>
                    <a:pt x="59108" y="99133"/>
                  </a:lnTo>
                  <a:lnTo>
                    <a:pt x="5910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3" name="Google Shape;6007;p128">
              <a:extLst>
                <a:ext uri="{FF2B5EF4-FFF2-40B4-BE49-F238E27FC236}">
                  <a16:creationId xmlns:a16="http://schemas.microsoft.com/office/drawing/2014/main" id="{A434F7D7-9A33-9EA7-60C4-FCE09B53AF33}"/>
                </a:ext>
              </a:extLst>
            </p:cNvPr>
            <p:cNvSpPr/>
            <p:nvPr/>
          </p:nvSpPr>
          <p:spPr>
            <a:xfrm rot="3279989">
              <a:off x="6286062" y="3985602"/>
              <a:ext cx="465835" cy="513165"/>
            </a:xfrm>
            <a:custGeom>
              <a:avLst/>
              <a:gdLst/>
              <a:ahLst/>
              <a:cxnLst/>
              <a:rect l="l" t="t" r="r" b="b"/>
              <a:pathLst>
                <a:path w="59271" h="99133" extrusionOk="0">
                  <a:moveTo>
                    <a:pt x="0" y="1"/>
                  </a:moveTo>
                  <a:lnTo>
                    <a:pt x="0" y="99133"/>
                  </a:lnTo>
                  <a:lnTo>
                    <a:pt x="57640" y="99133"/>
                  </a:lnTo>
                  <a:cubicBezTo>
                    <a:pt x="58553" y="99133"/>
                    <a:pt x="59271" y="98415"/>
                    <a:pt x="59271" y="97502"/>
                  </a:cubicBezTo>
                  <a:lnTo>
                    <a:pt x="59271" y="72189"/>
                  </a:lnTo>
                  <a:cubicBezTo>
                    <a:pt x="59271" y="68764"/>
                    <a:pt x="57868" y="65534"/>
                    <a:pt x="55552" y="63642"/>
                  </a:cubicBezTo>
                  <a:lnTo>
                    <a:pt x="42635" y="53073"/>
                  </a:lnTo>
                  <a:cubicBezTo>
                    <a:pt x="36404" y="47985"/>
                    <a:pt x="31903" y="40221"/>
                    <a:pt x="30011" y="31316"/>
                  </a:cubicBezTo>
                  <a:cubicBezTo>
                    <a:pt x="27564" y="19866"/>
                    <a:pt x="20910" y="10504"/>
                    <a:pt x="12005" y="6036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4" name="Google Shape;6009;p128">
              <a:extLst>
                <a:ext uri="{FF2B5EF4-FFF2-40B4-BE49-F238E27FC236}">
                  <a16:creationId xmlns:a16="http://schemas.microsoft.com/office/drawing/2014/main" id="{17EFFB36-8549-3B4A-8315-98922C6F0EA7}"/>
                </a:ext>
              </a:extLst>
            </p:cNvPr>
            <p:cNvSpPr/>
            <p:nvPr/>
          </p:nvSpPr>
          <p:spPr>
            <a:xfrm rot="3279989">
              <a:off x="6136802" y="4274373"/>
              <a:ext cx="465835" cy="147245"/>
            </a:xfrm>
            <a:custGeom>
              <a:avLst/>
              <a:gdLst/>
              <a:ahLst/>
              <a:cxnLst/>
              <a:rect l="l" t="t" r="r" b="b"/>
              <a:pathLst>
                <a:path w="59271" h="14712" extrusionOk="0">
                  <a:moveTo>
                    <a:pt x="0" y="0"/>
                  </a:moveTo>
                  <a:lnTo>
                    <a:pt x="0" y="14712"/>
                  </a:lnTo>
                  <a:lnTo>
                    <a:pt x="57640" y="14712"/>
                  </a:lnTo>
                  <a:cubicBezTo>
                    <a:pt x="58553" y="14712"/>
                    <a:pt x="59271" y="13994"/>
                    <a:pt x="59271" y="13081"/>
                  </a:cubicBezTo>
                  <a:lnTo>
                    <a:pt x="5927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6" name="Google Shape;6011;p128">
              <a:extLst>
                <a:ext uri="{FF2B5EF4-FFF2-40B4-BE49-F238E27FC236}">
                  <a16:creationId xmlns:a16="http://schemas.microsoft.com/office/drawing/2014/main" id="{5764ABC6-262E-720D-6DFA-7BA7797BB1AF}"/>
                </a:ext>
              </a:extLst>
            </p:cNvPr>
            <p:cNvSpPr/>
            <p:nvPr/>
          </p:nvSpPr>
          <p:spPr>
            <a:xfrm rot="3279989">
              <a:off x="5646892" y="3537660"/>
              <a:ext cx="425378" cy="164032"/>
            </a:xfrm>
            <a:custGeom>
              <a:avLst/>
              <a:gdLst/>
              <a:ahLst/>
              <a:cxnLst/>
              <a:rect l="l" t="t" r="r" b="b"/>
              <a:pathLst>
                <a:path w="59108" h="14712" extrusionOk="0">
                  <a:moveTo>
                    <a:pt x="0" y="0"/>
                  </a:moveTo>
                  <a:lnTo>
                    <a:pt x="0" y="13081"/>
                  </a:lnTo>
                  <a:cubicBezTo>
                    <a:pt x="0" y="13994"/>
                    <a:pt x="718" y="14712"/>
                    <a:pt x="1631" y="14712"/>
                  </a:cubicBezTo>
                  <a:lnTo>
                    <a:pt x="59108" y="14712"/>
                  </a:lnTo>
                  <a:lnTo>
                    <a:pt x="5910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4" name="Google Shape;6018;p128">
              <a:extLst>
                <a:ext uri="{FF2B5EF4-FFF2-40B4-BE49-F238E27FC236}">
                  <a16:creationId xmlns:a16="http://schemas.microsoft.com/office/drawing/2014/main" id="{5FC6B133-8C96-CB07-3D11-C854EB9B641F}"/>
                </a:ext>
              </a:extLst>
            </p:cNvPr>
            <p:cNvSpPr/>
            <p:nvPr/>
          </p:nvSpPr>
          <p:spPr>
            <a:xfrm rot="3279989">
              <a:off x="6123092" y="3417809"/>
              <a:ext cx="479540" cy="768834"/>
            </a:xfrm>
            <a:custGeom>
              <a:avLst/>
              <a:gdLst/>
              <a:ahLst/>
              <a:cxnLst/>
              <a:rect l="l" t="t" r="r" b="b"/>
              <a:pathLst>
                <a:path w="62371" h="41428" extrusionOk="0">
                  <a:moveTo>
                    <a:pt x="1" y="1"/>
                  </a:moveTo>
                  <a:lnTo>
                    <a:pt x="1" y="41428"/>
                  </a:lnTo>
                  <a:lnTo>
                    <a:pt x="62370" y="41428"/>
                  </a:lnTo>
                  <a:lnTo>
                    <a:pt x="62370" y="1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93" name="Group 2792">
            <a:extLst>
              <a:ext uri="{FF2B5EF4-FFF2-40B4-BE49-F238E27FC236}">
                <a16:creationId xmlns:a16="http://schemas.microsoft.com/office/drawing/2014/main" id="{927D59BF-92EF-E409-069E-5DF0DEF5187E}"/>
              </a:ext>
            </a:extLst>
          </p:cNvPr>
          <p:cNvGrpSpPr/>
          <p:nvPr/>
        </p:nvGrpSpPr>
        <p:grpSpPr>
          <a:xfrm>
            <a:off x="2682731" y="46269"/>
            <a:ext cx="2664284" cy="2212572"/>
            <a:chOff x="2682731" y="46269"/>
            <a:chExt cx="2664284" cy="2212572"/>
          </a:xfrm>
        </p:grpSpPr>
        <p:grpSp>
          <p:nvGrpSpPr>
            <p:cNvPr id="2761" name="Group 2760">
              <a:extLst>
                <a:ext uri="{FF2B5EF4-FFF2-40B4-BE49-F238E27FC236}">
                  <a16:creationId xmlns:a16="http://schemas.microsoft.com/office/drawing/2014/main" id="{6ADD1D3B-D78B-75FF-FD4F-3B767FC6A556}"/>
                </a:ext>
              </a:extLst>
            </p:cNvPr>
            <p:cNvGrpSpPr/>
            <p:nvPr/>
          </p:nvGrpSpPr>
          <p:grpSpPr>
            <a:xfrm rot="3678663">
              <a:off x="4062333" y="938104"/>
              <a:ext cx="1477563" cy="1091800"/>
              <a:chOff x="4413808" y="1585819"/>
              <a:chExt cx="1477563" cy="1091800"/>
            </a:xfrm>
          </p:grpSpPr>
          <p:sp>
            <p:nvSpPr>
              <p:cNvPr id="2719" name="Google Shape;6013;p128">
                <a:extLst>
                  <a:ext uri="{FF2B5EF4-FFF2-40B4-BE49-F238E27FC236}">
                    <a16:creationId xmlns:a16="http://schemas.microsoft.com/office/drawing/2014/main" id="{AC16C91D-9FF3-933B-9087-B08CF48B451F}"/>
                  </a:ext>
                </a:extLst>
              </p:cNvPr>
              <p:cNvSpPr/>
              <p:nvPr/>
            </p:nvSpPr>
            <p:spPr>
              <a:xfrm rot="3279989">
                <a:off x="4885792" y="1383030"/>
                <a:ext cx="488659" cy="1387797"/>
              </a:xfrm>
              <a:custGeom>
                <a:avLst/>
                <a:gdLst/>
                <a:ahLst/>
                <a:cxnLst/>
                <a:rect l="l" t="t" r="r" b="b"/>
                <a:pathLst>
                  <a:path w="62175" h="193110" extrusionOk="0">
                    <a:moveTo>
                      <a:pt x="23585" y="0"/>
                    </a:moveTo>
                    <a:cubicBezTo>
                      <a:pt x="20551" y="0"/>
                      <a:pt x="17877" y="1957"/>
                      <a:pt x="16963" y="4860"/>
                    </a:cubicBezTo>
                    <a:lnTo>
                      <a:pt x="3720" y="46907"/>
                    </a:lnTo>
                    <a:cubicBezTo>
                      <a:pt x="1273" y="54769"/>
                      <a:pt x="1" y="62924"/>
                      <a:pt x="1" y="71144"/>
                    </a:cubicBezTo>
                    <a:lnTo>
                      <a:pt x="1" y="193110"/>
                    </a:lnTo>
                    <a:lnTo>
                      <a:pt x="62174" y="193110"/>
                    </a:lnTo>
                    <a:lnTo>
                      <a:pt x="62174" y="71144"/>
                    </a:lnTo>
                    <a:cubicBezTo>
                      <a:pt x="62174" y="62924"/>
                      <a:pt x="60902" y="54769"/>
                      <a:pt x="58456" y="46907"/>
                    </a:cubicBezTo>
                    <a:lnTo>
                      <a:pt x="45212" y="4860"/>
                    </a:lnTo>
                    <a:cubicBezTo>
                      <a:pt x="44299" y="1957"/>
                      <a:pt x="41624" y="0"/>
                      <a:pt x="3859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0" name="Google Shape;6014;p128">
                <a:extLst>
                  <a:ext uri="{FF2B5EF4-FFF2-40B4-BE49-F238E27FC236}">
                    <a16:creationId xmlns:a16="http://schemas.microsoft.com/office/drawing/2014/main" id="{40282EAA-3510-1BC7-CC87-DE0FBA7A512B}"/>
                  </a:ext>
                </a:extLst>
              </p:cNvPr>
              <p:cNvSpPr/>
              <p:nvPr/>
            </p:nvSpPr>
            <p:spPr>
              <a:xfrm rot="3279989">
                <a:off x="5010425" y="1447451"/>
                <a:ext cx="284330" cy="1477563"/>
              </a:xfrm>
              <a:custGeom>
                <a:avLst/>
                <a:gdLst/>
                <a:ahLst/>
                <a:cxnLst/>
                <a:rect l="l" t="t" r="r" b="b"/>
                <a:pathLst>
                  <a:path w="36177" h="193110" extrusionOk="0">
                    <a:moveTo>
                      <a:pt x="1" y="0"/>
                    </a:moveTo>
                    <a:cubicBezTo>
                      <a:pt x="3035" y="0"/>
                      <a:pt x="5709" y="1957"/>
                      <a:pt x="6623" y="4860"/>
                    </a:cubicBezTo>
                    <a:lnTo>
                      <a:pt x="19866" y="46907"/>
                    </a:lnTo>
                    <a:cubicBezTo>
                      <a:pt x="22313" y="54769"/>
                      <a:pt x="23585" y="62924"/>
                      <a:pt x="23585" y="71144"/>
                    </a:cubicBezTo>
                    <a:lnTo>
                      <a:pt x="23585" y="193110"/>
                    </a:lnTo>
                    <a:lnTo>
                      <a:pt x="36176" y="193110"/>
                    </a:lnTo>
                    <a:lnTo>
                      <a:pt x="36176" y="71144"/>
                    </a:lnTo>
                    <a:cubicBezTo>
                      <a:pt x="36176" y="62924"/>
                      <a:pt x="34904" y="54769"/>
                      <a:pt x="32458" y="46907"/>
                    </a:cubicBezTo>
                    <a:lnTo>
                      <a:pt x="19214" y="4860"/>
                    </a:lnTo>
                    <a:cubicBezTo>
                      <a:pt x="18301" y="1957"/>
                      <a:pt x="15626" y="0"/>
                      <a:pt x="1259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1" name="Google Shape;6015;p128">
                <a:extLst>
                  <a:ext uri="{FF2B5EF4-FFF2-40B4-BE49-F238E27FC236}">
                    <a16:creationId xmlns:a16="http://schemas.microsoft.com/office/drawing/2014/main" id="{17B6F147-492C-5D09-64F6-34377CF85B87}"/>
                  </a:ext>
                </a:extLst>
              </p:cNvPr>
              <p:cNvSpPr/>
              <p:nvPr/>
            </p:nvSpPr>
            <p:spPr>
              <a:xfrm rot="3279989">
                <a:off x="5453920" y="1629504"/>
                <a:ext cx="306116" cy="218746"/>
              </a:xfrm>
              <a:custGeom>
                <a:avLst/>
                <a:gdLst/>
                <a:ahLst/>
                <a:cxnLst/>
                <a:rect l="l" t="t" r="r" b="b"/>
                <a:pathLst>
                  <a:path w="38949" h="21856" extrusionOk="0">
                    <a:moveTo>
                      <a:pt x="11972" y="0"/>
                    </a:moveTo>
                    <a:cubicBezTo>
                      <a:pt x="8938" y="0"/>
                      <a:pt x="6264" y="1957"/>
                      <a:pt x="5350" y="4860"/>
                    </a:cubicBezTo>
                    <a:lnTo>
                      <a:pt x="1" y="21855"/>
                    </a:lnTo>
                    <a:lnTo>
                      <a:pt x="38949" y="21855"/>
                    </a:lnTo>
                    <a:lnTo>
                      <a:pt x="33599" y="4860"/>
                    </a:lnTo>
                    <a:cubicBezTo>
                      <a:pt x="32686" y="1957"/>
                      <a:pt x="30011" y="0"/>
                      <a:pt x="2697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2" name="Google Shape;6016;p128">
                <a:extLst>
                  <a:ext uri="{FF2B5EF4-FFF2-40B4-BE49-F238E27FC236}">
                    <a16:creationId xmlns:a16="http://schemas.microsoft.com/office/drawing/2014/main" id="{AA646453-1C13-BDF4-09B1-1ED13CE43812}"/>
                  </a:ext>
                </a:extLst>
              </p:cNvPr>
              <p:cNvSpPr/>
              <p:nvPr/>
            </p:nvSpPr>
            <p:spPr>
              <a:xfrm rot="3279989">
                <a:off x="5543140" y="1675620"/>
                <a:ext cx="193059" cy="218746"/>
              </a:xfrm>
              <a:custGeom>
                <a:avLst/>
                <a:gdLst/>
                <a:ahLst/>
                <a:cxnLst/>
                <a:rect l="l" t="t" r="r" b="b"/>
                <a:pathLst>
                  <a:path w="24564" h="21856" extrusionOk="0">
                    <a:moveTo>
                      <a:pt x="1" y="0"/>
                    </a:moveTo>
                    <a:cubicBezTo>
                      <a:pt x="3035" y="0"/>
                      <a:pt x="5709" y="1957"/>
                      <a:pt x="6623" y="4860"/>
                    </a:cubicBezTo>
                    <a:lnTo>
                      <a:pt x="11972" y="21855"/>
                    </a:lnTo>
                    <a:lnTo>
                      <a:pt x="24564" y="21855"/>
                    </a:lnTo>
                    <a:lnTo>
                      <a:pt x="19214" y="4860"/>
                    </a:lnTo>
                    <a:cubicBezTo>
                      <a:pt x="18301" y="1957"/>
                      <a:pt x="15626" y="0"/>
                      <a:pt x="1259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3" name="Google Shape;6017;p128">
                <a:extLst>
                  <a:ext uri="{FF2B5EF4-FFF2-40B4-BE49-F238E27FC236}">
                    <a16:creationId xmlns:a16="http://schemas.microsoft.com/office/drawing/2014/main" id="{0DA4508F-FAB8-3457-4E3D-8B5A7F3AFB41}"/>
                  </a:ext>
                </a:extLst>
              </p:cNvPr>
              <p:cNvSpPr/>
              <p:nvPr/>
            </p:nvSpPr>
            <p:spPr>
              <a:xfrm rot="3279989">
                <a:off x="5062870" y="1966185"/>
                <a:ext cx="268690" cy="126358"/>
              </a:xfrm>
              <a:custGeom>
                <a:avLst/>
                <a:gdLst/>
                <a:ahLst/>
                <a:cxnLst/>
                <a:rect l="l" t="t" r="r" b="b"/>
                <a:pathLst>
                  <a:path w="34187" h="12625" extrusionOk="0">
                    <a:moveTo>
                      <a:pt x="7797" y="0"/>
                    </a:moveTo>
                    <a:cubicBezTo>
                      <a:pt x="4535" y="0"/>
                      <a:pt x="1762" y="2316"/>
                      <a:pt x="1175" y="5513"/>
                    </a:cubicBezTo>
                    <a:lnTo>
                      <a:pt x="164" y="10993"/>
                    </a:lnTo>
                    <a:cubicBezTo>
                      <a:pt x="1" y="11841"/>
                      <a:pt x="653" y="12624"/>
                      <a:pt x="1501" y="12624"/>
                    </a:cubicBezTo>
                    <a:lnTo>
                      <a:pt x="32686" y="12624"/>
                    </a:lnTo>
                    <a:cubicBezTo>
                      <a:pt x="33534" y="12624"/>
                      <a:pt x="34186" y="11841"/>
                      <a:pt x="34023" y="10993"/>
                    </a:cubicBezTo>
                    <a:lnTo>
                      <a:pt x="33012" y="5513"/>
                    </a:lnTo>
                    <a:cubicBezTo>
                      <a:pt x="32425" y="2316"/>
                      <a:pt x="29652" y="0"/>
                      <a:pt x="2639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4" name="Google Shape;6018;p128">
                <a:extLst>
                  <a:ext uri="{FF2B5EF4-FFF2-40B4-BE49-F238E27FC236}">
                    <a16:creationId xmlns:a16="http://schemas.microsoft.com/office/drawing/2014/main" id="{4B65B792-31B8-3721-4D4F-39EEEF2B248C}"/>
                  </a:ext>
                </a:extLst>
              </p:cNvPr>
              <p:cNvSpPr/>
              <p:nvPr/>
            </p:nvSpPr>
            <p:spPr>
              <a:xfrm rot="3279989">
                <a:off x="4383975" y="2225203"/>
                <a:ext cx="490199" cy="414633"/>
              </a:xfrm>
              <a:custGeom>
                <a:avLst/>
                <a:gdLst/>
                <a:ahLst/>
                <a:cxnLst/>
                <a:rect l="l" t="t" r="r" b="b"/>
                <a:pathLst>
                  <a:path w="62371" h="41428" extrusionOk="0">
                    <a:moveTo>
                      <a:pt x="1" y="1"/>
                    </a:moveTo>
                    <a:lnTo>
                      <a:pt x="1" y="41428"/>
                    </a:lnTo>
                    <a:lnTo>
                      <a:pt x="62370" y="41428"/>
                    </a:lnTo>
                    <a:lnTo>
                      <a:pt x="6237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760" name="Group 2759">
              <a:extLst>
                <a:ext uri="{FF2B5EF4-FFF2-40B4-BE49-F238E27FC236}">
                  <a16:creationId xmlns:a16="http://schemas.microsoft.com/office/drawing/2014/main" id="{01D5DEFA-0F41-FC35-6D39-B8551BAF30C8}"/>
                </a:ext>
              </a:extLst>
            </p:cNvPr>
            <p:cNvGrpSpPr/>
            <p:nvPr/>
          </p:nvGrpSpPr>
          <p:grpSpPr>
            <a:xfrm>
              <a:off x="2682731" y="982107"/>
              <a:ext cx="1026632" cy="1276734"/>
              <a:chOff x="3085416" y="2193034"/>
              <a:chExt cx="1026632" cy="1276734"/>
            </a:xfrm>
          </p:grpSpPr>
          <p:sp>
            <p:nvSpPr>
              <p:cNvPr id="2694" name="Google Shape;6002;p128">
                <a:extLst>
                  <a:ext uri="{FF2B5EF4-FFF2-40B4-BE49-F238E27FC236}">
                    <a16:creationId xmlns:a16="http://schemas.microsoft.com/office/drawing/2014/main" id="{37A6AAA6-0D0D-3C99-B029-C9FC81A661C8}"/>
                  </a:ext>
                </a:extLst>
              </p:cNvPr>
              <p:cNvSpPr/>
              <p:nvPr/>
            </p:nvSpPr>
            <p:spPr>
              <a:xfrm rot="3279989">
                <a:off x="3172044" y="2691058"/>
                <a:ext cx="105638" cy="194265"/>
              </a:xfrm>
              <a:custGeom>
                <a:avLst/>
                <a:gdLst/>
                <a:ahLst/>
                <a:cxnLst/>
                <a:rect l="l" t="t" r="r" b="b"/>
                <a:pathLst>
                  <a:path w="13441" h="19410" extrusionOk="0">
                    <a:moveTo>
                      <a:pt x="1" y="0"/>
                    </a:moveTo>
                    <a:lnTo>
                      <a:pt x="1" y="17778"/>
                    </a:lnTo>
                    <a:cubicBezTo>
                      <a:pt x="1" y="18691"/>
                      <a:pt x="718" y="19409"/>
                      <a:pt x="1632" y="19409"/>
                    </a:cubicBezTo>
                    <a:lnTo>
                      <a:pt x="11809" y="19409"/>
                    </a:lnTo>
                    <a:cubicBezTo>
                      <a:pt x="12723" y="19409"/>
                      <a:pt x="13440" y="18691"/>
                      <a:pt x="13440" y="17778"/>
                    </a:cubicBezTo>
                    <a:lnTo>
                      <a:pt x="1344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5" name="Google Shape;6003;p128">
                <a:extLst>
                  <a:ext uri="{FF2B5EF4-FFF2-40B4-BE49-F238E27FC236}">
                    <a16:creationId xmlns:a16="http://schemas.microsoft.com/office/drawing/2014/main" id="{648FC48D-F921-616E-6DD1-6602D3DA8615}"/>
                  </a:ext>
                </a:extLst>
              </p:cNvPr>
              <p:cNvSpPr/>
              <p:nvPr/>
            </p:nvSpPr>
            <p:spPr>
              <a:xfrm rot="3279989">
                <a:off x="3196922" y="2847292"/>
                <a:ext cx="277398" cy="194265"/>
              </a:xfrm>
              <a:custGeom>
                <a:avLst/>
                <a:gdLst/>
                <a:ahLst/>
                <a:cxnLst/>
                <a:rect l="l" t="t" r="r" b="b"/>
                <a:pathLst>
                  <a:path w="35295" h="19410" extrusionOk="0">
                    <a:moveTo>
                      <a:pt x="0" y="0"/>
                    </a:moveTo>
                    <a:lnTo>
                      <a:pt x="0" y="17778"/>
                    </a:lnTo>
                    <a:cubicBezTo>
                      <a:pt x="0" y="18691"/>
                      <a:pt x="750" y="19409"/>
                      <a:pt x="1631" y="19409"/>
                    </a:cubicBezTo>
                    <a:lnTo>
                      <a:pt x="33664" y="19409"/>
                    </a:lnTo>
                    <a:cubicBezTo>
                      <a:pt x="34545" y="19409"/>
                      <a:pt x="35295" y="18691"/>
                      <a:pt x="35295" y="17778"/>
                    </a:cubicBezTo>
                    <a:lnTo>
                      <a:pt x="35295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6" name="Google Shape;6004;p128">
                <a:extLst>
                  <a:ext uri="{FF2B5EF4-FFF2-40B4-BE49-F238E27FC236}">
                    <a16:creationId xmlns:a16="http://schemas.microsoft.com/office/drawing/2014/main" id="{FF2B6BF6-A730-9B4B-94A7-31F77D75C9BD}"/>
                  </a:ext>
                </a:extLst>
              </p:cNvPr>
              <p:cNvSpPr/>
              <p:nvPr/>
            </p:nvSpPr>
            <p:spPr>
              <a:xfrm rot="3279989">
                <a:off x="3393559" y="3003526"/>
                <a:ext cx="105638" cy="194265"/>
              </a:xfrm>
              <a:custGeom>
                <a:avLst/>
                <a:gdLst/>
                <a:ahLst/>
                <a:cxnLst/>
                <a:rect l="l" t="t" r="r" b="b"/>
                <a:pathLst>
                  <a:path w="13441" h="19410" extrusionOk="0">
                    <a:moveTo>
                      <a:pt x="1" y="0"/>
                    </a:moveTo>
                    <a:lnTo>
                      <a:pt x="1" y="17778"/>
                    </a:lnTo>
                    <a:cubicBezTo>
                      <a:pt x="1" y="18691"/>
                      <a:pt x="719" y="19409"/>
                      <a:pt x="1632" y="19409"/>
                    </a:cubicBezTo>
                    <a:lnTo>
                      <a:pt x="11809" y="19409"/>
                    </a:lnTo>
                    <a:cubicBezTo>
                      <a:pt x="12723" y="19409"/>
                      <a:pt x="13440" y="18691"/>
                      <a:pt x="13440" y="17778"/>
                    </a:cubicBezTo>
                    <a:lnTo>
                      <a:pt x="1344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7" name="Google Shape;6005;p128">
                <a:extLst>
                  <a:ext uri="{FF2B5EF4-FFF2-40B4-BE49-F238E27FC236}">
                    <a16:creationId xmlns:a16="http://schemas.microsoft.com/office/drawing/2014/main" id="{B6546E5E-D40E-1DCC-B59B-72CBB5061C04}"/>
                  </a:ext>
                </a:extLst>
              </p:cNvPr>
              <p:cNvSpPr/>
              <p:nvPr/>
            </p:nvSpPr>
            <p:spPr>
              <a:xfrm rot="3279989">
                <a:off x="3131892" y="2146558"/>
                <a:ext cx="425674" cy="518626"/>
              </a:xfrm>
              <a:custGeom>
                <a:avLst/>
                <a:gdLst/>
                <a:ahLst/>
                <a:cxnLst/>
                <a:rect l="l" t="t" r="r" b="b"/>
                <a:pathLst>
                  <a:path w="59108" h="99133" extrusionOk="0">
                    <a:moveTo>
                      <a:pt x="59108" y="1"/>
                    </a:moveTo>
                    <a:lnTo>
                      <a:pt x="47104" y="6036"/>
                    </a:lnTo>
                    <a:cubicBezTo>
                      <a:pt x="38264" y="10504"/>
                      <a:pt x="31609" y="19866"/>
                      <a:pt x="29163" y="31316"/>
                    </a:cubicBezTo>
                    <a:cubicBezTo>
                      <a:pt x="27271" y="40221"/>
                      <a:pt x="22802" y="47985"/>
                      <a:pt x="16604" y="53073"/>
                    </a:cubicBezTo>
                    <a:lnTo>
                      <a:pt x="3719" y="63642"/>
                    </a:lnTo>
                    <a:cubicBezTo>
                      <a:pt x="1403" y="65534"/>
                      <a:pt x="0" y="68764"/>
                      <a:pt x="0" y="72189"/>
                    </a:cubicBezTo>
                    <a:lnTo>
                      <a:pt x="0" y="97502"/>
                    </a:lnTo>
                    <a:cubicBezTo>
                      <a:pt x="0" y="98415"/>
                      <a:pt x="718" y="99133"/>
                      <a:pt x="1631" y="99133"/>
                    </a:cubicBezTo>
                    <a:lnTo>
                      <a:pt x="59108" y="99133"/>
                    </a:lnTo>
                    <a:lnTo>
                      <a:pt x="59108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8" name="Google Shape;6007;p128">
                <a:extLst>
                  <a:ext uri="{FF2B5EF4-FFF2-40B4-BE49-F238E27FC236}">
                    <a16:creationId xmlns:a16="http://schemas.microsoft.com/office/drawing/2014/main" id="{BD9D1422-C032-CDCA-D82E-608AE2ECAC9A}"/>
                  </a:ext>
                </a:extLst>
              </p:cNvPr>
              <p:cNvSpPr/>
              <p:nvPr/>
            </p:nvSpPr>
            <p:spPr>
              <a:xfrm rot="3279989">
                <a:off x="3622548" y="2874457"/>
                <a:ext cx="465835" cy="513164"/>
              </a:xfrm>
              <a:custGeom>
                <a:avLst/>
                <a:gdLst/>
                <a:ahLst/>
                <a:cxnLst/>
                <a:rect l="l" t="t" r="r" b="b"/>
                <a:pathLst>
                  <a:path w="59271" h="99133" extrusionOk="0">
                    <a:moveTo>
                      <a:pt x="0" y="1"/>
                    </a:moveTo>
                    <a:lnTo>
                      <a:pt x="0" y="99133"/>
                    </a:lnTo>
                    <a:lnTo>
                      <a:pt x="57640" y="99133"/>
                    </a:lnTo>
                    <a:cubicBezTo>
                      <a:pt x="58553" y="99133"/>
                      <a:pt x="59271" y="98415"/>
                      <a:pt x="59271" y="97502"/>
                    </a:cubicBezTo>
                    <a:lnTo>
                      <a:pt x="59271" y="72189"/>
                    </a:lnTo>
                    <a:cubicBezTo>
                      <a:pt x="59271" y="68764"/>
                      <a:pt x="57868" y="65534"/>
                      <a:pt x="55552" y="63642"/>
                    </a:cubicBezTo>
                    <a:lnTo>
                      <a:pt x="42635" y="53073"/>
                    </a:lnTo>
                    <a:cubicBezTo>
                      <a:pt x="36404" y="47985"/>
                      <a:pt x="31903" y="40221"/>
                      <a:pt x="30011" y="31316"/>
                    </a:cubicBezTo>
                    <a:cubicBezTo>
                      <a:pt x="27564" y="19866"/>
                      <a:pt x="20910" y="10504"/>
                      <a:pt x="12005" y="6036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9" name="Google Shape;6009;p128">
                <a:extLst>
                  <a:ext uri="{FF2B5EF4-FFF2-40B4-BE49-F238E27FC236}">
                    <a16:creationId xmlns:a16="http://schemas.microsoft.com/office/drawing/2014/main" id="{2CC4D2F1-8AD6-AB22-C226-D3437147DD20}"/>
                  </a:ext>
                </a:extLst>
              </p:cNvPr>
              <p:cNvSpPr/>
              <p:nvPr/>
            </p:nvSpPr>
            <p:spPr>
              <a:xfrm rot="3279989">
                <a:off x="3473288" y="3163228"/>
                <a:ext cx="465835" cy="147245"/>
              </a:xfrm>
              <a:custGeom>
                <a:avLst/>
                <a:gdLst/>
                <a:ahLst/>
                <a:cxnLst/>
                <a:rect l="l" t="t" r="r" b="b"/>
                <a:pathLst>
                  <a:path w="59271" h="14712" extrusionOk="0">
                    <a:moveTo>
                      <a:pt x="0" y="0"/>
                    </a:moveTo>
                    <a:lnTo>
                      <a:pt x="0" y="14712"/>
                    </a:lnTo>
                    <a:lnTo>
                      <a:pt x="57640" y="14712"/>
                    </a:lnTo>
                    <a:cubicBezTo>
                      <a:pt x="58553" y="14712"/>
                      <a:pt x="59271" y="13994"/>
                      <a:pt x="59271" y="13081"/>
                    </a:cubicBezTo>
                    <a:lnTo>
                      <a:pt x="5927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7" name="Google Shape;6011;p128">
                <a:extLst>
                  <a:ext uri="{FF2B5EF4-FFF2-40B4-BE49-F238E27FC236}">
                    <a16:creationId xmlns:a16="http://schemas.microsoft.com/office/drawing/2014/main" id="{51155123-DAA5-6B7D-2EA8-C80881FF44AB}"/>
                  </a:ext>
                </a:extLst>
              </p:cNvPr>
              <p:cNvSpPr/>
              <p:nvPr/>
            </p:nvSpPr>
            <p:spPr>
              <a:xfrm rot="3279989">
                <a:off x="2983378" y="2426514"/>
                <a:ext cx="425378" cy="164032"/>
              </a:xfrm>
              <a:custGeom>
                <a:avLst/>
                <a:gdLst/>
                <a:ahLst/>
                <a:cxnLst/>
                <a:rect l="l" t="t" r="r" b="b"/>
                <a:pathLst>
                  <a:path w="59108" h="14712" extrusionOk="0">
                    <a:moveTo>
                      <a:pt x="0" y="0"/>
                    </a:moveTo>
                    <a:lnTo>
                      <a:pt x="0" y="13081"/>
                    </a:lnTo>
                    <a:cubicBezTo>
                      <a:pt x="0" y="13994"/>
                      <a:pt x="718" y="14712"/>
                      <a:pt x="1631" y="14712"/>
                    </a:cubicBezTo>
                    <a:lnTo>
                      <a:pt x="59108" y="14712"/>
                    </a:lnTo>
                    <a:lnTo>
                      <a:pt x="59108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6" name="Google Shape;6018;p128">
                <a:extLst>
                  <a:ext uri="{FF2B5EF4-FFF2-40B4-BE49-F238E27FC236}">
                    <a16:creationId xmlns:a16="http://schemas.microsoft.com/office/drawing/2014/main" id="{7AFD63EF-FE33-024E-1B67-D84AAA326A09}"/>
                  </a:ext>
                </a:extLst>
              </p:cNvPr>
              <p:cNvSpPr/>
              <p:nvPr/>
            </p:nvSpPr>
            <p:spPr>
              <a:xfrm rot="3279989">
                <a:off x="3489100" y="2275630"/>
                <a:ext cx="458441" cy="768834"/>
              </a:xfrm>
              <a:custGeom>
                <a:avLst/>
                <a:gdLst/>
                <a:ahLst/>
                <a:cxnLst/>
                <a:rect l="l" t="t" r="r" b="b"/>
                <a:pathLst>
                  <a:path w="62371" h="41428" extrusionOk="0">
                    <a:moveTo>
                      <a:pt x="1" y="1"/>
                    </a:moveTo>
                    <a:lnTo>
                      <a:pt x="1" y="41428"/>
                    </a:lnTo>
                    <a:lnTo>
                      <a:pt x="62370" y="41428"/>
                    </a:lnTo>
                    <a:lnTo>
                      <a:pt x="62370" y="1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763" name="Group 2762">
              <a:extLst>
                <a:ext uri="{FF2B5EF4-FFF2-40B4-BE49-F238E27FC236}">
                  <a16:creationId xmlns:a16="http://schemas.microsoft.com/office/drawing/2014/main" id="{B7A64AB9-81FD-3440-B7AB-785495293F2E}"/>
                </a:ext>
              </a:extLst>
            </p:cNvPr>
            <p:cNvGrpSpPr/>
            <p:nvPr/>
          </p:nvGrpSpPr>
          <p:grpSpPr>
            <a:xfrm>
              <a:off x="3360181" y="46269"/>
              <a:ext cx="742848" cy="1214849"/>
              <a:chOff x="3762866" y="1257196"/>
              <a:chExt cx="742848" cy="1214849"/>
            </a:xfrm>
          </p:grpSpPr>
          <p:sp>
            <p:nvSpPr>
              <p:cNvPr id="2745" name="Delay 2744">
                <a:extLst>
                  <a:ext uri="{FF2B5EF4-FFF2-40B4-BE49-F238E27FC236}">
                    <a16:creationId xmlns:a16="http://schemas.microsoft.com/office/drawing/2014/main" id="{1C0956B5-EB76-5298-0775-CE239739452E}"/>
                  </a:ext>
                </a:extLst>
              </p:cNvPr>
              <p:cNvSpPr/>
              <p:nvPr/>
            </p:nvSpPr>
            <p:spPr>
              <a:xfrm rot="16200000">
                <a:off x="3854383" y="1169267"/>
                <a:ext cx="293562" cy="469419"/>
              </a:xfrm>
              <a:prstGeom prst="flowChartDelay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747" name="Straight Connector 2746">
                <a:extLst>
                  <a:ext uri="{FF2B5EF4-FFF2-40B4-BE49-F238E27FC236}">
                    <a16:creationId xmlns:a16="http://schemas.microsoft.com/office/drawing/2014/main" id="{74F94ABA-7C7A-4F92-56F1-C157B77D004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62866" y="1549432"/>
                <a:ext cx="238298" cy="169785"/>
              </a:xfrm>
              <a:prstGeom prst="line">
                <a:avLst/>
              </a:prstGeom>
              <a:ln>
                <a:solidFill>
                  <a:schemeClr val="tx2">
                    <a:lumMod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49" name="Straight Connector 2748">
                <a:extLst>
                  <a:ext uri="{FF2B5EF4-FFF2-40B4-BE49-F238E27FC236}">
                    <a16:creationId xmlns:a16="http://schemas.microsoft.com/office/drawing/2014/main" id="{77B03382-CAA3-947D-F6CF-43474800DF7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995436" y="1550758"/>
                <a:ext cx="235855" cy="163372"/>
              </a:xfrm>
              <a:prstGeom prst="line">
                <a:avLst/>
              </a:prstGeom>
              <a:ln>
                <a:solidFill>
                  <a:schemeClr val="tx2">
                    <a:lumMod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52" name="Straight Connector 2751">
                <a:extLst>
                  <a:ext uri="{FF2B5EF4-FFF2-40B4-BE49-F238E27FC236}">
                    <a16:creationId xmlns:a16="http://schemas.microsoft.com/office/drawing/2014/main" id="{F8E70C06-2668-57B8-7833-682272CD61D6}"/>
                  </a:ext>
                </a:extLst>
              </p:cNvPr>
              <p:cNvCxnSpPr>
                <a:cxnSpLocks/>
                <a:stCxn id="2745" idx="1"/>
              </p:cNvCxnSpPr>
              <p:nvPr/>
            </p:nvCxnSpPr>
            <p:spPr>
              <a:xfrm flipH="1">
                <a:off x="3995435" y="1550758"/>
                <a:ext cx="5730" cy="163372"/>
              </a:xfrm>
              <a:prstGeom prst="line">
                <a:avLst/>
              </a:prstGeom>
              <a:ln>
                <a:solidFill>
                  <a:schemeClr val="tx2">
                    <a:lumMod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55" name="Straight Connector 2754">
                <a:extLst>
                  <a:ext uri="{FF2B5EF4-FFF2-40B4-BE49-F238E27FC236}">
                    <a16:creationId xmlns:a16="http://schemas.microsoft.com/office/drawing/2014/main" id="{1B265117-2D61-C8B0-CC63-89B875B8DF6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90550" y="1714130"/>
                <a:ext cx="515164" cy="567613"/>
              </a:xfrm>
              <a:prstGeom prst="line">
                <a:avLst/>
              </a:prstGeom>
              <a:ln>
                <a:solidFill>
                  <a:schemeClr val="tx2">
                    <a:lumMod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57" name="Straight Connector 2756">
                <a:extLst>
                  <a:ext uri="{FF2B5EF4-FFF2-40B4-BE49-F238E27FC236}">
                    <a16:creationId xmlns:a16="http://schemas.microsoft.com/office/drawing/2014/main" id="{A183F541-1E45-2A3A-026F-E843D20142E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02236" y="1720407"/>
                <a:ext cx="50350" cy="751638"/>
              </a:xfrm>
              <a:prstGeom prst="line">
                <a:avLst/>
              </a:prstGeom>
              <a:ln>
                <a:solidFill>
                  <a:schemeClr val="tx2">
                    <a:lumMod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766" name="Group 2765">
            <a:extLst>
              <a:ext uri="{FF2B5EF4-FFF2-40B4-BE49-F238E27FC236}">
                <a16:creationId xmlns:a16="http://schemas.microsoft.com/office/drawing/2014/main" id="{89CDE650-9647-514B-7762-D4CB16D38E35}"/>
              </a:ext>
            </a:extLst>
          </p:cNvPr>
          <p:cNvGrpSpPr/>
          <p:nvPr/>
        </p:nvGrpSpPr>
        <p:grpSpPr>
          <a:xfrm>
            <a:off x="6276371" y="2254594"/>
            <a:ext cx="742848" cy="1214849"/>
            <a:chOff x="3762866" y="1257196"/>
            <a:chExt cx="742848" cy="1214849"/>
          </a:xfrm>
        </p:grpSpPr>
        <p:sp>
          <p:nvSpPr>
            <p:cNvPr id="2767" name="Delay 2766">
              <a:extLst>
                <a:ext uri="{FF2B5EF4-FFF2-40B4-BE49-F238E27FC236}">
                  <a16:creationId xmlns:a16="http://schemas.microsoft.com/office/drawing/2014/main" id="{704B80B0-BFD1-342C-8632-EAD97033FEB9}"/>
                </a:ext>
              </a:extLst>
            </p:cNvPr>
            <p:cNvSpPr/>
            <p:nvPr/>
          </p:nvSpPr>
          <p:spPr>
            <a:xfrm rot="16200000">
              <a:off x="3854383" y="1169267"/>
              <a:ext cx="293562" cy="469419"/>
            </a:xfrm>
            <a:prstGeom prst="flowChartDelay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768" name="Straight Connector 2767">
              <a:extLst>
                <a:ext uri="{FF2B5EF4-FFF2-40B4-BE49-F238E27FC236}">
                  <a16:creationId xmlns:a16="http://schemas.microsoft.com/office/drawing/2014/main" id="{15091A7B-B53B-C4E0-B17B-745745AADEDA}"/>
                </a:ext>
              </a:extLst>
            </p:cNvPr>
            <p:cNvCxnSpPr>
              <a:cxnSpLocks/>
            </p:cNvCxnSpPr>
            <p:nvPr/>
          </p:nvCxnSpPr>
          <p:spPr>
            <a:xfrm>
              <a:off x="3762866" y="1549432"/>
              <a:ext cx="238298" cy="169785"/>
            </a:xfrm>
            <a:prstGeom prst="line">
              <a:avLst/>
            </a:prstGeom>
            <a:ln>
              <a:solidFill>
                <a:schemeClr val="tx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69" name="Straight Connector 2768">
              <a:extLst>
                <a:ext uri="{FF2B5EF4-FFF2-40B4-BE49-F238E27FC236}">
                  <a16:creationId xmlns:a16="http://schemas.microsoft.com/office/drawing/2014/main" id="{66B52FD5-EBE0-47CA-1D43-4343DE2D28A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95436" y="1550758"/>
              <a:ext cx="235855" cy="163372"/>
            </a:xfrm>
            <a:prstGeom prst="line">
              <a:avLst/>
            </a:prstGeom>
            <a:ln>
              <a:solidFill>
                <a:schemeClr val="tx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70" name="Straight Connector 2769">
              <a:extLst>
                <a:ext uri="{FF2B5EF4-FFF2-40B4-BE49-F238E27FC236}">
                  <a16:creationId xmlns:a16="http://schemas.microsoft.com/office/drawing/2014/main" id="{E9B82E20-3DF0-6F40-2939-0E8F5D890E80}"/>
                </a:ext>
              </a:extLst>
            </p:cNvPr>
            <p:cNvCxnSpPr>
              <a:cxnSpLocks/>
              <a:stCxn id="2767" idx="1"/>
            </p:cNvCxnSpPr>
            <p:nvPr/>
          </p:nvCxnSpPr>
          <p:spPr>
            <a:xfrm flipH="1">
              <a:off x="3995435" y="1550758"/>
              <a:ext cx="5730" cy="163372"/>
            </a:xfrm>
            <a:prstGeom prst="line">
              <a:avLst/>
            </a:prstGeom>
            <a:ln>
              <a:solidFill>
                <a:schemeClr val="tx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71" name="Straight Connector 2770">
              <a:extLst>
                <a:ext uri="{FF2B5EF4-FFF2-40B4-BE49-F238E27FC236}">
                  <a16:creationId xmlns:a16="http://schemas.microsoft.com/office/drawing/2014/main" id="{90DE7379-27F5-D672-0E8B-E96F2ED5F654}"/>
                </a:ext>
              </a:extLst>
            </p:cNvPr>
            <p:cNvCxnSpPr>
              <a:cxnSpLocks/>
            </p:cNvCxnSpPr>
            <p:nvPr/>
          </p:nvCxnSpPr>
          <p:spPr>
            <a:xfrm>
              <a:off x="3990550" y="1714130"/>
              <a:ext cx="515164" cy="567613"/>
            </a:xfrm>
            <a:prstGeom prst="line">
              <a:avLst/>
            </a:prstGeom>
            <a:ln>
              <a:solidFill>
                <a:schemeClr val="tx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72" name="Straight Connector 2771">
              <a:extLst>
                <a:ext uri="{FF2B5EF4-FFF2-40B4-BE49-F238E27FC236}">
                  <a16:creationId xmlns:a16="http://schemas.microsoft.com/office/drawing/2014/main" id="{73292BA0-3619-3135-419A-FB7AC95D4B29}"/>
                </a:ext>
              </a:extLst>
            </p:cNvPr>
            <p:cNvCxnSpPr>
              <a:cxnSpLocks/>
            </p:cNvCxnSpPr>
            <p:nvPr/>
          </p:nvCxnSpPr>
          <p:spPr>
            <a:xfrm>
              <a:off x="4002236" y="1720407"/>
              <a:ext cx="50350" cy="751638"/>
            </a:xfrm>
            <a:prstGeom prst="line">
              <a:avLst/>
            </a:prstGeom>
            <a:ln>
              <a:solidFill>
                <a:schemeClr val="tx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92" name="Group 2791">
            <a:extLst>
              <a:ext uri="{FF2B5EF4-FFF2-40B4-BE49-F238E27FC236}">
                <a16:creationId xmlns:a16="http://schemas.microsoft.com/office/drawing/2014/main" id="{4BE85E3B-DAA2-2358-7C23-8C0C7741A32F}"/>
              </a:ext>
            </a:extLst>
          </p:cNvPr>
          <p:cNvGrpSpPr/>
          <p:nvPr/>
        </p:nvGrpSpPr>
        <p:grpSpPr>
          <a:xfrm>
            <a:off x="7315883" y="972527"/>
            <a:ext cx="1113433" cy="2078448"/>
            <a:chOff x="7315883" y="972527"/>
            <a:chExt cx="1113433" cy="2078448"/>
          </a:xfrm>
        </p:grpSpPr>
        <p:sp>
          <p:nvSpPr>
            <p:cNvPr id="2773" name="Delay 2772">
              <a:extLst>
                <a:ext uri="{FF2B5EF4-FFF2-40B4-BE49-F238E27FC236}">
                  <a16:creationId xmlns:a16="http://schemas.microsoft.com/office/drawing/2014/main" id="{7C6E6BC2-CE99-48F7-8DCF-5F0047737C3F}"/>
                </a:ext>
              </a:extLst>
            </p:cNvPr>
            <p:cNvSpPr/>
            <p:nvPr/>
          </p:nvSpPr>
          <p:spPr>
            <a:xfrm rot="16200000">
              <a:off x="7637838" y="650572"/>
              <a:ext cx="469524" cy="1113433"/>
            </a:xfrm>
            <a:prstGeom prst="flowChartDelay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775" name="Straight Connector 2774">
              <a:extLst>
                <a:ext uri="{FF2B5EF4-FFF2-40B4-BE49-F238E27FC236}">
                  <a16:creationId xmlns:a16="http://schemas.microsoft.com/office/drawing/2014/main" id="{E9DC3A5C-41A0-C61C-CD8E-F15A57CCC44C}"/>
                </a:ext>
              </a:extLst>
            </p:cNvPr>
            <p:cNvCxnSpPr/>
            <p:nvPr/>
          </p:nvCxnSpPr>
          <p:spPr>
            <a:xfrm flipV="1">
              <a:off x="7377961" y="1973110"/>
              <a:ext cx="476773" cy="1077865"/>
            </a:xfrm>
            <a:prstGeom prst="line">
              <a:avLst/>
            </a:prstGeom>
            <a:ln>
              <a:solidFill>
                <a:schemeClr val="tx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76" name="Straight Connector 2775">
              <a:extLst>
                <a:ext uri="{FF2B5EF4-FFF2-40B4-BE49-F238E27FC236}">
                  <a16:creationId xmlns:a16="http://schemas.microsoft.com/office/drawing/2014/main" id="{E2EA96F9-DB11-7BCD-177A-2F5B2ACB61B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854734" y="1973110"/>
              <a:ext cx="189355" cy="851161"/>
            </a:xfrm>
            <a:prstGeom prst="line">
              <a:avLst/>
            </a:prstGeom>
            <a:ln>
              <a:solidFill>
                <a:schemeClr val="tx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79" name="Straight Connector 2778">
              <a:extLst>
                <a:ext uri="{FF2B5EF4-FFF2-40B4-BE49-F238E27FC236}">
                  <a16:creationId xmlns:a16="http://schemas.microsoft.com/office/drawing/2014/main" id="{943C0316-AC53-3448-ACEF-8E5A130F9E5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317273" y="1449196"/>
              <a:ext cx="537461" cy="523914"/>
            </a:xfrm>
            <a:prstGeom prst="line">
              <a:avLst/>
            </a:prstGeom>
            <a:ln>
              <a:solidFill>
                <a:schemeClr val="tx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1" name="Straight Connector 2780">
              <a:extLst>
                <a:ext uri="{FF2B5EF4-FFF2-40B4-BE49-F238E27FC236}">
                  <a16:creationId xmlns:a16="http://schemas.microsoft.com/office/drawing/2014/main" id="{B73AF3A1-FFD6-ECD8-36F6-1FC1BB19D35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854734" y="1442050"/>
              <a:ext cx="562748" cy="531060"/>
            </a:xfrm>
            <a:prstGeom prst="line">
              <a:avLst/>
            </a:prstGeom>
            <a:ln>
              <a:solidFill>
                <a:schemeClr val="tx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4" name="Straight Connector 2783">
              <a:extLst>
                <a:ext uri="{FF2B5EF4-FFF2-40B4-BE49-F238E27FC236}">
                  <a16:creationId xmlns:a16="http://schemas.microsoft.com/office/drawing/2014/main" id="{769C22EF-464C-7A48-C4FF-6DFBE3656A4E}"/>
                </a:ext>
              </a:extLst>
            </p:cNvPr>
            <p:cNvCxnSpPr>
              <a:cxnSpLocks/>
              <a:endCxn id="2773" idx="1"/>
            </p:cNvCxnSpPr>
            <p:nvPr/>
          </p:nvCxnSpPr>
          <p:spPr>
            <a:xfrm flipV="1">
              <a:off x="7857438" y="1442051"/>
              <a:ext cx="15163" cy="531059"/>
            </a:xfrm>
            <a:prstGeom prst="line">
              <a:avLst/>
            </a:prstGeom>
            <a:ln>
              <a:solidFill>
                <a:schemeClr val="tx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574637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0" name="Google Shape;1840;p88"/>
          <p:cNvSpPr txBox="1">
            <a:spLocks noGrp="1"/>
          </p:cNvSpPr>
          <p:nvPr>
            <p:ph type="title"/>
          </p:nvPr>
        </p:nvSpPr>
        <p:spPr>
          <a:xfrm flipH="1">
            <a:off x="3840280" y="2282238"/>
            <a:ext cx="4523019" cy="80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/>
              <a:t>Motor Selection</a:t>
            </a:r>
          </a:p>
        </p:txBody>
      </p:sp>
      <p:sp>
        <p:nvSpPr>
          <p:cNvPr id="1841" name="Google Shape;1841;p88"/>
          <p:cNvSpPr txBox="1">
            <a:spLocks noGrp="1"/>
          </p:cNvSpPr>
          <p:nvPr>
            <p:ph type="title" idx="2"/>
          </p:nvPr>
        </p:nvSpPr>
        <p:spPr>
          <a:xfrm flipH="1">
            <a:off x="6813176" y="1538838"/>
            <a:ext cx="1550124" cy="743400"/>
          </a:xfrm>
          <a:prstGeom prst="rect">
            <a:avLst/>
          </a:prstGeom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grpSp>
        <p:nvGrpSpPr>
          <p:cNvPr id="1846" name="Google Shape;1846;p88"/>
          <p:cNvGrpSpPr/>
          <p:nvPr/>
        </p:nvGrpSpPr>
        <p:grpSpPr>
          <a:xfrm>
            <a:off x="341779" y="2762519"/>
            <a:ext cx="714131" cy="714131"/>
            <a:chOff x="579325" y="809172"/>
            <a:chExt cx="714131" cy="714131"/>
          </a:xfrm>
        </p:grpSpPr>
        <p:sp>
          <p:nvSpPr>
            <p:cNvPr id="1847" name="Google Shape;1847;p88"/>
            <p:cNvSpPr/>
            <p:nvPr/>
          </p:nvSpPr>
          <p:spPr>
            <a:xfrm>
              <a:off x="579325" y="809172"/>
              <a:ext cx="714131" cy="714131"/>
            </a:xfrm>
            <a:custGeom>
              <a:avLst/>
              <a:gdLst/>
              <a:ahLst/>
              <a:cxnLst/>
              <a:rect l="l" t="t" r="r" b="b"/>
              <a:pathLst>
                <a:path w="39319" h="39319" extrusionOk="0">
                  <a:moveTo>
                    <a:pt x="19679" y="0"/>
                  </a:moveTo>
                  <a:cubicBezTo>
                    <a:pt x="8791" y="0"/>
                    <a:pt x="0" y="8832"/>
                    <a:pt x="0" y="19679"/>
                  </a:cubicBezTo>
                  <a:cubicBezTo>
                    <a:pt x="0" y="30527"/>
                    <a:pt x="8791" y="39318"/>
                    <a:pt x="19679" y="39318"/>
                  </a:cubicBezTo>
                  <a:cubicBezTo>
                    <a:pt x="30527" y="39318"/>
                    <a:pt x="39318" y="30527"/>
                    <a:pt x="39318" y="19679"/>
                  </a:cubicBezTo>
                  <a:cubicBezTo>
                    <a:pt x="39318" y="8832"/>
                    <a:pt x="30527" y="0"/>
                    <a:pt x="196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8" name="Google Shape;1848;p88"/>
            <p:cNvSpPr/>
            <p:nvPr/>
          </p:nvSpPr>
          <p:spPr>
            <a:xfrm>
              <a:off x="736077" y="809172"/>
              <a:ext cx="458022" cy="658881"/>
            </a:xfrm>
            <a:custGeom>
              <a:avLst/>
              <a:gdLst/>
              <a:ahLst/>
              <a:cxnLst/>
              <a:rect l="l" t="t" r="r" b="b"/>
              <a:pathLst>
                <a:path w="25218" h="36277" extrusionOk="0">
                  <a:moveTo>
                    <a:pt x="25163" y="21171"/>
                  </a:moveTo>
                  <a:cubicBezTo>
                    <a:pt x="25190" y="21198"/>
                    <a:pt x="25204" y="21207"/>
                    <a:pt x="25208" y="21207"/>
                  </a:cubicBezTo>
                  <a:cubicBezTo>
                    <a:pt x="25217" y="21207"/>
                    <a:pt x="25190" y="21171"/>
                    <a:pt x="25163" y="21171"/>
                  </a:cubicBezTo>
                  <a:close/>
                  <a:moveTo>
                    <a:pt x="10162" y="0"/>
                  </a:moveTo>
                  <a:lnTo>
                    <a:pt x="10162" y="0"/>
                  </a:lnTo>
                  <a:cubicBezTo>
                    <a:pt x="7339" y="161"/>
                    <a:pt x="4638" y="928"/>
                    <a:pt x="2097" y="2218"/>
                  </a:cubicBezTo>
                  <a:cubicBezTo>
                    <a:pt x="1089" y="4799"/>
                    <a:pt x="403" y="7420"/>
                    <a:pt x="0" y="10162"/>
                  </a:cubicBezTo>
                  <a:cubicBezTo>
                    <a:pt x="0" y="10283"/>
                    <a:pt x="40" y="10404"/>
                    <a:pt x="81" y="10485"/>
                  </a:cubicBezTo>
                  <a:lnTo>
                    <a:pt x="3186" y="13469"/>
                  </a:lnTo>
                  <a:cubicBezTo>
                    <a:pt x="3226" y="13509"/>
                    <a:pt x="3307" y="13590"/>
                    <a:pt x="3387" y="13590"/>
                  </a:cubicBezTo>
                  <a:lnTo>
                    <a:pt x="4517" y="13671"/>
                  </a:lnTo>
                  <a:cubicBezTo>
                    <a:pt x="4597" y="13671"/>
                    <a:pt x="4638" y="13671"/>
                    <a:pt x="4678" y="13711"/>
                  </a:cubicBezTo>
                  <a:lnTo>
                    <a:pt x="9114" y="16413"/>
                  </a:lnTo>
                  <a:cubicBezTo>
                    <a:pt x="9235" y="16453"/>
                    <a:pt x="9275" y="16614"/>
                    <a:pt x="9275" y="16695"/>
                  </a:cubicBezTo>
                  <a:lnTo>
                    <a:pt x="8831" y="21171"/>
                  </a:lnTo>
                  <a:cubicBezTo>
                    <a:pt x="8831" y="21333"/>
                    <a:pt x="8831" y="21534"/>
                    <a:pt x="8912" y="21655"/>
                  </a:cubicBezTo>
                  <a:lnTo>
                    <a:pt x="11090" y="25083"/>
                  </a:lnTo>
                  <a:cubicBezTo>
                    <a:pt x="11130" y="25123"/>
                    <a:pt x="11130" y="25164"/>
                    <a:pt x="11170" y="25164"/>
                  </a:cubicBezTo>
                  <a:lnTo>
                    <a:pt x="12864" y="26414"/>
                  </a:lnTo>
                  <a:cubicBezTo>
                    <a:pt x="12945" y="26494"/>
                    <a:pt x="12945" y="26575"/>
                    <a:pt x="12945" y="26696"/>
                  </a:cubicBezTo>
                  <a:lnTo>
                    <a:pt x="12340" y="30325"/>
                  </a:lnTo>
                  <a:lnTo>
                    <a:pt x="11251" y="35890"/>
                  </a:lnTo>
                  <a:cubicBezTo>
                    <a:pt x="11279" y="36156"/>
                    <a:pt x="11418" y="36276"/>
                    <a:pt x="11648" y="36276"/>
                  </a:cubicBezTo>
                  <a:cubicBezTo>
                    <a:pt x="12079" y="36276"/>
                    <a:pt x="12829" y="35849"/>
                    <a:pt x="13751" y="35164"/>
                  </a:cubicBezTo>
                  <a:lnTo>
                    <a:pt x="15163" y="32826"/>
                  </a:lnTo>
                  <a:lnTo>
                    <a:pt x="16413" y="32342"/>
                  </a:lnTo>
                  <a:lnTo>
                    <a:pt x="19598" y="30043"/>
                  </a:lnTo>
                  <a:lnTo>
                    <a:pt x="21816" y="27583"/>
                  </a:lnTo>
                  <a:lnTo>
                    <a:pt x="22986" y="24962"/>
                  </a:lnTo>
                  <a:cubicBezTo>
                    <a:pt x="22986" y="24922"/>
                    <a:pt x="23026" y="24881"/>
                    <a:pt x="23026" y="24881"/>
                  </a:cubicBezTo>
                  <a:lnTo>
                    <a:pt x="24236" y="23510"/>
                  </a:lnTo>
                  <a:lnTo>
                    <a:pt x="25042" y="22704"/>
                  </a:lnTo>
                  <a:cubicBezTo>
                    <a:pt x="25083" y="22583"/>
                    <a:pt x="25163" y="22502"/>
                    <a:pt x="25163" y="22381"/>
                  </a:cubicBezTo>
                  <a:lnTo>
                    <a:pt x="25163" y="21171"/>
                  </a:lnTo>
                  <a:lnTo>
                    <a:pt x="24680" y="21212"/>
                  </a:lnTo>
                  <a:cubicBezTo>
                    <a:pt x="24599" y="21212"/>
                    <a:pt x="24438" y="21212"/>
                    <a:pt x="24397" y="21131"/>
                  </a:cubicBezTo>
                  <a:lnTo>
                    <a:pt x="23671" y="20526"/>
                  </a:lnTo>
                  <a:cubicBezTo>
                    <a:pt x="23631" y="20526"/>
                    <a:pt x="23631" y="20486"/>
                    <a:pt x="23591" y="20486"/>
                  </a:cubicBezTo>
                  <a:lnTo>
                    <a:pt x="21453" y="19558"/>
                  </a:lnTo>
                  <a:cubicBezTo>
                    <a:pt x="21413" y="19518"/>
                    <a:pt x="21332" y="19478"/>
                    <a:pt x="21252" y="19397"/>
                  </a:cubicBezTo>
                  <a:lnTo>
                    <a:pt x="20042" y="17703"/>
                  </a:lnTo>
                  <a:cubicBezTo>
                    <a:pt x="20002" y="17623"/>
                    <a:pt x="19921" y="17542"/>
                    <a:pt x="19840" y="17502"/>
                  </a:cubicBezTo>
                  <a:lnTo>
                    <a:pt x="19155" y="17179"/>
                  </a:lnTo>
                  <a:cubicBezTo>
                    <a:pt x="19115" y="17179"/>
                    <a:pt x="19115" y="17139"/>
                    <a:pt x="19034" y="17139"/>
                  </a:cubicBezTo>
                  <a:lnTo>
                    <a:pt x="18308" y="17058"/>
                  </a:lnTo>
                  <a:cubicBezTo>
                    <a:pt x="18187" y="17058"/>
                    <a:pt x="18106" y="17018"/>
                    <a:pt x="17985" y="16937"/>
                  </a:cubicBezTo>
                  <a:lnTo>
                    <a:pt x="16413" y="15727"/>
                  </a:lnTo>
                  <a:cubicBezTo>
                    <a:pt x="16372" y="15687"/>
                    <a:pt x="16292" y="15647"/>
                    <a:pt x="16211" y="15647"/>
                  </a:cubicBezTo>
                  <a:lnTo>
                    <a:pt x="15082" y="15485"/>
                  </a:lnTo>
                  <a:cubicBezTo>
                    <a:pt x="15001" y="15485"/>
                    <a:pt x="14921" y="15485"/>
                    <a:pt x="14880" y="15526"/>
                  </a:cubicBezTo>
                  <a:lnTo>
                    <a:pt x="14558" y="15687"/>
                  </a:lnTo>
                  <a:cubicBezTo>
                    <a:pt x="14517" y="15707"/>
                    <a:pt x="14467" y="15717"/>
                    <a:pt x="14406" y="15717"/>
                  </a:cubicBezTo>
                  <a:cubicBezTo>
                    <a:pt x="14346" y="15717"/>
                    <a:pt x="14275" y="15707"/>
                    <a:pt x="14195" y="15687"/>
                  </a:cubicBezTo>
                  <a:lnTo>
                    <a:pt x="12864" y="15042"/>
                  </a:lnTo>
                  <a:cubicBezTo>
                    <a:pt x="12743" y="15001"/>
                    <a:pt x="12703" y="15001"/>
                    <a:pt x="12582" y="15001"/>
                  </a:cubicBezTo>
                  <a:lnTo>
                    <a:pt x="11372" y="15243"/>
                  </a:lnTo>
                  <a:cubicBezTo>
                    <a:pt x="11291" y="15243"/>
                    <a:pt x="11251" y="15284"/>
                    <a:pt x="11170" y="15324"/>
                  </a:cubicBezTo>
                  <a:lnTo>
                    <a:pt x="10686" y="15889"/>
                  </a:lnTo>
                  <a:cubicBezTo>
                    <a:pt x="10601" y="15946"/>
                    <a:pt x="10535" y="16003"/>
                    <a:pt x="10447" y="16003"/>
                  </a:cubicBezTo>
                  <a:cubicBezTo>
                    <a:pt x="10411" y="16003"/>
                    <a:pt x="10371" y="15993"/>
                    <a:pt x="10323" y="15969"/>
                  </a:cubicBezTo>
                  <a:lnTo>
                    <a:pt x="9315" y="15768"/>
                  </a:lnTo>
                  <a:lnTo>
                    <a:pt x="7218" y="14840"/>
                  </a:lnTo>
                  <a:lnTo>
                    <a:pt x="6492" y="13751"/>
                  </a:lnTo>
                  <a:cubicBezTo>
                    <a:pt x="6452" y="13671"/>
                    <a:pt x="6452" y="13550"/>
                    <a:pt x="6452" y="13469"/>
                  </a:cubicBezTo>
                  <a:lnTo>
                    <a:pt x="6613" y="12622"/>
                  </a:lnTo>
                  <a:lnTo>
                    <a:pt x="7097" y="11412"/>
                  </a:lnTo>
                  <a:cubicBezTo>
                    <a:pt x="7097" y="11332"/>
                    <a:pt x="7097" y="11291"/>
                    <a:pt x="7057" y="11291"/>
                  </a:cubicBezTo>
                  <a:lnTo>
                    <a:pt x="7017" y="11291"/>
                  </a:lnTo>
                  <a:lnTo>
                    <a:pt x="6089" y="11412"/>
                  </a:lnTo>
                  <a:cubicBezTo>
                    <a:pt x="6009" y="11412"/>
                    <a:pt x="5888" y="11493"/>
                    <a:pt x="5847" y="11614"/>
                  </a:cubicBezTo>
                  <a:lnTo>
                    <a:pt x="5605" y="12058"/>
                  </a:lnTo>
                  <a:cubicBezTo>
                    <a:pt x="5525" y="12138"/>
                    <a:pt x="5444" y="12219"/>
                    <a:pt x="5323" y="12259"/>
                  </a:cubicBezTo>
                  <a:lnTo>
                    <a:pt x="4113" y="12501"/>
                  </a:lnTo>
                  <a:cubicBezTo>
                    <a:pt x="4099" y="12508"/>
                    <a:pt x="4082" y="12512"/>
                    <a:pt x="4064" y="12512"/>
                  </a:cubicBezTo>
                  <a:cubicBezTo>
                    <a:pt x="3981" y="12512"/>
                    <a:pt x="3871" y="12439"/>
                    <a:pt x="3871" y="12340"/>
                  </a:cubicBezTo>
                  <a:lnTo>
                    <a:pt x="3710" y="11896"/>
                  </a:lnTo>
                  <a:lnTo>
                    <a:pt x="3387" y="11211"/>
                  </a:lnTo>
                  <a:cubicBezTo>
                    <a:pt x="3307" y="11090"/>
                    <a:pt x="3307" y="10929"/>
                    <a:pt x="3387" y="10848"/>
                  </a:cubicBezTo>
                  <a:lnTo>
                    <a:pt x="3992" y="9920"/>
                  </a:lnTo>
                  <a:lnTo>
                    <a:pt x="4234" y="9315"/>
                  </a:lnTo>
                  <a:cubicBezTo>
                    <a:pt x="4275" y="9235"/>
                    <a:pt x="4315" y="9195"/>
                    <a:pt x="4396" y="9114"/>
                  </a:cubicBezTo>
                  <a:lnTo>
                    <a:pt x="5202" y="8630"/>
                  </a:lnTo>
                  <a:cubicBezTo>
                    <a:pt x="5283" y="8590"/>
                    <a:pt x="5404" y="8590"/>
                    <a:pt x="5444" y="8590"/>
                  </a:cubicBezTo>
                  <a:lnTo>
                    <a:pt x="6210" y="8670"/>
                  </a:lnTo>
                  <a:cubicBezTo>
                    <a:pt x="6291" y="8670"/>
                    <a:pt x="6412" y="8670"/>
                    <a:pt x="6452" y="8630"/>
                  </a:cubicBezTo>
                  <a:lnTo>
                    <a:pt x="6734" y="8388"/>
                  </a:lnTo>
                  <a:cubicBezTo>
                    <a:pt x="6815" y="8307"/>
                    <a:pt x="6855" y="8307"/>
                    <a:pt x="6936" y="8307"/>
                  </a:cubicBezTo>
                  <a:lnTo>
                    <a:pt x="7823" y="8267"/>
                  </a:lnTo>
                  <a:cubicBezTo>
                    <a:pt x="7864" y="8267"/>
                    <a:pt x="7944" y="8267"/>
                    <a:pt x="8025" y="8307"/>
                  </a:cubicBezTo>
                  <a:lnTo>
                    <a:pt x="8468" y="8549"/>
                  </a:lnTo>
                  <a:cubicBezTo>
                    <a:pt x="8549" y="8590"/>
                    <a:pt x="8630" y="8670"/>
                    <a:pt x="8630" y="8791"/>
                  </a:cubicBezTo>
                  <a:lnTo>
                    <a:pt x="8630" y="9195"/>
                  </a:lnTo>
                  <a:cubicBezTo>
                    <a:pt x="8630" y="9315"/>
                    <a:pt x="8710" y="9436"/>
                    <a:pt x="8872" y="9436"/>
                  </a:cubicBezTo>
                  <a:lnTo>
                    <a:pt x="9033" y="9436"/>
                  </a:lnTo>
                  <a:cubicBezTo>
                    <a:pt x="9154" y="9436"/>
                    <a:pt x="9315" y="9275"/>
                    <a:pt x="9315" y="9154"/>
                  </a:cubicBezTo>
                  <a:lnTo>
                    <a:pt x="9275" y="8791"/>
                  </a:lnTo>
                  <a:lnTo>
                    <a:pt x="9154" y="8065"/>
                  </a:lnTo>
                  <a:cubicBezTo>
                    <a:pt x="9154" y="7944"/>
                    <a:pt x="9235" y="7823"/>
                    <a:pt x="9356" y="7702"/>
                  </a:cubicBezTo>
                  <a:lnTo>
                    <a:pt x="10162" y="7299"/>
                  </a:lnTo>
                  <a:lnTo>
                    <a:pt x="11251" y="6170"/>
                  </a:lnTo>
                  <a:lnTo>
                    <a:pt x="11937" y="5041"/>
                  </a:lnTo>
                  <a:lnTo>
                    <a:pt x="13308" y="4638"/>
                  </a:lnTo>
                  <a:cubicBezTo>
                    <a:pt x="13388" y="4597"/>
                    <a:pt x="13509" y="4517"/>
                    <a:pt x="13509" y="4396"/>
                  </a:cubicBezTo>
                  <a:lnTo>
                    <a:pt x="13509" y="3750"/>
                  </a:lnTo>
                  <a:cubicBezTo>
                    <a:pt x="13509" y="3630"/>
                    <a:pt x="13590" y="3549"/>
                    <a:pt x="13711" y="3509"/>
                  </a:cubicBezTo>
                  <a:lnTo>
                    <a:pt x="14598" y="3267"/>
                  </a:lnTo>
                  <a:cubicBezTo>
                    <a:pt x="14719" y="3267"/>
                    <a:pt x="14759" y="3226"/>
                    <a:pt x="14800" y="3146"/>
                  </a:cubicBezTo>
                  <a:lnTo>
                    <a:pt x="15163" y="2581"/>
                  </a:lnTo>
                  <a:cubicBezTo>
                    <a:pt x="15203" y="2541"/>
                    <a:pt x="15203" y="2420"/>
                    <a:pt x="15122" y="2379"/>
                  </a:cubicBezTo>
                  <a:lnTo>
                    <a:pt x="15082" y="2379"/>
                  </a:lnTo>
                  <a:lnTo>
                    <a:pt x="13469" y="1775"/>
                  </a:lnTo>
                  <a:lnTo>
                    <a:pt x="12259" y="1210"/>
                  </a:lnTo>
                  <a:cubicBezTo>
                    <a:pt x="12209" y="1193"/>
                    <a:pt x="12152" y="1183"/>
                    <a:pt x="12099" y="1183"/>
                  </a:cubicBezTo>
                  <a:cubicBezTo>
                    <a:pt x="12025" y="1183"/>
                    <a:pt x="11960" y="1203"/>
                    <a:pt x="11937" y="1250"/>
                  </a:cubicBezTo>
                  <a:lnTo>
                    <a:pt x="10444" y="2339"/>
                  </a:lnTo>
                  <a:cubicBezTo>
                    <a:pt x="10359" y="2368"/>
                    <a:pt x="10253" y="2396"/>
                    <a:pt x="10170" y="2396"/>
                  </a:cubicBezTo>
                  <a:cubicBezTo>
                    <a:pt x="10136" y="2396"/>
                    <a:pt x="10105" y="2391"/>
                    <a:pt x="10082" y="2379"/>
                  </a:cubicBezTo>
                  <a:lnTo>
                    <a:pt x="8952" y="1855"/>
                  </a:lnTo>
                  <a:lnTo>
                    <a:pt x="8146" y="1452"/>
                  </a:lnTo>
                  <a:cubicBezTo>
                    <a:pt x="8106" y="1452"/>
                    <a:pt x="8106" y="1412"/>
                    <a:pt x="8106" y="1371"/>
                  </a:cubicBezTo>
                  <a:lnTo>
                    <a:pt x="8146" y="1331"/>
                  </a:lnTo>
                  <a:lnTo>
                    <a:pt x="8952" y="1008"/>
                  </a:lnTo>
                  <a:cubicBezTo>
                    <a:pt x="9033" y="1008"/>
                    <a:pt x="9033" y="968"/>
                    <a:pt x="9073" y="968"/>
                  </a:cubicBezTo>
                  <a:lnTo>
                    <a:pt x="1016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49" name="Google Shape;1849;p88"/>
          <p:cNvSpPr/>
          <p:nvPr/>
        </p:nvSpPr>
        <p:spPr>
          <a:xfrm rot="1566753">
            <a:off x="6735122" y="4040352"/>
            <a:ext cx="471164" cy="608628"/>
          </a:xfrm>
          <a:custGeom>
            <a:avLst/>
            <a:gdLst/>
            <a:ahLst/>
            <a:cxnLst/>
            <a:rect l="l" t="t" r="r" b="b"/>
            <a:pathLst>
              <a:path w="51204" h="66143" extrusionOk="0">
                <a:moveTo>
                  <a:pt x="19448" y="0"/>
                </a:moveTo>
                <a:lnTo>
                  <a:pt x="19448" y="0"/>
                </a:lnTo>
                <a:cubicBezTo>
                  <a:pt x="21349" y="2802"/>
                  <a:pt x="22950" y="5838"/>
                  <a:pt x="24118" y="9007"/>
                </a:cubicBezTo>
                <a:cubicBezTo>
                  <a:pt x="31957" y="30189"/>
                  <a:pt x="21149" y="53705"/>
                  <a:pt x="1" y="61544"/>
                </a:cubicBezTo>
                <a:cubicBezTo>
                  <a:pt x="634" y="61978"/>
                  <a:pt x="1302" y="62312"/>
                  <a:pt x="1969" y="62645"/>
                </a:cubicBezTo>
                <a:cubicBezTo>
                  <a:pt x="6716" y="65019"/>
                  <a:pt x="11759" y="66143"/>
                  <a:pt x="16725" y="66143"/>
                </a:cubicBezTo>
                <a:cubicBezTo>
                  <a:pt x="28858" y="66143"/>
                  <a:pt x="40535" y="59432"/>
                  <a:pt x="46334" y="47835"/>
                </a:cubicBezTo>
                <a:cubicBezTo>
                  <a:pt x="48268" y="44032"/>
                  <a:pt x="49369" y="39962"/>
                  <a:pt x="49703" y="35693"/>
                </a:cubicBezTo>
                <a:cubicBezTo>
                  <a:pt x="51204" y="17479"/>
                  <a:pt x="37661" y="1501"/>
                  <a:pt x="1944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0" name="Google Shape;1850;p88"/>
          <p:cNvSpPr/>
          <p:nvPr/>
        </p:nvSpPr>
        <p:spPr>
          <a:xfrm>
            <a:off x="822853" y="4498539"/>
            <a:ext cx="5125993" cy="299256"/>
          </a:xfrm>
          <a:custGeom>
            <a:avLst/>
            <a:gdLst/>
            <a:ahLst/>
            <a:cxnLst/>
            <a:rect l="l" t="t" r="r" b="b"/>
            <a:pathLst>
              <a:path w="161716" h="9441" extrusionOk="0">
                <a:moveTo>
                  <a:pt x="80858" y="1"/>
                </a:moveTo>
                <a:cubicBezTo>
                  <a:pt x="36193" y="1"/>
                  <a:pt x="0" y="2136"/>
                  <a:pt x="0" y="4737"/>
                </a:cubicBezTo>
                <a:cubicBezTo>
                  <a:pt x="0" y="7339"/>
                  <a:pt x="36193" y="9441"/>
                  <a:pt x="80858" y="9441"/>
                </a:cubicBezTo>
                <a:cubicBezTo>
                  <a:pt x="125523" y="9441"/>
                  <a:pt x="161716" y="7339"/>
                  <a:pt x="161716" y="4737"/>
                </a:cubicBezTo>
                <a:cubicBezTo>
                  <a:pt x="161716" y="2136"/>
                  <a:pt x="125523" y="1"/>
                  <a:pt x="8085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5" name="Graphic 24" descr="Windy with solid fill">
            <a:extLst>
              <a:ext uri="{FF2B5EF4-FFF2-40B4-BE49-F238E27FC236}">
                <a16:creationId xmlns:a16="http://schemas.microsoft.com/office/drawing/2014/main" id="{EFC911D1-922D-A2B3-0B78-51BBA411AC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5400000">
            <a:off x="2626704" y="2990285"/>
            <a:ext cx="1266269" cy="1266269"/>
          </a:xfrm>
          <a:prstGeom prst="rect">
            <a:avLst/>
          </a:prstGeom>
        </p:spPr>
      </p:pic>
      <p:grpSp>
        <p:nvGrpSpPr>
          <p:cNvPr id="13" name="Google Shape;5833;p128">
            <a:extLst>
              <a:ext uri="{FF2B5EF4-FFF2-40B4-BE49-F238E27FC236}">
                <a16:creationId xmlns:a16="http://schemas.microsoft.com/office/drawing/2014/main" id="{D908F469-02D5-6FCB-CA06-156FE976E64C}"/>
              </a:ext>
            </a:extLst>
          </p:cNvPr>
          <p:cNvGrpSpPr/>
          <p:nvPr/>
        </p:nvGrpSpPr>
        <p:grpSpPr>
          <a:xfrm rot="16200000">
            <a:off x="2479044" y="1721457"/>
            <a:ext cx="1446641" cy="1131658"/>
            <a:chOff x="1190625" y="747800"/>
            <a:chExt cx="5219200" cy="4199825"/>
          </a:xfrm>
        </p:grpSpPr>
        <p:sp>
          <p:nvSpPr>
            <p:cNvPr id="14" name="Google Shape;5834;p128">
              <a:extLst>
                <a:ext uri="{FF2B5EF4-FFF2-40B4-BE49-F238E27FC236}">
                  <a16:creationId xmlns:a16="http://schemas.microsoft.com/office/drawing/2014/main" id="{67EABFBD-366F-B55E-F788-BAA35C98C3CF}"/>
                </a:ext>
              </a:extLst>
            </p:cNvPr>
            <p:cNvSpPr/>
            <p:nvPr/>
          </p:nvSpPr>
          <p:spPr>
            <a:xfrm>
              <a:off x="1841375" y="747800"/>
              <a:ext cx="4568450" cy="4199825"/>
            </a:xfrm>
            <a:custGeom>
              <a:avLst/>
              <a:gdLst/>
              <a:ahLst/>
              <a:cxnLst/>
              <a:rect l="l" t="t" r="r" b="b"/>
              <a:pathLst>
                <a:path w="182738" h="167993" extrusionOk="0">
                  <a:moveTo>
                    <a:pt x="1" y="0"/>
                  </a:moveTo>
                  <a:lnTo>
                    <a:pt x="1" y="167993"/>
                  </a:lnTo>
                  <a:cubicBezTo>
                    <a:pt x="1" y="167993"/>
                    <a:pt x="35426" y="120433"/>
                    <a:pt x="78354" y="120433"/>
                  </a:cubicBezTo>
                  <a:cubicBezTo>
                    <a:pt x="95022" y="120433"/>
                    <a:pt x="110549" y="127577"/>
                    <a:pt x="123304" y="136351"/>
                  </a:cubicBezTo>
                  <a:cubicBezTo>
                    <a:pt x="132144" y="142419"/>
                    <a:pt x="139516" y="150411"/>
                    <a:pt x="145257" y="159479"/>
                  </a:cubicBezTo>
                  <a:cubicBezTo>
                    <a:pt x="148715" y="164926"/>
                    <a:pt x="152596" y="167993"/>
                    <a:pt x="156706" y="167993"/>
                  </a:cubicBezTo>
                  <a:cubicBezTo>
                    <a:pt x="171092" y="167993"/>
                    <a:pt x="182737" y="130382"/>
                    <a:pt x="182737" y="83997"/>
                  </a:cubicBezTo>
                  <a:cubicBezTo>
                    <a:pt x="182737" y="37611"/>
                    <a:pt x="171092" y="0"/>
                    <a:pt x="156706" y="0"/>
                  </a:cubicBezTo>
                  <a:cubicBezTo>
                    <a:pt x="152596" y="0"/>
                    <a:pt x="148715" y="3067"/>
                    <a:pt x="145257" y="8514"/>
                  </a:cubicBezTo>
                  <a:cubicBezTo>
                    <a:pt x="139516" y="17583"/>
                    <a:pt x="132144" y="25574"/>
                    <a:pt x="123304" y="31642"/>
                  </a:cubicBezTo>
                  <a:cubicBezTo>
                    <a:pt x="110549" y="40416"/>
                    <a:pt x="95022" y="47560"/>
                    <a:pt x="78354" y="47560"/>
                  </a:cubicBezTo>
                  <a:cubicBezTo>
                    <a:pt x="35426" y="47560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5835;p128">
              <a:extLst>
                <a:ext uri="{FF2B5EF4-FFF2-40B4-BE49-F238E27FC236}">
                  <a16:creationId xmlns:a16="http://schemas.microsoft.com/office/drawing/2014/main" id="{E0710B02-A1AA-6899-0045-435155A602C0}"/>
                </a:ext>
              </a:extLst>
            </p:cNvPr>
            <p:cNvSpPr/>
            <p:nvPr/>
          </p:nvSpPr>
          <p:spPr>
            <a:xfrm>
              <a:off x="1841375" y="3758600"/>
              <a:ext cx="1801450" cy="1189025"/>
            </a:xfrm>
            <a:custGeom>
              <a:avLst/>
              <a:gdLst/>
              <a:ahLst/>
              <a:cxnLst/>
              <a:rect l="l" t="t" r="r" b="b"/>
              <a:pathLst>
                <a:path w="72058" h="47561" extrusionOk="0">
                  <a:moveTo>
                    <a:pt x="65762" y="1"/>
                  </a:moveTo>
                  <a:cubicBezTo>
                    <a:pt x="38362" y="1"/>
                    <a:pt x="14027" y="19345"/>
                    <a:pt x="1" y="33371"/>
                  </a:cubicBezTo>
                  <a:lnTo>
                    <a:pt x="1" y="47561"/>
                  </a:lnTo>
                  <a:cubicBezTo>
                    <a:pt x="1" y="47561"/>
                    <a:pt x="32001" y="4568"/>
                    <a:pt x="72058" y="327"/>
                  </a:cubicBezTo>
                  <a:cubicBezTo>
                    <a:pt x="69970" y="99"/>
                    <a:pt x="67883" y="1"/>
                    <a:pt x="6576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5836;p128">
              <a:extLst>
                <a:ext uri="{FF2B5EF4-FFF2-40B4-BE49-F238E27FC236}">
                  <a16:creationId xmlns:a16="http://schemas.microsoft.com/office/drawing/2014/main" id="{64301A9A-D32D-F18E-D126-7C3B5DF159FA}"/>
                </a:ext>
              </a:extLst>
            </p:cNvPr>
            <p:cNvSpPr/>
            <p:nvPr/>
          </p:nvSpPr>
          <p:spPr>
            <a:xfrm>
              <a:off x="1841375" y="747800"/>
              <a:ext cx="1801450" cy="1189025"/>
            </a:xfrm>
            <a:custGeom>
              <a:avLst/>
              <a:gdLst/>
              <a:ahLst/>
              <a:cxnLst/>
              <a:rect l="l" t="t" r="r" b="b"/>
              <a:pathLst>
                <a:path w="72058" h="47561" extrusionOk="0">
                  <a:moveTo>
                    <a:pt x="1" y="0"/>
                  </a:moveTo>
                  <a:lnTo>
                    <a:pt x="1" y="14190"/>
                  </a:lnTo>
                  <a:cubicBezTo>
                    <a:pt x="14027" y="28217"/>
                    <a:pt x="38362" y="47560"/>
                    <a:pt x="65762" y="47560"/>
                  </a:cubicBezTo>
                  <a:cubicBezTo>
                    <a:pt x="67883" y="47560"/>
                    <a:pt x="69970" y="47462"/>
                    <a:pt x="72058" y="47234"/>
                  </a:cubicBezTo>
                  <a:cubicBezTo>
                    <a:pt x="32001" y="42993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5837;p128">
              <a:extLst>
                <a:ext uri="{FF2B5EF4-FFF2-40B4-BE49-F238E27FC236}">
                  <a16:creationId xmlns:a16="http://schemas.microsoft.com/office/drawing/2014/main" id="{EEC974A3-331E-9DC3-C2BC-B16E07D06E3C}"/>
                </a:ext>
              </a:extLst>
            </p:cNvPr>
            <p:cNvSpPr/>
            <p:nvPr/>
          </p:nvSpPr>
          <p:spPr>
            <a:xfrm>
              <a:off x="5600825" y="747800"/>
              <a:ext cx="809000" cy="4199825"/>
            </a:xfrm>
            <a:custGeom>
              <a:avLst/>
              <a:gdLst/>
              <a:ahLst/>
              <a:cxnLst/>
              <a:rect l="l" t="t" r="r" b="b"/>
              <a:pathLst>
                <a:path w="32360" h="167993" extrusionOk="0">
                  <a:moveTo>
                    <a:pt x="6328" y="0"/>
                  </a:moveTo>
                  <a:cubicBezTo>
                    <a:pt x="4143" y="0"/>
                    <a:pt x="2023" y="881"/>
                    <a:pt x="0" y="2480"/>
                  </a:cubicBezTo>
                  <a:cubicBezTo>
                    <a:pt x="11352" y="11580"/>
                    <a:pt x="19768" y="44624"/>
                    <a:pt x="19768" y="83997"/>
                  </a:cubicBezTo>
                  <a:cubicBezTo>
                    <a:pt x="19768" y="123369"/>
                    <a:pt x="11352" y="156413"/>
                    <a:pt x="0" y="165514"/>
                  </a:cubicBezTo>
                  <a:cubicBezTo>
                    <a:pt x="2023" y="167112"/>
                    <a:pt x="4143" y="167993"/>
                    <a:pt x="6328" y="167993"/>
                  </a:cubicBezTo>
                  <a:cubicBezTo>
                    <a:pt x="20714" y="167993"/>
                    <a:pt x="32359" y="130382"/>
                    <a:pt x="32359" y="83997"/>
                  </a:cubicBezTo>
                  <a:cubicBezTo>
                    <a:pt x="32359" y="37611"/>
                    <a:pt x="20714" y="0"/>
                    <a:pt x="63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5838;p128">
              <a:extLst>
                <a:ext uri="{FF2B5EF4-FFF2-40B4-BE49-F238E27FC236}">
                  <a16:creationId xmlns:a16="http://schemas.microsoft.com/office/drawing/2014/main" id="{04A6182A-F4AC-6426-F982-B91FB06B9308}"/>
                </a:ext>
              </a:extLst>
            </p:cNvPr>
            <p:cNvSpPr/>
            <p:nvPr/>
          </p:nvSpPr>
          <p:spPr>
            <a:xfrm>
              <a:off x="1190625" y="747800"/>
              <a:ext cx="1302350" cy="4199825"/>
            </a:xfrm>
            <a:custGeom>
              <a:avLst/>
              <a:gdLst/>
              <a:ahLst/>
              <a:cxnLst/>
              <a:rect l="l" t="t" r="r" b="b"/>
              <a:pathLst>
                <a:path w="52094" h="167993" extrusionOk="0">
                  <a:moveTo>
                    <a:pt x="26031" y="0"/>
                  </a:moveTo>
                  <a:cubicBezTo>
                    <a:pt x="11645" y="0"/>
                    <a:pt x="0" y="37611"/>
                    <a:pt x="0" y="83997"/>
                  </a:cubicBezTo>
                  <a:cubicBezTo>
                    <a:pt x="0" y="130382"/>
                    <a:pt x="11645" y="167993"/>
                    <a:pt x="26031" y="167993"/>
                  </a:cubicBezTo>
                  <a:cubicBezTo>
                    <a:pt x="40416" y="167993"/>
                    <a:pt x="52094" y="130382"/>
                    <a:pt x="52094" y="83997"/>
                  </a:cubicBezTo>
                  <a:cubicBezTo>
                    <a:pt x="52094" y="37611"/>
                    <a:pt x="40416" y="0"/>
                    <a:pt x="260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5839;p128">
              <a:extLst>
                <a:ext uri="{FF2B5EF4-FFF2-40B4-BE49-F238E27FC236}">
                  <a16:creationId xmlns:a16="http://schemas.microsoft.com/office/drawing/2014/main" id="{C100B785-683B-4710-D3A6-498A7CEBA669}"/>
                </a:ext>
              </a:extLst>
            </p:cNvPr>
            <p:cNvSpPr/>
            <p:nvPr/>
          </p:nvSpPr>
          <p:spPr>
            <a:xfrm>
              <a:off x="1505400" y="1099275"/>
              <a:ext cx="672000" cy="3496875"/>
            </a:xfrm>
            <a:custGeom>
              <a:avLst/>
              <a:gdLst/>
              <a:ahLst/>
              <a:cxnLst/>
              <a:rect l="l" t="t" r="r" b="b"/>
              <a:pathLst>
                <a:path w="26880" h="139875" extrusionOk="0">
                  <a:moveTo>
                    <a:pt x="13440" y="1"/>
                  </a:moveTo>
                  <a:cubicBezTo>
                    <a:pt x="11482" y="2708"/>
                    <a:pt x="8416" y="8547"/>
                    <a:pt x="5611" y="19409"/>
                  </a:cubicBezTo>
                  <a:cubicBezTo>
                    <a:pt x="1990" y="33436"/>
                    <a:pt x="0" y="51377"/>
                    <a:pt x="0" y="69938"/>
                  </a:cubicBezTo>
                  <a:cubicBezTo>
                    <a:pt x="0" y="88498"/>
                    <a:pt x="1990" y="106439"/>
                    <a:pt x="5611" y="120466"/>
                  </a:cubicBezTo>
                  <a:cubicBezTo>
                    <a:pt x="8416" y="131328"/>
                    <a:pt x="11482" y="137167"/>
                    <a:pt x="13440" y="139875"/>
                  </a:cubicBezTo>
                  <a:cubicBezTo>
                    <a:pt x="15429" y="137167"/>
                    <a:pt x="18496" y="131328"/>
                    <a:pt x="21268" y="120466"/>
                  </a:cubicBezTo>
                  <a:cubicBezTo>
                    <a:pt x="24889" y="106439"/>
                    <a:pt x="26879" y="88498"/>
                    <a:pt x="26879" y="69938"/>
                  </a:cubicBezTo>
                  <a:cubicBezTo>
                    <a:pt x="26879" y="51377"/>
                    <a:pt x="24889" y="33436"/>
                    <a:pt x="21268" y="19409"/>
                  </a:cubicBezTo>
                  <a:cubicBezTo>
                    <a:pt x="18496" y="8547"/>
                    <a:pt x="15429" y="2708"/>
                    <a:pt x="1344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5840;p128">
              <a:extLst>
                <a:ext uri="{FF2B5EF4-FFF2-40B4-BE49-F238E27FC236}">
                  <a16:creationId xmlns:a16="http://schemas.microsoft.com/office/drawing/2014/main" id="{8E508904-B898-BF52-EA62-AC1BFB5F6B9F}"/>
                </a:ext>
              </a:extLst>
            </p:cNvPr>
            <p:cNvSpPr/>
            <p:nvPr/>
          </p:nvSpPr>
          <p:spPr>
            <a:xfrm>
              <a:off x="2842000" y="1644850"/>
              <a:ext cx="285450" cy="2405725"/>
            </a:xfrm>
            <a:custGeom>
              <a:avLst/>
              <a:gdLst/>
              <a:ahLst/>
              <a:cxnLst/>
              <a:rect l="l" t="t" r="r" b="b"/>
              <a:pathLst>
                <a:path w="11418" h="96229" extrusionOk="0">
                  <a:moveTo>
                    <a:pt x="0" y="0"/>
                  </a:moveTo>
                  <a:lnTo>
                    <a:pt x="0" y="0"/>
                  </a:lnTo>
                  <a:cubicBezTo>
                    <a:pt x="3393" y="12820"/>
                    <a:pt x="5285" y="30174"/>
                    <a:pt x="5285" y="48147"/>
                  </a:cubicBezTo>
                  <a:cubicBezTo>
                    <a:pt x="5285" y="66055"/>
                    <a:pt x="3393" y="83409"/>
                    <a:pt x="33" y="96229"/>
                  </a:cubicBezTo>
                  <a:cubicBezTo>
                    <a:pt x="2349" y="94826"/>
                    <a:pt x="4763" y="93521"/>
                    <a:pt x="7242" y="92314"/>
                  </a:cubicBezTo>
                  <a:cubicBezTo>
                    <a:pt x="9949" y="79756"/>
                    <a:pt x="11417" y="64392"/>
                    <a:pt x="11417" y="48147"/>
                  </a:cubicBezTo>
                  <a:cubicBezTo>
                    <a:pt x="11417" y="31837"/>
                    <a:pt x="9949" y="16473"/>
                    <a:pt x="7242" y="3882"/>
                  </a:cubicBezTo>
                  <a:cubicBezTo>
                    <a:pt x="4763" y="2675"/>
                    <a:pt x="2349" y="1370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5841;p128">
              <a:extLst>
                <a:ext uri="{FF2B5EF4-FFF2-40B4-BE49-F238E27FC236}">
                  <a16:creationId xmlns:a16="http://schemas.microsoft.com/office/drawing/2014/main" id="{1E6CCEA2-BC9C-6270-F4FA-63D92EE1F5FE}"/>
                </a:ext>
              </a:extLst>
            </p:cNvPr>
            <p:cNvSpPr/>
            <p:nvPr/>
          </p:nvSpPr>
          <p:spPr>
            <a:xfrm>
              <a:off x="4735575" y="1575525"/>
              <a:ext cx="305025" cy="2544375"/>
            </a:xfrm>
            <a:custGeom>
              <a:avLst/>
              <a:gdLst/>
              <a:ahLst/>
              <a:cxnLst/>
              <a:rect l="l" t="t" r="r" b="b"/>
              <a:pathLst>
                <a:path w="12201" h="101775" extrusionOk="0">
                  <a:moveTo>
                    <a:pt x="5318" y="1"/>
                  </a:moveTo>
                  <a:cubicBezTo>
                    <a:pt x="3589" y="1142"/>
                    <a:pt x="1827" y="2251"/>
                    <a:pt x="1" y="3295"/>
                  </a:cubicBezTo>
                  <a:cubicBezTo>
                    <a:pt x="3817" y="14843"/>
                    <a:pt x="6100" y="32392"/>
                    <a:pt x="6100" y="50920"/>
                  </a:cubicBezTo>
                  <a:cubicBezTo>
                    <a:pt x="6100" y="69416"/>
                    <a:pt x="3817" y="86965"/>
                    <a:pt x="1" y="98480"/>
                  </a:cubicBezTo>
                  <a:cubicBezTo>
                    <a:pt x="1827" y="99524"/>
                    <a:pt x="3621" y="100633"/>
                    <a:pt x="5350" y="101775"/>
                  </a:cubicBezTo>
                  <a:cubicBezTo>
                    <a:pt x="9689" y="89542"/>
                    <a:pt x="12200" y="71014"/>
                    <a:pt x="12200" y="50920"/>
                  </a:cubicBezTo>
                  <a:cubicBezTo>
                    <a:pt x="12200" y="30794"/>
                    <a:pt x="9656" y="12233"/>
                    <a:pt x="531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5842;p128">
              <a:extLst>
                <a:ext uri="{FF2B5EF4-FFF2-40B4-BE49-F238E27FC236}">
                  <a16:creationId xmlns:a16="http://schemas.microsoft.com/office/drawing/2014/main" id="{C4333033-BF1B-4E7C-067C-54AEDFE07415}"/>
                </a:ext>
              </a:extLst>
            </p:cNvPr>
            <p:cNvSpPr/>
            <p:nvPr/>
          </p:nvSpPr>
          <p:spPr>
            <a:xfrm>
              <a:off x="5467900" y="833425"/>
              <a:ext cx="435500" cy="4028575"/>
            </a:xfrm>
            <a:custGeom>
              <a:avLst/>
              <a:gdLst/>
              <a:ahLst/>
              <a:cxnLst/>
              <a:rect l="l" t="t" r="r" b="b"/>
              <a:pathLst>
                <a:path w="17420" h="161143" extrusionOk="0">
                  <a:moveTo>
                    <a:pt x="4241" y="1"/>
                  </a:moveTo>
                  <a:cubicBezTo>
                    <a:pt x="2838" y="1338"/>
                    <a:pt x="1501" y="3034"/>
                    <a:pt x="196" y="5089"/>
                  </a:cubicBezTo>
                  <a:cubicBezTo>
                    <a:pt x="131" y="5187"/>
                    <a:pt x="65" y="5285"/>
                    <a:pt x="0" y="5383"/>
                  </a:cubicBezTo>
                  <a:cubicBezTo>
                    <a:pt x="6916" y="21138"/>
                    <a:pt x="11319" y="49681"/>
                    <a:pt x="11319" y="80572"/>
                  </a:cubicBezTo>
                  <a:cubicBezTo>
                    <a:pt x="11319" y="111397"/>
                    <a:pt x="6916" y="139972"/>
                    <a:pt x="33" y="155793"/>
                  </a:cubicBezTo>
                  <a:cubicBezTo>
                    <a:pt x="65" y="155858"/>
                    <a:pt x="131" y="155956"/>
                    <a:pt x="196" y="156054"/>
                  </a:cubicBezTo>
                  <a:cubicBezTo>
                    <a:pt x="1501" y="158109"/>
                    <a:pt x="2838" y="159805"/>
                    <a:pt x="4241" y="161143"/>
                  </a:cubicBezTo>
                  <a:cubicBezTo>
                    <a:pt x="12330" y="144996"/>
                    <a:pt x="17419" y="114464"/>
                    <a:pt x="17419" y="80604"/>
                  </a:cubicBezTo>
                  <a:cubicBezTo>
                    <a:pt x="17419" y="46647"/>
                    <a:pt x="12363" y="16180"/>
                    <a:pt x="424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5843;p128">
              <a:extLst>
                <a:ext uri="{FF2B5EF4-FFF2-40B4-BE49-F238E27FC236}">
                  <a16:creationId xmlns:a16="http://schemas.microsoft.com/office/drawing/2014/main" id="{7FA1213B-EF6A-833D-FCE5-AB1369156028}"/>
                </a:ext>
              </a:extLst>
            </p:cNvPr>
            <p:cNvSpPr/>
            <p:nvPr/>
          </p:nvSpPr>
          <p:spPr>
            <a:xfrm>
              <a:off x="3843425" y="1923750"/>
              <a:ext cx="247125" cy="1847925"/>
            </a:xfrm>
            <a:custGeom>
              <a:avLst/>
              <a:gdLst/>
              <a:ahLst/>
              <a:cxnLst/>
              <a:rect l="l" t="t" r="r" b="b"/>
              <a:pathLst>
                <a:path w="9885" h="73917" extrusionOk="0">
                  <a:moveTo>
                    <a:pt x="6166" y="0"/>
                  </a:moveTo>
                  <a:cubicBezTo>
                    <a:pt x="4111" y="261"/>
                    <a:pt x="2055" y="457"/>
                    <a:pt x="0" y="490"/>
                  </a:cubicBezTo>
                  <a:cubicBezTo>
                    <a:pt x="2414" y="10536"/>
                    <a:pt x="3752" y="23356"/>
                    <a:pt x="3752" y="36959"/>
                  </a:cubicBezTo>
                  <a:cubicBezTo>
                    <a:pt x="3752" y="50594"/>
                    <a:pt x="2414" y="63381"/>
                    <a:pt x="0" y="73428"/>
                  </a:cubicBezTo>
                  <a:cubicBezTo>
                    <a:pt x="2055" y="73460"/>
                    <a:pt x="4111" y="73656"/>
                    <a:pt x="6166" y="73917"/>
                  </a:cubicBezTo>
                  <a:cubicBezTo>
                    <a:pt x="8579" y="63576"/>
                    <a:pt x="9884" y="50626"/>
                    <a:pt x="9884" y="36991"/>
                  </a:cubicBezTo>
                  <a:cubicBezTo>
                    <a:pt x="9884" y="23323"/>
                    <a:pt x="8547" y="10341"/>
                    <a:pt x="61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4207;p127">
            <a:extLst>
              <a:ext uri="{FF2B5EF4-FFF2-40B4-BE49-F238E27FC236}">
                <a16:creationId xmlns:a16="http://schemas.microsoft.com/office/drawing/2014/main" id="{2EC7A6CE-2A4E-224D-B1CE-E6A46F03E425}"/>
              </a:ext>
            </a:extLst>
          </p:cNvPr>
          <p:cNvGrpSpPr/>
          <p:nvPr/>
        </p:nvGrpSpPr>
        <p:grpSpPr>
          <a:xfrm>
            <a:off x="1476130" y="-1891717"/>
            <a:ext cx="3452467" cy="3877472"/>
            <a:chOff x="1843000" y="238125"/>
            <a:chExt cx="3914425" cy="5219200"/>
          </a:xfrm>
        </p:grpSpPr>
        <p:sp>
          <p:nvSpPr>
            <p:cNvPr id="33" name="Google Shape;4214;p127">
              <a:extLst>
                <a:ext uri="{FF2B5EF4-FFF2-40B4-BE49-F238E27FC236}">
                  <a16:creationId xmlns:a16="http://schemas.microsoft.com/office/drawing/2014/main" id="{BA33390F-9E2B-1A87-349C-4792DC953937}"/>
                </a:ext>
              </a:extLst>
            </p:cNvPr>
            <p:cNvSpPr/>
            <p:nvPr/>
          </p:nvSpPr>
          <p:spPr>
            <a:xfrm>
              <a:off x="3177975" y="3907850"/>
              <a:ext cx="540700" cy="978625"/>
            </a:xfrm>
            <a:custGeom>
              <a:avLst/>
              <a:gdLst/>
              <a:ahLst/>
              <a:cxnLst/>
              <a:rect l="l" t="t" r="r" b="b"/>
              <a:pathLst>
                <a:path w="21628" h="39145" extrusionOk="0">
                  <a:moveTo>
                    <a:pt x="5155" y="0"/>
                  </a:moveTo>
                  <a:cubicBezTo>
                    <a:pt x="3426" y="0"/>
                    <a:pt x="1990" y="1370"/>
                    <a:pt x="1893" y="3099"/>
                  </a:cubicBezTo>
                  <a:lnTo>
                    <a:pt x="1208" y="16310"/>
                  </a:lnTo>
                  <a:lnTo>
                    <a:pt x="164" y="35882"/>
                  </a:lnTo>
                  <a:lnTo>
                    <a:pt x="1" y="39144"/>
                  </a:lnTo>
                  <a:lnTo>
                    <a:pt x="21628" y="39144"/>
                  </a:lnTo>
                  <a:lnTo>
                    <a:pt x="2162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4215;p127">
              <a:extLst>
                <a:ext uri="{FF2B5EF4-FFF2-40B4-BE49-F238E27FC236}">
                  <a16:creationId xmlns:a16="http://schemas.microsoft.com/office/drawing/2014/main" id="{B119781A-084C-1E90-777E-E99BA2C99D75}"/>
                </a:ext>
              </a:extLst>
            </p:cNvPr>
            <p:cNvSpPr/>
            <p:nvPr/>
          </p:nvSpPr>
          <p:spPr>
            <a:xfrm>
              <a:off x="3151875" y="5050350"/>
              <a:ext cx="17150" cy="359675"/>
            </a:xfrm>
            <a:custGeom>
              <a:avLst/>
              <a:gdLst/>
              <a:ahLst/>
              <a:cxnLst/>
              <a:rect l="l" t="t" r="r" b="b"/>
              <a:pathLst>
                <a:path w="686" h="14387" extrusionOk="0">
                  <a:moveTo>
                    <a:pt x="33" y="12853"/>
                  </a:moveTo>
                  <a:lnTo>
                    <a:pt x="686" y="1"/>
                  </a:lnTo>
                  <a:lnTo>
                    <a:pt x="33" y="12853"/>
                  </a:lnTo>
                  <a:cubicBezTo>
                    <a:pt x="1" y="13408"/>
                    <a:pt x="99" y="13897"/>
                    <a:pt x="327" y="14386"/>
                  </a:cubicBezTo>
                  <a:cubicBezTo>
                    <a:pt x="99" y="13897"/>
                    <a:pt x="1" y="13408"/>
                    <a:pt x="33" y="1285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4216;p127">
              <a:extLst>
                <a:ext uri="{FF2B5EF4-FFF2-40B4-BE49-F238E27FC236}">
                  <a16:creationId xmlns:a16="http://schemas.microsoft.com/office/drawing/2014/main" id="{149DF702-5E30-683C-1AC7-B65D281B6FD8}"/>
                </a:ext>
              </a:extLst>
            </p:cNvPr>
            <p:cNvSpPr/>
            <p:nvPr/>
          </p:nvSpPr>
          <p:spPr>
            <a:xfrm>
              <a:off x="4362075" y="3945350"/>
              <a:ext cx="5725" cy="9825"/>
            </a:xfrm>
            <a:custGeom>
              <a:avLst/>
              <a:gdLst/>
              <a:ahLst/>
              <a:cxnLst/>
              <a:rect l="l" t="t" r="r" b="b"/>
              <a:pathLst>
                <a:path w="229" h="393" extrusionOk="0">
                  <a:moveTo>
                    <a:pt x="1" y="1"/>
                  </a:moveTo>
                  <a:cubicBezTo>
                    <a:pt x="99" y="131"/>
                    <a:pt x="164" y="262"/>
                    <a:pt x="229" y="392"/>
                  </a:cubicBezTo>
                  <a:cubicBezTo>
                    <a:pt x="164" y="262"/>
                    <a:pt x="99" y="131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4217;p127">
              <a:extLst>
                <a:ext uri="{FF2B5EF4-FFF2-40B4-BE49-F238E27FC236}">
                  <a16:creationId xmlns:a16="http://schemas.microsoft.com/office/drawing/2014/main" id="{67AED272-95E8-0A0A-41A0-D69F36A9BCB7}"/>
                </a:ext>
              </a:extLst>
            </p:cNvPr>
            <p:cNvSpPr/>
            <p:nvPr/>
          </p:nvSpPr>
          <p:spPr>
            <a:xfrm>
              <a:off x="3151875" y="4886450"/>
              <a:ext cx="648350" cy="570875"/>
            </a:xfrm>
            <a:custGeom>
              <a:avLst/>
              <a:gdLst/>
              <a:ahLst/>
              <a:cxnLst/>
              <a:rect l="l" t="t" r="r" b="b"/>
              <a:pathLst>
                <a:path w="25934" h="22835" extrusionOk="0">
                  <a:moveTo>
                    <a:pt x="1045" y="0"/>
                  </a:moveTo>
                  <a:lnTo>
                    <a:pt x="686" y="6557"/>
                  </a:lnTo>
                  <a:lnTo>
                    <a:pt x="33" y="19409"/>
                  </a:lnTo>
                  <a:cubicBezTo>
                    <a:pt x="1" y="19964"/>
                    <a:pt x="99" y="20453"/>
                    <a:pt x="327" y="20942"/>
                  </a:cubicBezTo>
                  <a:cubicBezTo>
                    <a:pt x="653" y="21660"/>
                    <a:pt x="1240" y="22247"/>
                    <a:pt x="1958" y="22573"/>
                  </a:cubicBezTo>
                  <a:cubicBezTo>
                    <a:pt x="2349" y="22736"/>
                    <a:pt x="2806" y="22834"/>
                    <a:pt x="3263" y="22834"/>
                  </a:cubicBezTo>
                  <a:lnTo>
                    <a:pt x="25934" y="22834"/>
                  </a:lnTo>
                  <a:lnTo>
                    <a:pt x="25934" y="9786"/>
                  </a:lnTo>
                  <a:cubicBezTo>
                    <a:pt x="24139" y="9786"/>
                    <a:pt x="22672" y="8318"/>
                    <a:pt x="22672" y="6524"/>
                  </a:cubicBezTo>
                  <a:lnTo>
                    <a:pt x="2267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4218;p127">
              <a:extLst>
                <a:ext uri="{FF2B5EF4-FFF2-40B4-BE49-F238E27FC236}">
                  <a16:creationId xmlns:a16="http://schemas.microsoft.com/office/drawing/2014/main" id="{F7060BBA-0682-D715-1F06-B9698789B8D3}"/>
                </a:ext>
              </a:extLst>
            </p:cNvPr>
            <p:cNvSpPr/>
            <p:nvPr/>
          </p:nvSpPr>
          <p:spPr>
            <a:xfrm>
              <a:off x="3800200" y="4886450"/>
              <a:ext cx="654875" cy="570875"/>
            </a:xfrm>
            <a:custGeom>
              <a:avLst/>
              <a:gdLst/>
              <a:ahLst/>
              <a:cxnLst/>
              <a:rect l="l" t="t" r="r" b="b"/>
              <a:pathLst>
                <a:path w="26195" h="22835" extrusionOk="0">
                  <a:moveTo>
                    <a:pt x="3263" y="0"/>
                  </a:moveTo>
                  <a:lnTo>
                    <a:pt x="3263" y="6524"/>
                  </a:lnTo>
                  <a:cubicBezTo>
                    <a:pt x="3263" y="8318"/>
                    <a:pt x="1795" y="9786"/>
                    <a:pt x="1" y="9786"/>
                  </a:cubicBezTo>
                  <a:lnTo>
                    <a:pt x="1" y="22834"/>
                  </a:lnTo>
                  <a:lnTo>
                    <a:pt x="22834" y="22834"/>
                  </a:lnTo>
                  <a:cubicBezTo>
                    <a:pt x="24694" y="22834"/>
                    <a:pt x="26194" y="21268"/>
                    <a:pt x="26096" y="19409"/>
                  </a:cubicBezTo>
                  <a:lnTo>
                    <a:pt x="2508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4219;p127">
              <a:extLst>
                <a:ext uri="{FF2B5EF4-FFF2-40B4-BE49-F238E27FC236}">
                  <a16:creationId xmlns:a16="http://schemas.microsoft.com/office/drawing/2014/main" id="{74E3C36C-A407-7E63-28BA-9371EF97B568}"/>
                </a:ext>
              </a:extLst>
            </p:cNvPr>
            <p:cNvSpPr/>
            <p:nvPr/>
          </p:nvSpPr>
          <p:spPr>
            <a:xfrm>
              <a:off x="3881750" y="3907850"/>
              <a:ext cx="540700" cy="978625"/>
            </a:xfrm>
            <a:custGeom>
              <a:avLst/>
              <a:gdLst/>
              <a:ahLst/>
              <a:cxnLst/>
              <a:rect l="l" t="t" r="r" b="b"/>
              <a:pathLst>
                <a:path w="21628" h="39145" extrusionOk="0">
                  <a:moveTo>
                    <a:pt x="1" y="0"/>
                  </a:moveTo>
                  <a:lnTo>
                    <a:pt x="1" y="39144"/>
                  </a:lnTo>
                  <a:lnTo>
                    <a:pt x="21628" y="39144"/>
                  </a:lnTo>
                  <a:lnTo>
                    <a:pt x="21464" y="35882"/>
                  </a:lnTo>
                  <a:lnTo>
                    <a:pt x="20421" y="16310"/>
                  </a:lnTo>
                  <a:lnTo>
                    <a:pt x="19801" y="4274"/>
                  </a:lnTo>
                  <a:lnTo>
                    <a:pt x="19736" y="3099"/>
                  </a:lnTo>
                  <a:cubicBezTo>
                    <a:pt x="19703" y="2643"/>
                    <a:pt x="19605" y="2251"/>
                    <a:pt x="19442" y="1860"/>
                  </a:cubicBezTo>
                  <a:cubicBezTo>
                    <a:pt x="19377" y="1762"/>
                    <a:pt x="19312" y="1631"/>
                    <a:pt x="19214" y="1501"/>
                  </a:cubicBezTo>
                  <a:cubicBezTo>
                    <a:pt x="18626" y="588"/>
                    <a:pt x="17615" y="0"/>
                    <a:pt x="1647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221;p127">
              <a:extLst>
                <a:ext uri="{FF2B5EF4-FFF2-40B4-BE49-F238E27FC236}">
                  <a16:creationId xmlns:a16="http://schemas.microsoft.com/office/drawing/2014/main" id="{50D3D427-F069-6EDC-742C-281FC7C74F37}"/>
                </a:ext>
              </a:extLst>
            </p:cNvPr>
            <p:cNvSpPr/>
            <p:nvPr/>
          </p:nvSpPr>
          <p:spPr>
            <a:xfrm>
              <a:off x="3718650" y="3418550"/>
              <a:ext cx="163125" cy="1712575"/>
            </a:xfrm>
            <a:custGeom>
              <a:avLst/>
              <a:gdLst/>
              <a:ahLst/>
              <a:cxnLst/>
              <a:rect l="l" t="t" r="r" b="b"/>
              <a:pathLst>
                <a:path w="6525" h="68503" extrusionOk="0">
                  <a:moveTo>
                    <a:pt x="3263" y="0"/>
                  </a:moveTo>
                  <a:cubicBezTo>
                    <a:pt x="1468" y="0"/>
                    <a:pt x="1" y="1468"/>
                    <a:pt x="1" y="3262"/>
                  </a:cubicBezTo>
                  <a:lnTo>
                    <a:pt x="1" y="19572"/>
                  </a:lnTo>
                  <a:lnTo>
                    <a:pt x="1" y="58716"/>
                  </a:lnTo>
                  <a:lnTo>
                    <a:pt x="1" y="65240"/>
                  </a:lnTo>
                  <a:cubicBezTo>
                    <a:pt x="1" y="67034"/>
                    <a:pt x="1468" y="68502"/>
                    <a:pt x="3263" y="68502"/>
                  </a:cubicBezTo>
                  <a:cubicBezTo>
                    <a:pt x="5057" y="68502"/>
                    <a:pt x="6525" y="67034"/>
                    <a:pt x="6525" y="65240"/>
                  </a:cubicBezTo>
                  <a:lnTo>
                    <a:pt x="6525" y="58716"/>
                  </a:lnTo>
                  <a:lnTo>
                    <a:pt x="6525" y="19572"/>
                  </a:lnTo>
                  <a:lnTo>
                    <a:pt x="6525" y="3262"/>
                  </a:lnTo>
                  <a:cubicBezTo>
                    <a:pt x="6525" y="1468"/>
                    <a:pt x="5057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4208;p127">
              <a:extLst>
                <a:ext uri="{FF2B5EF4-FFF2-40B4-BE49-F238E27FC236}">
                  <a16:creationId xmlns:a16="http://schemas.microsoft.com/office/drawing/2014/main" id="{65BE6AF3-27B3-6EAD-3205-DCF04B913E7C}"/>
                </a:ext>
              </a:extLst>
            </p:cNvPr>
            <p:cNvSpPr/>
            <p:nvPr/>
          </p:nvSpPr>
          <p:spPr>
            <a:xfrm>
              <a:off x="1843000" y="1511925"/>
              <a:ext cx="1467925" cy="2806950"/>
            </a:xfrm>
            <a:custGeom>
              <a:avLst/>
              <a:gdLst/>
              <a:ahLst/>
              <a:cxnLst/>
              <a:rect l="l" t="t" r="r" b="b"/>
              <a:pathLst>
                <a:path w="58717" h="112278" extrusionOk="0">
                  <a:moveTo>
                    <a:pt x="58717" y="0"/>
                  </a:moveTo>
                  <a:lnTo>
                    <a:pt x="53302" y="5415"/>
                  </a:lnTo>
                  <a:cubicBezTo>
                    <a:pt x="48376" y="10341"/>
                    <a:pt x="45669" y="16897"/>
                    <a:pt x="45669" y="23878"/>
                  </a:cubicBezTo>
                  <a:lnTo>
                    <a:pt x="45669" y="27564"/>
                  </a:lnTo>
                  <a:cubicBezTo>
                    <a:pt x="45669" y="37154"/>
                    <a:pt x="41950" y="46157"/>
                    <a:pt x="35165" y="52942"/>
                  </a:cubicBezTo>
                  <a:lnTo>
                    <a:pt x="8613" y="79495"/>
                  </a:lnTo>
                  <a:cubicBezTo>
                    <a:pt x="3067" y="85040"/>
                    <a:pt x="1" y="92412"/>
                    <a:pt x="1" y="100241"/>
                  </a:cubicBezTo>
                  <a:lnTo>
                    <a:pt x="1" y="112278"/>
                  </a:lnTo>
                  <a:lnTo>
                    <a:pt x="54607" y="112278"/>
                  </a:lnTo>
                  <a:lnTo>
                    <a:pt x="55292" y="99067"/>
                  </a:lnTo>
                  <a:cubicBezTo>
                    <a:pt x="55389" y="97338"/>
                    <a:pt x="56825" y="95968"/>
                    <a:pt x="58554" y="95968"/>
                  </a:cubicBezTo>
                  <a:lnTo>
                    <a:pt x="58717" y="95968"/>
                  </a:lnTo>
                  <a:lnTo>
                    <a:pt x="5871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4209;p127">
              <a:extLst>
                <a:ext uri="{FF2B5EF4-FFF2-40B4-BE49-F238E27FC236}">
                  <a16:creationId xmlns:a16="http://schemas.microsoft.com/office/drawing/2014/main" id="{75F17DA0-D7E8-1976-EB0F-86F96D90CEDF}"/>
                </a:ext>
              </a:extLst>
            </p:cNvPr>
            <p:cNvSpPr/>
            <p:nvPr/>
          </p:nvSpPr>
          <p:spPr>
            <a:xfrm>
              <a:off x="1843000" y="4315600"/>
              <a:ext cx="1365175" cy="489325"/>
            </a:xfrm>
            <a:custGeom>
              <a:avLst/>
              <a:gdLst/>
              <a:ahLst/>
              <a:cxnLst/>
              <a:rect l="l" t="t" r="r" b="b"/>
              <a:pathLst>
                <a:path w="54607" h="19573" extrusionOk="0">
                  <a:moveTo>
                    <a:pt x="1" y="0"/>
                  </a:moveTo>
                  <a:lnTo>
                    <a:pt x="1" y="9786"/>
                  </a:lnTo>
                  <a:cubicBezTo>
                    <a:pt x="1" y="15169"/>
                    <a:pt x="4405" y="19572"/>
                    <a:pt x="9787" y="19572"/>
                  </a:cubicBezTo>
                  <a:lnTo>
                    <a:pt x="53563" y="19572"/>
                  </a:lnTo>
                  <a:lnTo>
                    <a:pt x="5460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4210;p127">
              <a:extLst>
                <a:ext uri="{FF2B5EF4-FFF2-40B4-BE49-F238E27FC236}">
                  <a16:creationId xmlns:a16="http://schemas.microsoft.com/office/drawing/2014/main" id="{7362C2A4-884D-657B-50C2-3189C0A1771B}"/>
                </a:ext>
              </a:extLst>
            </p:cNvPr>
            <p:cNvSpPr/>
            <p:nvPr/>
          </p:nvSpPr>
          <p:spPr>
            <a:xfrm>
              <a:off x="4289500" y="1511925"/>
              <a:ext cx="1467925" cy="2806950"/>
            </a:xfrm>
            <a:custGeom>
              <a:avLst/>
              <a:gdLst/>
              <a:ahLst/>
              <a:cxnLst/>
              <a:rect l="l" t="t" r="r" b="b"/>
              <a:pathLst>
                <a:path w="58717" h="112278" extrusionOk="0">
                  <a:moveTo>
                    <a:pt x="0" y="0"/>
                  </a:moveTo>
                  <a:lnTo>
                    <a:pt x="0" y="95968"/>
                  </a:lnTo>
                  <a:lnTo>
                    <a:pt x="164" y="95968"/>
                  </a:lnTo>
                  <a:cubicBezTo>
                    <a:pt x="1305" y="95968"/>
                    <a:pt x="2316" y="96555"/>
                    <a:pt x="2904" y="97468"/>
                  </a:cubicBezTo>
                  <a:cubicBezTo>
                    <a:pt x="3002" y="97599"/>
                    <a:pt x="3067" y="97697"/>
                    <a:pt x="3132" y="97827"/>
                  </a:cubicBezTo>
                  <a:cubicBezTo>
                    <a:pt x="3295" y="98219"/>
                    <a:pt x="3393" y="98610"/>
                    <a:pt x="3426" y="99067"/>
                  </a:cubicBezTo>
                  <a:lnTo>
                    <a:pt x="3491" y="100241"/>
                  </a:lnTo>
                  <a:lnTo>
                    <a:pt x="4111" y="112278"/>
                  </a:lnTo>
                  <a:lnTo>
                    <a:pt x="58716" y="112278"/>
                  </a:lnTo>
                  <a:lnTo>
                    <a:pt x="58716" y="100241"/>
                  </a:lnTo>
                  <a:cubicBezTo>
                    <a:pt x="58716" y="92412"/>
                    <a:pt x="55650" y="85040"/>
                    <a:pt x="50105" y="79495"/>
                  </a:cubicBezTo>
                  <a:lnTo>
                    <a:pt x="23552" y="52942"/>
                  </a:lnTo>
                  <a:cubicBezTo>
                    <a:pt x="16767" y="46157"/>
                    <a:pt x="13048" y="37154"/>
                    <a:pt x="13048" y="27564"/>
                  </a:cubicBezTo>
                  <a:lnTo>
                    <a:pt x="13048" y="23878"/>
                  </a:lnTo>
                  <a:cubicBezTo>
                    <a:pt x="13048" y="16897"/>
                    <a:pt x="10341" y="10341"/>
                    <a:pt x="5415" y="541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4211;p127">
              <a:extLst>
                <a:ext uri="{FF2B5EF4-FFF2-40B4-BE49-F238E27FC236}">
                  <a16:creationId xmlns:a16="http://schemas.microsoft.com/office/drawing/2014/main" id="{A1CE6B4A-DFA8-AF57-9C66-BD4B64A1B9F9}"/>
                </a:ext>
              </a:extLst>
            </p:cNvPr>
            <p:cNvSpPr/>
            <p:nvPr/>
          </p:nvSpPr>
          <p:spPr>
            <a:xfrm>
              <a:off x="4392250" y="4315600"/>
              <a:ext cx="1365175" cy="489325"/>
            </a:xfrm>
            <a:custGeom>
              <a:avLst/>
              <a:gdLst/>
              <a:ahLst/>
              <a:cxnLst/>
              <a:rect l="l" t="t" r="r" b="b"/>
              <a:pathLst>
                <a:path w="54607" h="19573" extrusionOk="0">
                  <a:moveTo>
                    <a:pt x="1" y="0"/>
                  </a:moveTo>
                  <a:lnTo>
                    <a:pt x="1044" y="19572"/>
                  </a:lnTo>
                  <a:lnTo>
                    <a:pt x="44820" y="19572"/>
                  </a:lnTo>
                  <a:cubicBezTo>
                    <a:pt x="50203" y="19572"/>
                    <a:pt x="54606" y="15169"/>
                    <a:pt x="54606" y="9786"/>
                  </a:cubicBezTo>
                  <a:lnTo>
                    <a:pt x="5460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4212;p127">
              <a:extLst>
                <a:ext uri="{FF2B5EF4-FFF2-40B4-BE49-F238E27FC236}">
                  <a16:creationId xmlns:a16="http://schemas.microsoft.com/office/drawing/2014/main" id="{E65ACED3-D6FE-A7FD-FD44-833DC0D8051E}"/>
                </a:ext>
              </a:extLst>
            </p:cNvPr>
            <p:cNvSpPr/>
            <p:nvPr/>
          </p:nvSpPr>
          <p:spPr>
            <a:xfrm>
              <a:off x="3310900" y="238125"/>
              <a:ext cx="978625" cy="3669750"/>
            </a:xfrm>
            <a:custGeom>
              <a:avLst/>
              <a:gdLst/>
              <a:ahLst/>
              <a:cxnLst/>
              <a:rect l="l" t="t" r="r" b="b"/>
              <a:pathLst>
                <a:path w="39145" h="146790" extrusionOk="0">
                  <a:moveTo>
                    <a:pt x="19573" y="0"/>
                  </a:moveTo>
                  <a:cubicBezTo>
                    <a:pt x="8775" y="0"/>
                    <a:pt x="1" y="8775"/>
                    <a:pt x="1" y="19572"/>
                  </a:cubicBezTo>
                  <a:lnTo>
                    <a:pt x="1" y="50854"/>
                  </a:lnTo>
                  <a:lnTo>
                    <a:pt x="1" y="146789"/>
                  </a:lnTo>
                  <a:lnTo>
                    <a:pt x="6525" y="146789"/>
                  </a:lnTo>
                  <a:lnTo>
                    <a:pt x="6525" y="52192"/>
                  </a:lnTo>
                  <a:lnTo>
                    <a:pt x="6525" y="29358"/>
                  </a:lnTo>
                  <a:lnTo>
                    <a:pt x="6590" y="29358"/>
                  </a:lnTo>
                  <a:cubicBezTo>
                    <a:pt x="6329" y="28020"/>
                    <a:pt x="6916" y="26618"/>
                    <a:pt x="8156" y="25900"/>
                  </a:cubicBezTo>
                  <a:cubicBezTo>
                    <a:pt x="11630" y="23894"/>
                    <a:pt x="15601" y="22891"/>
                    <a:pt x="19573" y="22891"/>
                  </a:cubicBezTo>
                  <a:cubicBezTo>
                    <a:pt x="23544" y="22891"/>
                    <a:pt x="27516" y="23894"/>
                    <a:pt x="30990" y="25900"/>
                  </a:cubicBezTo>
                  <a:cubicBezTo>
                    <a:pt x="32229" y="26618"/>
                    <a:pt x="32816" y="28020"/>
                    <a:pt x="32555" y="29358"/>
                  </a:cubicBezTo>
                  <a:lnTo>
                    <a:pt x="32621" y="29358"/>
                  </a:lnTo>
                  <a:lnTo>
                    <a:pt x="32621" y="52192"/>
                  </a:lnTo>
                  <a:lnTo>
                    <a:pt x="32621" y="146789"/>
                  </a:lnTo>
                  <a:lnTo>
                    <a:pt x="39144" y="146789"/>
                  </a:lnTo>
                  <a:lnTo>
                    <a:pt x="39144" y="50854"/>
                  </a:lnTo>
                  <a:lnTo>
                    <a:pt x="39144" y="19572"/>
                  </a:lnTo>
                  <a:cubicBezTo>
                    <a:pt x="39144" y="8775"/>
                    <a:pt x="30370" y="0"/>
                    <a:pt x="195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4213;p127">
              <a:extLst>
                <a:ext uri="{FF2B5EF4-FFF2-40B4-BE49-F238E27FC236}">
                  <a16:creationId xmlns:a16="http://schemas.microsoft.com/office/drawing/2014/main" id="{FF60C44F-9F6E-B7BC-B22F-CEEAD8989595}"/>
                </a:ext>
              </a:extLst>
            </p:cNvPr>
            <p:cNvSpPr/>
            <p:nvPr/>
          </p:nvSpPr>
          <p:spPr>
            <a:xfrm>
              <a:off x="3474000" y="972050"/>
              <a:ext cx="652425" cy="2935825"/>
            </a:xfrm>
            <a:custGeom>
              <a:avLst/>
              <a:gdLst/>
              <a:ahLst/>
              <a:cxnLst/>
              <a:rect l="l" t="t" r="r" b="b"/>
              <a:pathLst>
                <a:path w="26097" h="117433" extrusionOk="0">
                  <a:moveTo>
                    <a:pt x="1" y="1"/>
                  </a:moveTo>
                  <a:lnTo>
                    <a:pt x="1" y="22835"/>
                  </a:lnTo>
                  <a:lnTo>
                    <a:pt x="1" y="117432"/>
                  </a:lnTo>
                  <a:lnTo>
                    <a:pt x="9787" y="117432"/>
                  </a:lnTo>
                  <a:lnTo>
                    <a:pt x="9787" y="101122"/>
                  </a:lnTo>
                  <a:cubicBezTo>
                    <a:pt x="9787" y="99328"/>
                    <a:pt x="11254" y="97860"/>
                    <a:pt x="13049" y="97860"/>
                  </a:cubicBezTo>
                  <a:cubicBezTo>
                    <a:pt x="14843" y="97860"/>
                    <a:pt x="16311" y="99328"/>
                    <a:pt x="16311" y="101122"/>
                  </a:cubicBezTo>
                  <a:lnTo>
                    <a:pt x="16311" y="117432"/>
                  </a:lnTo>
                  <a:lnTo>
                    <a:pt x="26097" y="117432"/>
                  </a:lnTo>
                  <a:lnTo>
                    <a:pt x="26097" y="22835"/>
                  </a:lnTo>
                  <a:lnTo>
                    <a:pt x="26097" y="1"/>
                  </a:lnTo>
                  <a:lnTo>
                    <a:pt x="26031" y="1"/>
                  </a:lnTo>
                  <a:cubicBezTo>
                    <a:pt x="25966" y="360"/>
                    <a:pt x="25836" y="686"/>
                    <a:pt x="25672" y="1012"/>
                  </a:cubicBezTo>
                  <a:cubicBezTo>
                    <a:pt x="25053" y="2056"/>
                    <a:pt x="23944" y="2643"/>
                    <a:pt x="22835" y="2643"/>
                  </a:cubicBezTo>
                  <a:cubicBezTo>
                    <a:pt x="22280" y="2643"/>
                    <a:pt x="21725" y="2513"/>
                    <a:pt x="21204" y="2186"/>
                  </a:cubicBezTo>
                  <a:cubicBezTo>
                    <a:pt x="18724" y="751"/>
                    <a:pt x="15886" y="33"/>
                    <a:pt x="13049" y="33"/>
                  </a:cubicBezTo>
                  <a:cubicBezTo>
                    <a:pt x="10211" y="33"/>
                    <a:pt x="7373" y="751"/>
                    <a:pt x="4894" y="2186"/>
                  </a:cubicBezTo>
                  <a:cubicBezTo>
                    <a:pt x="4383" y="2491"/>
                    <a:pt x="3817" y="2636"/>
                    <a:pt x="3257" y="2636"/>
                  </a:cubicBezTo>
                  <a:cubicBezTo>
                    <a:pt x="2135" y="2636"/>
                    <a:pt x="1034" y="2056"/>
                    <a:pt x="425" y="1012"/>
                  </a:cubicBezTo>
                  <a:cubicBezTo>
                    <a:pt x="262" y="686"/>
                    <a:pt x="131" y="360"/>
                    <a:pt x="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4220;p127">
              <a:extLst>
                <a:ext uri="{FF2B5EF4-FFF2-40B4-BE49-F238E27FC236}">
                  <a16:creationId xmlns:a16="http://schemas.microsoft.com/office/drawing/2014/main" id="{7C233E79-14E7-28CC-270C-7B508F3E9140}"/>
                </a:ext>
              </a:extLst>
            </p:cNvPr>
            <p:cNvSpPr/>
            <p:nvPr/>
          </p:nvSpPr>
          <p:spPr>
            <a:xfrm>
              <a:off x="3469100" y="810375"/>
              <a:ext cx="662225" cy="227775"/>
            </a:xfrm>
            <a:custGeom>
              <a:avLst/>
              <a:gdLst/>
              <a:ahLst/>
              <a:cxnLst/>
              <a:rect l="l" t="t" r="r" b="b"/>
              <a:pathLst>
                <a:path w="26489" h="9111" extrusionOk="0">
                  <a:moveTo>
                    <a:pt x="13245" y="1"/>
                  </a:moveTo>
                  <a:cubicBezTo>
                    <a:pt x="9273" y="1"/>
                    <a:pt x="5302" y="1004"/>
                    <a:pt x="1828" y="3010"/>
                  </a:cubicBezTo>
                  <a:cubicBezTo>
                    <a:pt x="588" y="3728"/>
                    <a:pt x="1" y="5130"/>
                    <a:pt x="262" y="6468"/>
                  </a:cubicBezTo>
                  <a:cubicBezTo>
                    <a:pt x="327" y="6827"/>
                    <a:pt x="458" y="7153"/>
                    <a:pt x="621" y="7479"/>
                  </a:cubicBezTo>
                  <a:cubicBezTo>
                    <a:pt x="1230" y="8523"/>
                    <a:pt x="2331" y="9103"/>
                    <a:pt x="3453" y="9103"/>
                  </a:cubicBezTo>
                  <a:cubicBezTo>
                    <a:pt x="4013" y="9103"/>
                    <a:pt x="4579" y="8958"/>
                    <a:pt x="5090" y="8653"/>
                  </a:cubicBezTo>
                  <a:cubicBezTo>
                    <a:pt x="7569" y="7218"/>
                    <a:pt x="10407" y="6500"/>
                    <a:pt x="13245" y="6500"/>
                  </a:cubicBezTo>
                  <a:cubicBezTo>
                    <a:pt x="16082" y="6500"/>
                    <a:pt x="18920" y="7218"/>
                    <a:pt x="21400" y="8653"/>
                  </a:cubicBezTo>
                  <a:cubicBezTo>
                    <a:pt x="21921" y="8980"/>
                    <a:pt x="22476" y="9110"/>
                    <a:pt x="23031" y="9110"/>
                  </a:cubicBezTo>
                  <a:cubicBezTo>
                    <a:pt x="24140" y="9110"/>
                    <a:pt x="25249" y="8523"/>
                    <a:pt x="25868" y="7479"/>
                  </a:cubicBezTo>
                  <a:cubicBezTo>
                    <a:pt x="26032" y="7153"/>
                    <a:pt x="26162" y="6827"/>
                    <a:pt x="26227" y="6468"/>
                  </a:cubicBezTo>
                  <a:cubicBezTo>
                    <a:pt x="26488" y="5130"/>
                    <a:pt x="25901" y="3728"/>
                    <a:pt x="24662" y="3010"/>
                  </a:cubicBezTo>
                  <a:cubicBezTo>
                    <a:pt x="21188" y="1004"/>
                    <a:pt x="17216" y="1"/>
                    <a:pt x="132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18235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8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/>
                                        <p:tgtEl>
                                          <p:spTgt spid="18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18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18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/>
                                        <p:tgtEl>
                                          <p:spTgt spid="18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/>
                                        <p:tgtEl>
                                          <p:spTgt spid="18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100"/>
                                        <p:tgtEl>
                                          <p:spTgt spid="1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7" name="Google Shape;3387;p124"/>
          <p:cNvSpPr txBox="1">
            <a:spLocks noGrp="1"/>
          </p:cNvSpPr>
          <p:nvPr>
            <p:ph type="title"/>
          </p:nvPr>
        </p:nvSpPr>
        <p:spPr>
          <a:xfrm>
            <a:off x="-45820" y="3277821"/>
            <a:ext cx="1828800" cy="457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Nicholas Hux</a:t>
            </a:r>
            <a:endParaRPr sz="1600"/>
          </a:p>
        </p:txBody>
      </p:sp>
      <p:sp>
        <p:nvSpPr>
          <p:cNvPr id="3389" name="Google Shape;3389;p124"/>
          <p:cNvSpPr txBox="1">
            <a:spLocks noGrp="1"/>
          </p:cNvSpPr>
          <p:nvPr>
            <p:ph type="subTitle" idx="1"/>
          </p:nvPr>
        </p:nvSpPr>
        <p:spPr>
          <a:xfrm>
            <a:off x="34980" y="3675426"/>
            <a:ext cx="1828800" cy="457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indent="0"/>
            <a:r>
              <a:rPr lang="en-US" sz="1200" i="1"/>
              <a:t>Airframe Design</a:t>
            </a:r>
          </a:p>
          <a:p>
            <a:pPr marL="0" indent="0"/>
            <a:r>
              <a:rPr lang="en-US" sz="1200" i="1"/>
              <a:t>Lead</a:t>
            </a:r>
          </a:p>
        </p:txBody>
      </p:sp>
      <p:sp>
        <p:nvSpPr>
          <p:cNvPr id="3393" name="Google Shape;3393;p124"/>
          <p:cNvSpPr txBox="1">
            <a:spLocks noGrp="1"/>
          </p:cNvSpPr>
          <p:nvPr>
            <p:ph type="title" idx="6"/>
          </p:nvPr>
        </p:nvSpPr>
        <p:spPr>
          <a:xfrm>
            <a:off x="700200" y="377725"/>
            <a:ext cx="7743600" cy="56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TEAM</a:t>
            </a:r>
            <a:endParaRPr/>
          </a:p>
        </p:txBody>
      </p:sp>
      <p:pic>
        <p:nvPicPr>
          <p:cNvPr id="3394" name="Google Shape;3394;p124"/>
          <p:cNvPicPr preferRelativeResize="0"/>
          <p:nvPr/>
        </p:nvPicPr>
        <p:blipFill rotWithShape="1">
          <a:blip r:embed="rId3"/>
          <a:srcRect l="5882" t="3125" r="5882" b="3125"/>
          <a:stretch/>
        </p:blipFill>
        <p:spPr>
          <a:xfrm>
            <a:off x="184802" y="1842443"/>
            <a:ext cx="1371600" cy="1371600"/>
          </a:xfrm>
          <a:prstGeom prst="teardrop">
            <a:avLst>
              <a:gd name="adj" fmla="val 68384"/>
            </a:avLst>
          </a:prstGeom>
          <a:noFill/>
          <a:ln>
            <a:noFill/>
          </a:ln>
        </p:spPr>
      </p:pic>
      <p:pic>
        <p:nvPicPr>
          <p:cNvPr id="3395" name="Google Shape;3395;p124"/>
          <p:cNvPicPr preferRelativeResize="0"/>
          <p:nvPr/>
        </p:nvPicPr>
        <p:blipFill rotWithShape="1">
          <a:blip r:embed="rId4"/>
          <a:srcRect/>
          <a:stretch/>
        </p:blipFill>
        <p:spPr>
          <a:xfrm>
            <a:off x="1995924" y="1826323"/>
            <a:ext cx="1371600" cy="1371600"/>
          </a:xfrm>
          <a:prstGeom prst="teardrop">
            <a:avLst>
              <a:gd name="adj" fmla="val 66941"/>
            </a:avLst>
          </a:prstGeom>
          <a:noFill/>
          <a:ln>
            <a:noFill/>
          </a:ln>
        </p:spPr>
      </p:pic>
      <p:pic>
        <p:nvPicPr>
          <p:cNvPr id="3396" name="Google Shape;3396;p124"/>
          <p:cNvPicPr preferRelativeResize="0"/>
          <p:nvPr/>
        </p:nvPicPr>
        <p:blipFill rotWithShape="1">
          <a:blip r:embed="rId5"/>
          <a:srcRect/>
          <a:stretch/>
        </p:blipFill>
        <p:spPr>
          <a:xfrm>
            <a:off x="3807046" y="1840071"/>
            <a:ext cx="1371600" cy="1371600"/>
          </a:xfrm>
          <a:prstGeom prst="teardrop">
            <a:avLst>
              <a:gd name="adj" fmla="val 68847"/>
            </a:avLst>
          </a:prstGeom>
          <a:noFill/>
          <a:ln>
            <a:noFill/>
          </a:ln>
        </p:spPr>
      </p:pic>
      <p:grpSp>
        <p:nvGrpSpPr>
          <p:cNvPr id="3397" name="Google Shape;3397;p124"/>
          <p:cNvGrpSpPr/>
          <p:nvPr/>
        </p:nvGrpSpPr>
        <p:grpSpPr>
          <a:xfrm flipH="1">
            <a:off x="7502653" y="522696"/>
            <a:ext cx="941147" cy="558799"/>
            <a:chOff x="554050" y="878700"/>
            <a:chExt cx="1129150" cy="670425"/>
          </a:xfrm>
        </p:grpSpPr>
        <p:sp>
          <p:nvSpPr>
            <p:cNvPr id="3398" name="Google Shape;3398;p124"/>
            <p:cNvSpPr/>
            <p:nvPr/>
          </p:nvSpPr>
          <p:spPr>
            <a:xfrm>
              <a:off x="777875" y="878700"/>
              <a:ext cx="670425" cy="670425"/>
            </a:xfrm>
            <a:custGeom>
              <a:avLst/>
              <a:gdLst/>
              <a:ahLst/>
              <a:cxnLst/>
              <a:rect l="l" t="t" r="r" b="b"/>
              <a:pathLst>
                <a:path w="26817" h="26817" extrusionOk="0">
                  <a:moveTo>
                    <a:pt x="13429" y="0"/>
                  </a:moveTo>
                  <a:cubicBezTo>
                    <a:pt x="6009" y="0"/>
                    <a:pt x="0" y="6009"/>
                    <a:pt x="0" y="13388"/>
                  </a:cubicBezTo>
                  <a:cubicBezTo>
                    <a:pt x="0" y="20808"/>
                    <a:pt x="6009" y="26817"/>
                    <a:pt x="13429" y="26817"/>
                  </a:cubicBezTo>
                  <a:cubicBezTo>
                    <a:pt x="20808" y="26817"/>
                    <a:pt x="26817" y="20808"/>
                    <a:pt x="26817" y="13388"/>
                  </a:cubicBezTo>
                  <a:cubicBezTo>
                    <a:pt x="26817" y="6009"/>
                    <a:pt x="20808" y="0"/>
                    <a:pt x="134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9" name="Google Shape;3399;p124"/>
            <p:cNvSpPr/>
            <p:nvPr/>
          </p:nvSpPr>
          <p:spPr>
            <a:xfrm>
              <a:off x="554050" y="994700"/>
              <a:ext cx="1129150" cy="458750"/>
            </a:xfrm>
            <a:custGeom>
              <a:avLst/>
              <a:gdLst/>
              <a:ahLst/>
              <a:cxnLst/>
              <a:rect l="l" t="t" r="r" b="b"/>
              <a:pathLst>
                <a:path w="45166" h="18350" extrusionOk="0">
                  <a:moveTo>
                    <a:pt x="37757" y="0"/>
                  </a:moveTo>
                  <a:cubicBezTo>
                    <a:pt x="36297" y="0"/>
                    <a:pt x="34635" y="123"/>
                    <a:pt x="32826" y="361"/>
                  </a:cubicBezTo>
                  <a:cubicBezTo>
                    <a:pt x="33350" y="1006"/>
                    <a:pt x="33834" y="1691"/>
                    <a:pt x="34238" y="2498"/>
                  </a:cubicBezTo>
                  <a:cubicBezTo>
                    <a:pt x="36456" y="2619"/>
                    <a:pt x="37907" y="3103"/>
                    <a:pt x="38190" y="4071"/>
                  </a:cubicBezTo>
                  <a:cubicBezTo>
                    <a:pt x="38956" y="6490"/>
                    <a:pt x="32504" y="10724"/>
                    <a:pt x="23793" y="13547"/>
                  </a:cubicBezTo>
                  <a:cubicBezTo>
                    <a:pt x="18948" y="15110"/>
                    <a:pt x="14412" y="15919"/>
                    <a:pt x="11198" y="15919"/>
                  </a:cubicBezTo>
                  <a:cubicBezTo>
                    <a:pt x="8607" y="15919"/>
                    <a:pt x="6876" y="15393"/>
                    <a:pt x="6534" y="14313"/>
                  </a:cubicBezTo>
                  <a:cubicBezTo>
                    <a:pt x="6211" y="13305"/>
                    <a:pt x="6977" y="12055"/>
                    <a:pt x="8953" y="10563"/>
                  </a:cubicBezTo>
                  <a:cubicBezTo>
                    <a:pt x="8953" y="10563"/>
                    <a:pt x="9115" y="10482"/>
                    <a:pt x="9074" y="10482"/>
                  </a:cubicBezTo>
                  <a:cubicBezTo>
                    <a:pt x="8953" y="9595"/>
                    <a:pt x="8913" y="8829"/>
                    <a:pt x="8953" y="7942"/>
                  </a:cubicBezTo>
                  <a:lnTo>
                    <a:pt x="8953" y="7942"/>
                  </a:lnTo>
                  <a:cubicBezTo>
                    <a:pt x="3348" y="10926"/>
                    <a:pt x="1" y="14031"/>
                    <a:pt x="686" y="16168"/>
                  </a:cubicBezTo>
                  <a:cubicBezTo>
                    <a:pt x="1174" y="17631"/>
                    <a:pt x="3562" y="18350"/>
                    <a:pt x="7131" y="18350"/>
                  </a:cubicBezTo>
                  <a:cubicBezTo>
                    <a:pt x="11530" y="18350"/>
                    <a:pt x="17722" y="17257"/>
                    <a:pt x="24358" y="15120"/>
                  </a:cubicBezTo>
                  <a:cubicBezTo>
                    <a:pt x="36335" y="11249"/>
                    <a:pt x="45166" y="5482"/>
                    <a:pt x="44037" y="2175"/>
                  </a:cubicBezTo>
                  <a:cubicBezTo>
                    <a:pt x="43582" y="697"/>
                    <a:pt x="41244" y="0"/>
                    <a:pt x="377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00" name="Google Shape;3400;p124"/>
          <p:cNvGrpSpPr/>
          <p:nvPr/>
        </p:nvGrpSpPr>
        <p:grpSpPr>
          <a:xfrm>
            <a:off x="713850" y="537497"/>
            <a:ext cx="714131" cy="714131"/>
            <a:chOff x="579325" y="809172"/>
            <a:chExt cx="714131" cy="714131"/>
          </a:xfrm>
        </p:grpSpPr>
        <p:sp>
          <p:nvSpPr>
            <p:cNvPr id="3401" name="Google Shape;3401;p124"/>
            <p:cNvSpPr/>
            <p:nvPr/>
          </p:nvSpPr>
          <p:spPr>
            <a:xfrm>
              <a:off x="579325" y="809172"/>
              <a:ext cx="714131" cy="714131"/>
            </a:xfrm>
            <a:custGeom>
              <a:avLst/>
              <a:gdLst/>
              <a:ahLst/>
              <a:cxnLst/>
              <a:rect l="l" t="t" r="r" b="b"/>
              <a:pathLst>
                <a:path w="39319" h="39319" extrusionOk="0">
                  <a:moveTo>
                    <a:pt x="19679" y="0"/>
                  </a:moveTo>
                  <a:cubicBezTo>
                    <a:pt x="8791" y="0"/>
                    <a:pt x="0" y="8832"/>
                    <a:pt x="0" y="19679"/>
                  </a:cubicBezTo>
                  <a:cubicBezTo>
                    <a:pt x="0" y="30527"/>
                    <a:pt x="8791" y="39318"/>
                    <a:pt x="19679" y="39318"/>
                  </a:cubicBezTo>
                  <a:cubicBezTo>
                    <a:pt x="30527" y="39318"/>
                    <a:pt x="39318" y="30527"/>
                    <a:pt x="39318" y="19679"/>
                  </a:cubicBezTo>
                  <a:cubicBezTo>
                    <a:pt x="39318" y="8832"/>
                    <a:pt x="30527" y="0"/>
                    <a:pt x="196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2" name="Google Shape;3402;p124"/>
            <p:cNvSpPr/>
            <p:nvPr/>
          </p:nvSpPr>
          <p:spPr>
            <a:xfrm>
              <a:off x="736077" y="809172"/>
              <a:ext cx="458022" cy="658881"/>
            </a:xfrm>
            <a:custGeom>
              <a:avLst/>
              <a:gdLst/>
              <a:ahLst/>
              <a:cxnLst/>
              <a:rect l="l" t="t" r="r" b="b"/>
              <a:pathLst>
                <a:path w="25218" h="36277" extrusionOk="0">
                  <a:moveTo>
                    <a:pt x="25163" y="21171"/>
                  </a:moveTo>
                  <a:cubicBezTo>
                    <a:pt x="25190" y="21198"/>
                    <a:pt x="25204" y="21207"/>
                    <a:pt x="25208" y="21207"/>
                  </a:cubicBezTo>
                  <a:cubicBezTo>
                    <a:pt x="25217" y="21207"/>
                    <a:pt x="25190" y="21171"/>
                    <a:pt x="25163" y="21171"/>
                  </a:cubicBezTo>
                  <a:close/>
                  <a:moveTo>
                    <a:pt x="10162" y="0"/>
                  </a:moveTo>
                  <a:lnTo>
                    <a:pt x="10162" y="0"/>
                  </a:lnTo>
                  <a:cubicBezTo>
                    <a:pt x="7339" y="161"/>
                    <a:pt x="4638" y="928"/>
                    <a:pt x="2097" y="2218"/>
                  </a:cubicBezTo>
                  <a:cubicBezTo>
                    <a:pt x="1089" y="4799"/>
                    <a:pt x="403" y="7420"/>
                    <a:pt x="0" y="10162"/>
                  </a:cubicBezTo>
                  <a:cubicBezTo>
                    <a:pt x="0" y="10283"/>
                    <a:pt x="40" y="10404"/>
                    <a:pt x="81" y="10485"/>
                  </a:cubicBezTo>
                  <a:lnTo>
                    <a:pt x="3186" y="13469"/>
                  </a:lnTo>
                  <a:cubicBezTo>
                    <a:pt x="3226" y="13509"/>
                    <a:pt x="3307" y="13590"/>
                    <a:pt x="3387" y="13590"/>
                  </a:cubicBezTo>
                  <a:lnTo>
                    <a:pt x="4517" y="13671"/>
                  </a:lnTo>
                  <a:cubicBezTo>
                    <a:pt x="4597" y="13671"/>
                    <a:pt x="4638" y="13671"/>
                    <a:pt x="4678" y="13711"/>
                  </a:cubicBezTo>
                  <a:lnTo>
                    <a:pt x="9114" y="16413"/>
                  </a:lnTo>
                  <a:cubicBezTo>
                    <a:pt x="9235" y="16453"/>
                    <a:pt x="9275" y="16614"/>
                    <a:pt x="9275" y="16695"/>
                  </a:cubicBezTo>
                  <a:lnTo>
                    <a:pt x="8831" y="21171"/>
                  </a:lnTo>
                  <a:cubicBezTo>
                    <a:pt x="8831" y="21333"/>
                    <a:pt x="8831" y="21534"/>
                    <a:pt x="8912" y="21655"/>
                  </a:cubicBezTo>
                  <a:lnTo>
                    <a:pt x="11090" y="25083"/>
                  </a:lnTo>
                  <a:cubicBezTo>
                    <a:pt x="11130" y="25123"/>
                    <a:pt x="11130" y="25164"/>
                    <a:pt x="11170" y="25164"/>
                  </a:cubicBezTo>
                  <a:lnTo>
                    <a:pt x="12864" y="26414"/>
                  </a:lnTo>
                  <a:cubicBezTo>
                    <a:pt x="12945" y="26494"/>
                    <a:pt x="12945" y="26575"/>
                    <a:pt x="12945" y="26696"/>
                  </a:cubicBezTo>
                  <a:lnTo>
                    <a:pt x="12340" y="30325"/>
                  </a:lnTo>
                  <a:lnTo>
                    <a:pt x="11251" y="35890"/>
                  </a:lnTo>
                  <a:cubicBezTo>
                    <a:pt x="11279" y="36156"/>
                    <a:pt x="11418" y="36276"/>
                    <a:pt x="11648" y="36276"/>
                  </a:cubicBezTo>
                  <a:cubicBezTo>
                    <a:pt x="12079" y="36276"/>
                    <a:pt x="12829" y="35849"/>
                    <a:pt x="13751" y="35164"/>
                  </a:cubicBezTo>
                  <a:lnTo>
                    <a:pt x="15163" y="32826"/>
                  </a:lnTo>
                  <a:lnTo>
                    <a:pt x="16413" y="32342"/>
                  </a:lnTo>
                  <a:lnTo>
                    <a:pt x="19598" y="30043"/>
                  </a:lnTo>
                  <a:lnTo>
                    <a:pt x="21816" y="27583"/>
                  </a:lnTo>
                  <a:lnTo>
                    <a:pt x="22986" y="24962"/>
                  </a:lnTo>
                  <a:cubicBezTo>
                    <a:pt x="22986" y="24922"/>
                    <a:pt x="23026" y="24881"/>
                    <a:pt x="23026" y="24881"/>
                  </a:cubicBezTo>
                  <a:lnTo>
                    <a:pt x="24236" y="23510"/>
                  </a:lnTo>
                  <a:lnTo>
                    <a:pt x="25042" y="22704"/>
                  </a:lnTo>
                  <a:cubicBezTo>
                    <a:pt x="25083" y="22583"/>
                    <a:pt x="25163" y="22502"/>
                    <a:pt x="25163" y="22381"/>
                  </a:cubicBezTo>
                  <a:lnTo>
                    <a:pt x="25163" y="21171"/>
                  </a:lnTo>
                  <a:lnTo>
                    <a:pt x="24680" y="21212"/>
                  </a:lnTo>
                  <a:cubicBezTo>
                    <a:pt x="24599" y="21212"/>
                    <a:pt x="24438" y="21212"/>
                    <a:pt x="24397" y="21131"/>
                  </a:cubicBezTo>
                  <a:lnTo>
                    <a:pt x="23671" y="20526"/>
                  </a:lnTo>
                  <a:cubicBezTo>
                    <a:pt x="23631" y="20526"/>
                    <a:pt x="23631" y="20486"/>
                    <a:pt x="23591" y="20486"/>
                  </a:cubicBezTo>
                  <a:lnTo>
                    <a:pt x="21453" y="19558"/>
                  </a:lnTo>
                  <a:cubicBezTo>
                    <a:pt x="21413" y="19518"/>
                    <a:pt x="21332" y="19478"/>
                    <a:pt x="21252" y="19397"/>
                  </a:cubicBezTo>
                  <a:lnTo>
                    <a:pt x="20042" y="17703"/>
                  </a:lnTo>
                  <a:cubicBezTo>
                    <a:pt x="20002" y="17623"/>
                    <a:pt x="19921" y="17542"/>
                    <a:pt x="19840" y="17502"/>
                  </a:cubicBezTo>
                  <a:lnTo>
                    <a:pt x="19155" y="17179"/>
                  </a:lnTo>
                  <a:cubicBezTo>
                    <a:pt x="19115" y="17179"/>
                    <a:pt x="19115" y="17139"/>
                    <a:pt x="19034" y="17139"/>
                  </a:cubicBezTo>
                  <a:lnTo>
                    <a:pt x="18308" y="17058"/>
                  </a:lnTo>
                  <a:cubicBezTo>
                    <a:pt x="18187" y="17058"/>
                    <a:pt x="18106" y="17018"/>
                    <a:pt x="17985" y="16937"/>
                  </a:cubicBezTo>
                  <a:lnTo>
                    <a:pt x="16413" y="15727"/>
                  </a:lnTo>
                  <a:cubicBezTo>
                    <a:pt x="16372" y="15687"/>
                    <a:pt x="16292" y="15647"/>
                    <a:pt x="16211" y="15647"/>
                  </a:cubicBezTo>
                  <a:lnTo>
                    <a:pt x="15082" y="15485"/>
                  </a:lnTo>
                  <a:cubicBezTo>
                    <a:pt x="15001" y="15485"/>
                    <a:pt x="14921" y="15485"/>
                    <a:pt x="14880" y="15526"/>
                  </a:cubicBezTo>
                  <a:lnTo>
                    <a:pt x="14558" y="15687"/>
                  </a:lnTo>
                  <a:cubicBezTo>
                    <a:pt x="14517" y="15707"/>
                    <a:pt x="14467" y="15717"/>
                    <a:pt x="14406" y="15717"/>
                  </a:cubicBezTo>
                  <a:cubicBezTo>
                    <a:pt x="14346" y="15717"/>
                    <a:pt x="14275" y="15707"/>
                    <a:pt x="14195" y="15687"/>
                  </a:cubicBezTo>
                  <a:lnTo>
                    <a:pt x="12864" y="15042"/>
                  </a:lnTo>
                  <a:cubicBezTo>
                    <a:pt x="12743" y="15001"/>
                    <a:pt x="12703" y="15001"/>
                    <a:pt x="12582" y="15001"/>
                  </a:cubicBezTo>
                  <a:lnTo>
                    <a:pt x="11372" y="15243"/>
                  </a:lnTo>
                  <a:cubicBezTo>
                    <a:pt x="11291" y="15243"/>
                    <a:pt x="11251" y="15284"/>
                    <a:pt x="11170" y="15324"/>
                  </a:cubicBezTo>
                  <a:lnTo>
                    <a:pt x="10686" y="15889"/>
                  </a:lnTo>
                  <a:cubicBezTo>
                    <a:pt x="10601" y="15946"/>
                    <a:pt x="10535" y="16003"/>
                    <a:pt x="10447" y="16003"/>
                  </a:cubicBezTo>
                  <a:cubicBezTo>
                    <a:pt x="10411" y="16003"/>
                    <a:pt x="10371" y="15993"/>
                    <a:pt x="10323" y="15969"/>
                  </a:cubicBezTo>
                  <a:lnTo>
                    <a:pt x="9315" y="15768"/>
                  </a:lnTo>
                  <a:lnTo>
                    <a:pt x="7218" y="14840"/>
                  </a:lnTo>
                  <a:lnTo>
                    <a:pt x="6492" y="13751"/>
                  </a:lnTo>
                  <a:cubicBezTo>
                    <a:pt x="6452" y="13671"/>
                    <a:pt x="6452" y="13550"/>
                    <a:pt x="6452" y="13469"/>
                  </a:cubicBezTo>
                  <a:lnTo>
                    <a:pt x="6613" y="12622"/>
                  </a:lnTo>
                  <a:lnTo>
                    <a:pt x="7097" y="11412"/>
                  </a:lnTo>
                  <a:cubicBezTo>
                    <a:pt x="7097" y="11332"/>
                    <a:pt x="7097" y="11291"/>
                    <a:pt x="7057" y="11291"/>
                  </a:cubicBezTo>
                  <a:lnTo>
                    <a:pt x="7017" y="11291"/>
                  </a:lnTo>
                  <a:lnTo>
                    <a:pt x="6089" y="11412"/>
                  </a:lnTo>
                  <a:cubicBezTo>
                    <a:pt x="6009" y="11412"/>
                    <a:pt x="5888" y="11493"/>
                    <a:pt x="5847" y="11614"/>
                  </a:cubicBezTo>
                  <a:lnTo>
                    <a:pt x="5605" y="12058"/>
                  </a:lnTo>
                  <a:cubicBezTo>
                    <a:pt x="5525" y="12138"/>
                    <a:pt x="5444" y="12219"/>
                    <a:pt x="5323" y="12259"/>
                  </a:cubicBezTo>
                  <a:lnTo>
                    <a:pt x="4113" y="12501"/>
                  </a:lnTo>
                  <a:cubicBezTo>
                    <a:pt x="4099" y="12508"/>
                    <a:pt x="4082" y="12512"/>
                    <a:pt x="4064" y="12512"/>
                  </a:cubicBezTo>
                  <a:cubicBezTo>
                    <a:pt x="3981" y="12512"/>
                    <a:pt x="3871" y="12439"/>
                    <a:pt x="3871" y="12340"/>
                  </a:cubicBezTo>
                  <a:lnTo>
                    <a:pt x="3710" y="11896"/>
                  </a:lnTo>
                  <a:lnTo>
                    <a:pt x="3387" y="11211"/>
                  </a:lnTo>
                  <a:cubicBezTo>
                    <a:pt x="3307" y="11090"/>
                    <a:pt x="3307" y="10929"/>
                    <a:pt x="3387" y="10848"/>
                  </a:cubicBezTo>
                  <a:lnTo>
                    <a:pt x="3992" y="9920"/>
                  </a:lnTo>
                  <a:lnTo>
                    <a:pt x="4234" y="9315"/>
                  </a:lnTo>
                  <a:cubicBezTo>
                    <a:pt x="4275" y="9235"/>
                    <a:pt x="4315" y="9195"/>
                    <a:pt x="4396" y="9114"/>
                  </a:cubicBezTo>
                  <a:lnTo>
                    <a:pt x="5202" y="8630"/>
                  </a:lnTo>
                  <a:cubicBezTo>
                    <a:pt x="5283" y="8590"/>
                    <a:pt x="5404" y="8590"/>
                    <a:pt x="5444" y="8590"/>
                  </a:cubicBezTo>
                  <a:lnTo>
                    <a:pt x="6210" y="8670"/>
                  </a:lnTo>
                  <a:cubicBezTo>
                    <a:pt x="6291" y="8670"/>
                    <a:pt x="6412" y="8670"/>
                    <a:pt x="6452" y="8630"/>
                  </a:cubicBezTo>
                  <a:lnTo>
                    <a:pt x="6734" y="8388"/>
                  </a:lnTo>
                  <a:cubicBezTo>
                    <a:pt x="6815" y="8307"/>
                    <a:pt x="6855" y="8307"/>
                    <a:pt x="6936" y="8307"/>
                  </a:cubicBezTo>
                  <a:lnTo>
                    <a:pt x="7823" y="8267"/>
                  </a:lnTo>
                  <a:cubicBezTo>
                    <a:pt x="7864" y="8267"/>
                    <a:pt x="7944" y="8267"/>
                    <a:pt x="8025" y="8307"/>
                  </a:cubicBezTo>
                  <a:lnTo>
                    <a:pt x="8468" y="8549"/>
                  </a:lnTo>
                  <a:cubicBezTo>
                    <a:pt x="8549" y="8590"/>
                    <a:pt x="8630" y="8670"/>
                    <a:pt x="8630" y="8791"/>
                  </a:cubicBezTo>
                  <a:lnTo>
                    <a:pt x="8630" y="9195"/>
                  </a:lnTo>
                  <a:cubicBezTo>
                    <a:pt x="8630" y="9315"/>
                    <a:pt x="8710" y="9436"/>
                    <a:pt x="8872" y="9436"/>
                  </a:cubicBezTo>
                  <a:lnTo>
                    <a:pt x="9033" y="9436"/>
                  </a:lnTo>
                  <a:cubicBezTo>
                    <a:pt x="9154" y="9436"/>
                    <a:pt x="9315" y="9275"/>
                    <a:pt x="9315" y="9154"/>
                  </a:cubicBezTo>
                  <a:lnTo>
                    <a:pt x="9275" y="8791"/>
                  </a:lnTo>
                  <a:lnTo>
                    <a:pt x="9154" y="8065"/>
                  </a:lnTo>
                  <a:cubicBezTo>
                    <a:pt x="9154" y="7944"/>
                    <a:pt x="9235" y="7823"/>
                    <a:pt x="9356" y="7702"/>
                  </a:cubicBezTo>
                  <a:lnTo>
                    <a:pt x="10162" y="7299"/>
                  </a:lnTo>
                  <a:lnTo>
                    <a:pt x="11251" y="6170"/>
                  </a:lnTo>
                  <a:lnTo>
                    <a:pt x="11937" y="5041"/>
                  </a:lnTo>
                  <a:lnTo>
                    <a:pt x="13308" y="4638"/>
                  </a:lnTo>
                  <a:cubicBezTo>
                    <a:pt x="13388" y="4597"/>
                    <a:pt x="13509" y="4517"/>
                    <a:pt x="13509" y="4396"/>
                  </a:cubicBezTo>
                  <a:lnTo>
                    <a:pt x="13509" y="3750"/>
                  </a:lnTo>
                  <a:cubicBezTo>
                    <a:pt x="13509" y="3630"/>
                    <a:pt x="13590" y="3549"/>
                    <a:pt x="13711" y="3509"/>
                  </a:cubicBezTo>
                  <a:lnTo>
                    <a:pt x="14598" y="3267"/>
                  </a:lnTo>
                  <a:cubicBezTo>
                    <a:pt x="14719" y="3267"/>
                    <a:pt x="14759" y="3226"/>
                    <a:pt x="14800" y="3146"/>
                  </a:cubicBezTo>
                  <a:lnTo>
                    <a:pt x="15163" y="2581"/>
                  </a:lnTo>
                  <a:cubicBezTo>
                    <a:pt x="15203" y="2541"/>
                    <a:pt x="15203" y="2420"/>
                    <a:pt x="15122" y="2379"/>
                  </a:cubicBezTo>
                  <a:lnTo>
                    <a:pt x="15082" y="2379"/>
                  </a:lnTo>
                  <a:lnTo>
                    <a:pt x="13469" y="1775"/>
                  </a:lnTo>
                  <a:lnTo>
                    <a:pt x="12259" y="1210"/>
                  </a:lnTo>
                  <a:cubicBezTo>
                    <a:pt x="12209" y="1193"/>
                    <a:pt x="12152" y="1183"/>
                    <a:pt x="12099" y="1183"/>
                  </a:cubicBezTo>
                  <a:cubicBezTo>
                    <a:pt x="12025" y="1183"/>
                    <a:pt x="11960" y="1203"/>
                    <a:pt x="11937" y="1250"/>
                  </a:cubicBezTo>
                  <a:lnTo>
                    <a:pt x="10444" y="2339"/>
                  </a:lnTo>
                  <a:cubicBezTo>
                    <a:pt x="10359" y="2368"/>
                    <a:pt x="10253" y="2396"/>
                    <a:pt x="10170" y="2396"/>
                  </a:cubicBezTo>
                  <a:cubicBezTo>
                    <a:pt x="10136" y="2396"/>
                    <a:pt x="10105" y="2391"/>
                    <a:pt x="10082" y="2379"/>
                  </a:cubicBezTo>
                  <a:lnTo>
                    <a:pt x="8952" y="1855"/>
                  </a:lnTo>
                  <a:lnTo>
                    <a:pt x="8146" y="1452"/>
                  </a:lnTo>
                  <a:cubicBezTo>
                    <a:pt x="8106" y="1452"/>
                    <a:pt x="8106" y="1412"/>
                    <a:pt x="8106" y="1371"/>
                  </a:cubicBezTo>
                  <a:lnTo>
                    <a:pt x="8146" y="1331"/>
                  </a:lnTo>
                  <a:lnTo>
                    <a:pt x="8952" y="1008"/>
                  </a:lnTo>
                  <a:cubicBezTo>
                    <a:pt x="9033" y="1008"/>
                    <a:pt x="9033" y="968"/>
                    <a:pt x="9073" y="968"/>
                  </a:cubicBezTo>
                  <a:lnTo>
                    <a:pt x="1016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03" name="Google Shape;3403;p124"/>
          <p:cNvSpPr/>
          <p:nvPr/>
        </p:nvSpPr>
        <p:spPr>
          <a:xfrm rot="1567037">
            <a:off x="5551572" y="4213642"/>
            <a:ext cx="498128" cy="643460"/>
          </a:xfrm>
          <a:custGeom>
            <a:avLst/>
            <a:gdLst/>
            <a:ahLst/>
            <a:cxnLst/>
            <a:rect l="l" t="t" r="r" b="b"/>
            <a:pathLst>
              <a:path w="51204" h="66143" extrusionOk="0">
                <a:moveTo>
                  <a:pt x="19448" y="0"/>
                </a:moveTo>
                <a:lnTo>
                  <a:pt x="19448" y="0"/>
                </a:lnTo>
                <a:cubicBezTo>
                  <a:pt x="21349" y="2802"/>
                  <a:pt x="22950" y="5838"/>
                  <a:pt x="24118" y="9007"/>
                </a:cubicBezTo>
                <a:cubicBezTo>
                  <a:pt x="31957" y="30189"/>
                  <a:pt x="21149" y="53705"/>
                  <a:pt x="1" y="61544"/>
                </a:cubicBezTo>
                <a:cubicBezTo>
                  <a:pt x="634" y="61978"/>
                  <a:pt x="1302" y="62312"/>
                  <a:pt x="1969" y="62645"/>
                </a:cubicBezTo>
                <a:cubicBezTo>
                  <a:pt x="6716" y="65019"/>
                  <a:pt x="11759" y="66143"/>
                  <a:pt x="16725" y="66143"/>
                </a:cubicBezTo>
                <a:cubicBezTo>
                  <a:pt x="28858" y="66143"/>
                  <a:pt x="40535" y="59432"/>
                  <a:pt x="46334" y="47835"/>
                </a:cubicBezTo>
                <a:cubicBezTo>
                  <a:pt x="48268" y="44032"/>
                  <a:pt x="49369" y="39962"/>
                  <a:pt x="49703" y="35693"/>
                </a:cubicBezTo>
                <a:cubicBezTo>
                  <a:pt x="51204" y="17479"/>
                  <a:pt x="37661" y="1501"/>
                  <a:pt x="1944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" name="Google Shape;3396;p124">
            <a:extLst>
              <a:ext uri="{FF2B5EF4-FFF2-40B4-BE49-F238E27FC236}">
                <a16:creationId xmlns:a16="http://schemas.microsoft.com/office/drawing/2014/main" id="{064E89B9-08F4-60FC-2412-5148FEEFC78E}"/>
              </a:ext>
            </a:extLst>
          </p:cNvPr>
          <p:cNvPicPr preferRelativeResize="0"/>
          <p:nvPr/>
        </p:nvPicPr>
        <p:blipFill rotWithShape="1">
          <a:blip r:embed="rId6"/>
          <a:srcRect l="1" t="1" r="1" b="1"/>
          <a:stretch/>
        </p:blipFill>
        <p:spPr>
          <a:xfrm>
            <a:off x="5613690" y="1846626"/>
            <a:ext cx="1371600" cy="1371600"/>
          </a:xfrm>
          <a:prstGeom prst="teardrop">
            <a:avLst>
              <a:gd name="adj" fmla="val 68847"/>
            </a:avLst>
          </a:prstGeom>
          <a:noFill/>
          <a:ln>
            <a:noFill/>
          </a:ln>
        </p:spPr>
      </p:pic>
      <p:pic>
        <p:nvPicPr>
          <p:cNvPr id="2" name="Google Shape;3396;p124">
            <a:extLst>
              <a:ext uri="{FF2B5EF4-FFF2-40B4-BE49-F238E27FC236}">
                <a16:creationId xmlns:a16="http://schemas.microsoft.com/office/drawing/2014/main" id="{A5D9C0BC-0D77-FEC3-F8C7-E48DF553AC28}"/>
              </a:ext>
            </a:extLst>
          </p:cNvPr>
          <p:cNvPicPr preferRelativeResize="0"/>
          <p:nvPr/>
        </p:nvPicPr>
        <p:blipFill rotWithShape="1">
          <a:blip r:embed="rId7"/>
          <a:srcRect t="345" b="345"/>
          <a:stretch/>
        </p:blipFill>
        <p:spPr>
          <a:xfrm>
            <a:off x="7420334" y="1846626"/>
            <a:ext cx="1371600" cy="1371600"/>
          </a:xfrm>
          <a:prstGeom prst="teardrop">
            <a:avLst>
              <a:gd name="adj" fmla="val 68847"/>
            </a:avLst>
          </a:prstGeom>
          <a:noFill/>
          <a:ln>
            <a:noFill/>
          </a:ln>
        </p:spPr>
      </p:pic>
      <p:sp>
        <p:nvSpPr>
          <p:cNvPr id="13" name="Google Shape;3387;p124">
            <a:extLst>
              <a:ext uri="{FF2B5EF4-FFF2-40B4-BE49-F238E27FC236}">
                <a16:creationId xmlns:a16="http://schemas.microsoft.com/office/drawing/2014/main" id="{2DD2FD99-92E4-76D0-0B38-5BF3FB31A648}"/>
              </a:ext>
            </a:extLst>
          </p:cNvPr>
          <p:cNvSpPr txBox="1">
            <a:spLocks/>
          </p:cNvSpPr>
          <p:nvPr/>
        </p:nvSpPr>
        <p:spPr>
          <a:xfrm>
            <a:off x="3566658" y="3283247"/>
            <a:ext cx="1828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atua One"/>
              <a:buNone/>
              <a:defRPr sz="1800" b="0" i="0" u="none" strike="noStrike" cap="none">
                <a:solidFill>
                  <a:schemeClr val="dk1"/>
                </a:solidFill>
                <a:latin typeface="Patua One"/>
                <a:ea typeface="Patua One"/>
                <a:cs typeface="Patua One"/>
                <a:sym typeface="Patua One"/>
              </a:defRPr>
            </a:lvl1pPr>
            <a:lvl2pPr marR="0" lvl="1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atua One"/>
              <a:buNone/>
              <a:defRPr sz="1800" b="0" i="0" u="none" strike="noStrike" cap="none">
                <a:solidFill>
                  <a:schemeClr val="dk1"/>
                </a:solidFill>
                <a:latin typeface="Patua One"/>
                <a:ea typeface="Patua One"/>
                <a:cs typeface="Patua One"/>
                <a:sym typeface="Patua One"/>
              </a:defRPr>
            </a:lvl2pPr>
            <a:lvl3pPr marR="0" lvl="2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atua One"/>
              <a:buNone/>
              <a:defRPr sz="1800" b="0" i="0" u="none" strike="noStrike" cap="none">
                <a:solidFill>
                  <a:schemeClr val="dk1"/>
                </a:solidFill>
                <a:latin typeface="Patua One"/>
                <a:ea typeface="Patua One"/>
                <a:cs typeface="Patua One"/>
                <a:sym typeface="Patua One"/>
              </a:defRPr>
            </a:lvl3pPr>
            <a:lvl4pPr marR="0" lvl="3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atua One"/>
              <a:buNone/>
              <a:defRPr sz="1800" b="0" i="0" u="none" strike="noStrike" cap="none">
                <a:solidFill>
                  <a:schemeClr val="dk1"/>
                </a:solidFill>
                <a:latin typeface="Patua One"/>
                <a:ea typeface="Patua One"/>
                <a:cs typeface="Patua One"/>
                <a:sym typeface="Patua One"/>
              </a:defRPr>
            </a:lvl4pPr>
            <a:lvl5pPr marR="0" lvl="4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atua One"/>
              <a:buNone/>
              <a:defRPr sz="1800" b="0" i="0" u="none" strike="noStrike" cap="none">
                <a:solidFill>
                  <a:schemeClr val="dk1"/>
                </a:solidFill>
                <a:latin typeface="Patua One"/>
                <a:ea typeface="Patua One"/>
                <a:cs typeface="Patua One"/>
                <a:sym typeface="Patua One"/>
              </a:defRPr>
            </a:lvl5pPr>
            <a:lvl6pPr marR="0" lvl="5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atua One"/>
              <a:buNone/>
              <a:defRPr sz="1800" b="0" i="0" u="none" strike="noStrike" cap="none">
                <a:solidFill>
                  <a:schemeClr val="dk1"/>
                </a:solidFill>
                <a:latin typeface="Patua One"/>
                <a:ea typeface="Patua One"/>
                <a:cs typeface="Patua One"/>
                <a:sym typeface="Patua One"/>
              </a:defRPr>
            </a:lvl6pPr>
            <a:lvl7pPr marR="0" lvl="6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atua One"/>
              <a:buNone/>
              <a:defRPr sz="1800" b="0" i="0" u="none" strike="noStrike" cap="none">
                <a:solidFill>
                  <a:schemeClr val="dk1"/>
                </a:solidFill>
                <a:latin typeface="Patua One"/>
                <a:ea typeface="Patua One"/>
                <a:cs typeface="Patua One"/>
                <a:sym typeface="Patua One"/>
              </a:defRPr>
            </a:lvl7pPr>
            <a:lvl8pPr marR="0" lvl="7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atua One"/>
              <a:buNone/>
              <a:defRPr sz="1800" b="0" i="0" u="none" strike="noStrike" cap="none">
                <a:solidFill>
                  <a:schemeClr val="dk1"/>
                </a:solidFill>
                <a:latin typeface="Patua One"/>
                <a:ea typeface="Patua One"/>
                <a:cs typeface="Patua One"/>
                <a:sym typeface="Patua One"/>
              </a:defRPr>
            </a:lvl8pPr>
            <a:lvl9pPr marR="0" lvl="8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atua One"/>
              <a:buNone/>
              <a:defRPr sz="1800" b="0" i="0" u="none" strike="noStrike" cap="none">
                <a:solidFill>
                  <a:schemeClr val="dk1"/>
                </a:solidFill>
                <a:latin typeface="Patua One"/>
                <a:ea typeface="Patua One"/>
                <a:cs typeface="Patua One"/>
                <a:sym typeface="Patua One"/>
              </a:defRPr>
            </a:lvl9pPr>
          </a:lstStyle>
          <a:p>
            <a:r>
              <a:rPr lang="en-US" sz="1600"/>
              <a:t>Jacob Schmitt</a:t>
            </a:r>
          </a:p>
        </p:txBody>
      </p:sp>
      <p:sp>
        <p:nvSpPr>
          <p:cNvPr id="14" name="Google Shape;3389;p124">
            <a:extLst>
              <a:ext uri="{FF2B5EF4-FFF2-40B4-BE49-F238E27FC236}">
                <a16:creationId xmlns:a16="http://schemas.microsoft.com/office/drawing/2014/main" id="{69A52D90-8B8F-57A3-7F25-70445085A73C}"/>
              </a:ext>
            </a:extLst>
          </p:cNvPr>
          <p:cNvSpPr txBox="1">
            <a:spLocks/>
          </p:cNvSpPr>
          <p:nvPr/>
        </p:nvSpPr>
        <p:spPr>
          <a:xfrm>
            <a:off x="3583911" y="3652677"/>
            <a:ext cx="1828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ignika"/>
              <a:buNone/>
              <a:defRPr sz="1500" b="0" i="0" u="none" strike="noStrike" cap="none">
                <a:solidFill>
                  <a:schemeClr val="dk1"/>
                </a:solidFill>
                <a:latin typeface="Quicksand SemiBold"/>
                <a:ea typeface="Quicksand SemiBold"/>
                <a:cs typeface="Quicksand SemiBold"/>
                <a:sym typeface="Quicksand SemiBold"/>
              </a:defRPr>
            </a:lvl1pPr>
            <a:lvl2pPr marL="914400" marR="0" lvl="1" indent="-317500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ignika"/>
              <a:buNone/>
              <a:defRPr sz="1600" b="0" i="0" u="none" strike="noStrike" cap="none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2pPr>
            <a:lvl3pPr marL="1371600" marR="0" lvl="2" indent="-317500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ignika"/>
              <a:buNone/>
              <a:defRPr sz="1600" b="0" i="0" u="none" strike="noStrike" cap="none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3pPr>
            <a:lvl4pPr marL="1828800" marR="0" lvl="3" indent="-317500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ignika"/>
              <a:buNone/>
              <a:defRPr sz="1600" b="0" i="0" u="none" strike="noStrike" cap="none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4pPr>
            <a:lvl5pPr marL="2286000" marR="0" lvl="4" indent="-317500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ignika"/>
              <a:buNone/>
              <a:defRPr sz="1600" b="0" i="0" u="none" strike="noStrike" cap="none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5pPr>
            <a:lvl6pPr marL="2743200" marR="0" lvl="5" indent="-317500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ignika"/>
              <a:buNone/>
              <a:defRPr sz="1600" b="0" i="0" u="none" strike="noStrike" cap="none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6pPr>
            <a:lvl7pPr marL="3200400" marR="0" lvl="6" indent="-317500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ignika"/>
              <a:buNone/>
              <a:defRPr sz="1600" b="0" i="0" u="none" strike="noStrike" cap="none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7pPr>
            <a:lvl8pPr marL="3657600" marR="0" lvl="7" indent="-317500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ignika"/>
              <a:buNone/>
              <a:defRPr sz="1600" b="0" i="0" u="none" strike="noStrike" cap="none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8pPr>
            <a:lvl9pPr marL="4114800" marR="0" lvl="8" indent="-317500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ignika"/>
              <a:buNone/>
              <a:defRPr sz="1600" b="0" i="0" u="none" strike="noStrike" cap="none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9pPr>
          </a:lstStyle>
          <a:p>
            <a:pPr marL="0" indent="0"/>
            <a:r>
              <a:rPr lang="en-US" sz="1200" i="1"/>
              <a:t>Team Lead</a:t>
            </a:r>
          </a:p>
        </p:txBody>
      </p:sp>
      <p:sp>
        <p:nvSpPr>
          <p:cNvPr id="19" name="Google Shape;3387;p124">
            <a:extLst>
              <a:ext uri="{FF2B5EF4-FFF2-40B4-BE49-F238E27FC236}">
                <a16:creationId xmlns:a16="http://schemas.microsoft.com/office/drawing/2014/main" id="{73867F3F-6EE5-6F8C-F93F-9EF2D231678D}"/>
              </a:ext>
            </a:extLst>
          </p:cNvPr>
          <p:cNvSpPr txBox="1">
            <a:spLocks/>
          </p:cNvSpPr>
          <p:nvPr/>
        </p:nvSpPr>
        <p:spPr>
          <a:xfrm>
            <a:off x="5386013" y="3283247"/>
            <a:ext cx="1828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atua One"/>
              <a:buNone/>
              <a:defRPr sz="1800" b="0" i="0" u="none" strike="noStrike" cap="none">
                <a:solidFill>
                  <a:schemeClr val="dk1"/>
                </a:solidFill>
                <a:latin typeface="Patua One"/>
                <a:ea typeface="Patua One"/>
                <a:cs typeface="Patua One"/>
                <a:sym typeface="Patua One"/>
              </a:defRPr>
            </a:lvl1pPr>
            <a:lvl2pPr marR="0" lvl="1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atua One"/>
              <a:buNone/>
              <a:defRPr sz="1800" b="0" i="0" u="none" strike="noStrike" cap="none">
                <a:solidFill>
                  <a:schemeClr val="dk1"/>
                </a:solidFill>
                <a:latin typeface="Patua One"/>
                <a:ea typeface="Patua One"/>
                <a:cs typeface="Patua One"/>
                <a:sym typeface="Patua One"/>
              </a:defRPr>
            </a:lvl2pPr>
            <a:lvl3pPr marR="0" lvl="2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atua One"/>
              <a:buNone/>
              <a:defRPr sz="1800" b="0" i="0" u="none" strike="noStrike" cap="none">
                <a:solidFill>
                  <a:schemeClr val="dk1"/>
                </a:solidFill>
                <a:latin typeface="Patua One"/>
                <a:ea typeface="Patua One"/>
                <a:cs typeface="Patua One"/>
                <a:sym typeface="Patua One"/>
              </a:defRPr>
            </a:lvl3pPr>
            <a:lvl4pPr marR="0" lvl="3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atua One"/>
              <a:buNone/>
              <a:defRPr sz="1800" b="0" i="0" u="none" strike="noStrike" cap="none">
                <a:solidFill>
                  <a:schemeClr val="dk1"/>
                </a:solidFill>
                <a:latin typeface="Patua One"/>
                <a:ea typeface="Patua One"/>
                <a:cs typeface="Patua One"/>
                <a:sym typeface="Patua One"/>
              </a:defRPr>
            </a:lvl4pPr>
            <a:lvl5pPr marR="0" lvl="4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atua One"/>
              <a:buNone/>
              <a:defRPr sz="1800" b="0" i="0" u="none" strike="noStrike" cap="none">
                <a:solidFill>
                  <a:schemeClr val="dk1"/>
                </a:solidFill>
                <a:latin typeface="Patua One"/>
                <a:ea typeface="Patua One"/>
                <a:cs typeface="Patua One"/>
                <a:sym typeface="Patua One"/>
              </a:defRPr>
            </a:lvl5pPr>
            <a:lvl6pPr marR="0" lvl="5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atua One"/>
              <a:buNone/>
              <a:defRPr sz="1800" b="0" i="0" u="none" strike="noStrike" cap="none">
                <a:solidFill>
                  <a:schemeClr val="dk1"/>
                </a:solidFill>
                <a:latin typeface="Patua One"/>
                <a:ea typeface="Patua One"/>
                <a:cs typeface="Patua One"/>
                <a:sym typeface="Patua One"/>
              </a:defRPr>
            </a:lvl6pPr>
            <a:lvl7pPr marR="0" lvl="6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atua One"/>
              <a:buNone/>
              <a:defRPr sz="1800" b="0" i="0" u="none" strike="noStrike" cap="none">
                <a:solidFill>
                  <a:schemeClr val="dk1"/>
                </a:solidFill>
                <a:latin typeface="Patua One"/>
                <a:ea typeface="Patua One"/>
                <a:cs typeface="Patua One"/>
                <a:sym typeface="Patua One"/>
              </a:defRPr>
            </a:lvl7pPr>
            <a:lvl8pPr marR="0" lvl="7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atua One"/>
              <a:buNone/>
              <a:defRPr sz="1800" b="0" i="0" u="none" strike="noStrike" cap="none">
                <a:solidFill>
                  <a:schemeClr val="dk1"/>
                </a:solidFill>
                <a:latin typeface="Patua One"/>
                <a:ea typeface="Patua One"/>
                <a:cs typeface="Patua One"/>
                <a:sym typeface="Patua One"/>
              </a:defRPr>
            </a:lvl8pPr>
            <a:lvl9pPr marR="0" lvl="8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atua One"/>
              <a:buNone/>
              <a:defRPr sz="1800" b="0" i="0" u="none" strike="noStrike" cap="none">
                <a:solidFill>
                  <a:schemeClr val="dk1"/>
                </a:solidFill>
                <a:latin typeface="Patua One"/>
                <a:ea typeface="Patua One"/>
                <a:cs typeface="Patua One"/>
                <a:sym typeface="Patua One"/>
              </a:defRPr>
            </a:lvl9pPr>
          </a:lstStyle>
          <a:p>
            <a:r>
              <a:rPr lang="en-US" sz="1600"/>
              <a:t>Connor Zhou</a:t>
            </a:r>
          </a:p>
        </p:txBody>
      </p:sp>
      <p:sp>
        <p:nvSpPr>
          <p:cNvPr id="20" name="Google Shape;3389;p124">
            <a:extLst>
              <a:ext uri="{FF2B5EF4-FFF2-40B4-BE49-F238E27FC236}">
                <a16:creationId xmlns:a16="http://schemas.microsoft.com/office/drawing/2014/main" id="{4286C5B4-B900-25A2-9D8E-ADC6D07B2208}"/>
              </a:ext>
            </a:extLst>
          </p:cNvPr>
          <p:cNvSpPr txBox="1">
            <a:spLocks/>
          </p:cNvSpPr>
          <p:nvPr/>
        </p:nvSpPr>
        <p:spPr>
          <a:xfrm>
            <a:off x="5410802" y="3672236"/>
            <a:ext cx="1828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ignika"/>
              <a:buNone/>
              <a:defRPr sz="1500" b="0" i="0" u="none" strike="noStrike" cap="none">
                <a:solidFill>
                  <a:schemeClr val="dk1"/>
                </a:solidFill>
                <a:latin typeface="Quicksand SemiBold"/>
                <a:ea typeface="Quicksand SemiBold"/>
                <a:cs typeface="Quicksand SemiBold"/>
                <a:sym typeface="Quicksand SemiBold"/>
              </a:defRPr>
            </a:lvl1pPr>
            <a:lvl2pPr marL="914400" marR="0" lvl="1" indent="-317500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ignika"/>
              <a:buNone/>
              <a:defRPr sz="1600" b="0" i="0" u="none" strike="noStrike" cap="none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2pPr>
            <a:lvl3pPr marL="1371600" marR="0" lvl="2" indent="-317500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ignika"/>
              <a:buNone/>
              <a:defRPr sz="1600" b="0" i="0" u="none" strike="noStrike" cap="none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3pPr>
            <a:lvl4pPr marL="1828800" marR="0" lvl="3" indent="-317500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ignika"/>
              <a:buNone/>
              <a:defRPr sz="1600" b="0" i="0" u="none" strike="noStrike" cap="none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4pPr>
            <a:lvl5pPr marL="2286000" marR="0" lvl="4" indent="-317500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ignika"/>
              <a:buNone/>
              <a:defRPr sz="1600" b="0" i="0" u="none" strike="noStrike" cap="none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5pPr>
            <a:lvl6pPr marL="2743200" marR="0" lvl="5" indent="-317500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ignika"/>
              <a:buNone/>
              <a:defRPr sz="1600" b="0" i="0" u="none" strike="noStrike" cap="none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6pPr>
            <a:lvl7pPr marL="3200400" marR="0" lvl="6" indent="-317500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ignika"/>
              <a:buNone/>
              <a:defRPr sz="1600" b="0" i="0" u="none" strike="noStrike" cap="none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7pPr>
            <a:lvl8pPr marL="3657600" marR="0" lvl="7" indent="-317500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ignika"/>
              <a:buNone/>
              <a:defRPr sz="1600" b="0" i="0" u="none" strike="noStrike" cap="none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8pPr>
            <a:lvl9pPr marL="4114800" marR="0" lvl="8" indent="-317500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ignika"/>
              <a:buNone/>
              <a:defRPr sz="1600" b="0" i="0" u="none" strike="noStrike" cap="none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9pPr>
          </a:lstStyle>
          <a:p>
            <a:pPr marL="0" indent="0"/>
            <a:r>
              <a:rPr lang="en-US" sz="1200" i="1"/>
              <a:t>Recovery &amp; Payload Lead</a:t>
            </a:r>
          </a:p>
        </p:txBody>
      </p:sp>
      <p:sp>
        <p:nvSpPr>
          <p:cNvPr id="21" name="Google Shape;3387;p124">
            <a:extLst>
              <a:ext uri="{FF2B5EF4-FFF2-40B4-BE49-F238E27FC236}">
                <a16:creationId xmlns:a16="http://schemas.microsoft.com/office/drawing/2014/main" id="{69D5F755-7437-A694-D15C-7E87FEA87E22}"/>
              </a:ext>
            </a:extLst>
          </p:cNvPr>
          <p:cNvSpPr txBox="1">
            <a:spLocks/>
          </p:cNvSpPr>
          <p:nvPr/>
        </p:nvSpPr>
        <p:spPr>
          <a:xfrm>
            <a:off x="7194026" y="3283247"/>
            <a:ext cx="1828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atua One"/>
              <a:buNone/>
              <a:defRPr sz="1800" b="0" i="0" u="none" strike="noStrike" cap="none">
                <a:solidFill>
                  <a:schemeClr val="dk1"/>
                </a:solidFill>
                <a:latin typeface="Patua One"/>
                <a:ea typeface="Patua One"/>
                <a:cs typeface="Patua One"/>
                <a:sym typeface="Patua One"/>
              </a:defRPr>
            </a:lvl1pPr>
            <a:lvl2pPr marR="0" lvl="1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atua One"/>
              <a:buNone/>
              <a:defRPr sz="1800" b="0" i="0" u="none" strike="noStrike" cap="none">
                <a:solidFill>
                  <a:schemeClr val="dk1"/>
                </a:solidFill>
                <a:latin typeface="Patua One"/>
                <a:ea typeface="Patua One"/>
                <a:cs typeface="Patua One"/>
                <a:sym typeface="Patua One"/>
              </a:defRPr>
            </a:lvl2pPr>
            <a:lvl3pPr marR="0" lvl="2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atua One"/>
              <a:buNone/>
              <a:defRPr sz="1800" b="0" i="0" u="none" strike="noStrike" cap="none">
                <a:solidFill>
                  <a:schemeClr val="dk1"/>
                </a:solidFill>
                <a:latin typeface="Patua One"/>
                <a:ea typeface="Patua One"/>
                <a:cs typeface="Patua One"/>
                <a:sym typeface="Patua One"/>
              </a:defRPr>
            </a:lvl3pPr>
            <a:lvl4pPr marR="0" lvl="3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atua One"/>
              <a:buNone/>
              <a:defRPr sz="1800" b="0" i="0" u="none" strike="noStrike" cap="none">
                <a:solidFill>
                  <a:schemeClr val="dk1"/>
                </a:solidFill>
                <a:latin typeface="Patua One"/>
                <a:ea typeface="Patua One"/>
                <a:cs typeface="Patua One"/>
                <a:sym typeface="Patua One"/>
              </a:defRPr>
            </a:lvl4pPr>
            <a:lvl5pPr marR="0" lvl="4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atua One"/>
              <a:buNone/>
              <a:defRPr sz="1800" b="0" i="0" u="none" strike="noStrike" cap="none">
                <a:solidFill>
                  <a:schemeClr val="dk1"/>
                </a:solidFill>
                <a:latin typeface="Patua One"/>
                <a:ea typeface="Patua One"/>
                <a:cs typeface="Patua One"/>
                <a:sym typeface="Patua One"/>
              </a:defRPr>
            </a:lvl5pPr>
            <a:lvl6pPr marR="0" lvl="5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atua One"/>
              <a:buNone/>
              <a:defRPr sz="1800" b="0" i="0" u="none" strike="noStrike" cap="none">
                <a:solidFill>
                  <a:schemeClr val="dk1"/>
                </a:solidFill>
                <a:latin typeface="Patua One"/>
                <a:ea typeface="Patua One"/>
                <a:cs typeface="Patua One"/>
                <a:sym typeface="Patua One"/>
              </a:defRPr>
            </a:lvl6pPr>
            <a:lvl7pPr marR="0" lvl="6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atua One"/>
              <a:buNone/>
              <a:defRPr sz="1800" b="0" i="0" u="none" strike="noStrike" cap="none">
                <a:solidFill>
                  <a:schemeClr val="dk1"/>
                </a:solidFill>
                <a:latin typeface="Patua One"/>
                <a:ea typeface="Patua One"/>
                <a:cs typeface="Patua One"/>
                <a:sym typeface="Patua One"/>
              </a:defRPr>
            </a:lvl7pPr>
            <a:lvl8pPr marR="0" lvl="7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atua One"/>
              <a:buNone/>
              <a:defRPr sz="1800" b="0" i="0" u="none" strike="noStrike" cap="none">
                <a:solidFill>
                  <a:schemeClr val="dk1"/>
                </a:solidFill>
                <a:latin typeface="Patua One"/>
                <a:ea typeface="Patua One"/>
                <a:cs typeface="Patua One"/>
                <a:sym typeface="Patua One"/>
              </a:defRPr>
            </a:lvl8pPr>
            <a:lvl9pPr marR="0" lvl="8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atua One"/>
              <a:buNone/>
              <a:defRPr sz="1800" b="0" i="0" u="none" strike="noStrike" cap="none">
                <a:solidFill>
                  <a:schemeClr val="dk1"/>
                </a:solidFill>
                <a:latin typeface="Patua One"/>
                <a:ea typeface="Patua One"/>
                <a:cs typeface="Patua One"/>
                <a:sym typeface="Patua One"/>
              </a:defRPr>
            </a:lvl9pPr>
          </a:lstStyle>
          <a:p>
            <a:r>
              <a:rPr lang="en-US" sz="1600"/>
              <a:t>Atzimba Avellaneda</a:t>
            </a:r>
          </a:p>
        </p:txBody>
      </p:sp>
      <p:sp>
        <p:nvSpPr>
          <p:cNvPr id="22" name="Google Shape;3389;p124">
            <a:extLst>
              <a:ext uri="{FF2B5EF4-FFF2-40B4-BE49-F238E27FC236}">
                <a16:creationId xmlns:a16="http://schemas.microsoft.com/office/drawing/2014/main" id="{28891886-11AD-9B85-7FB2-3C5F7B2D7D72}"/>
              </a:ext>
            </a:extLst>
          </p:cNvPr>
          <p:cNvSpPr txBox="1">
            <a:spLocks/>
          </p:cNvSpPr>
          <p:nvPr/>
        </p:nvSpPr>
        <p:spPr>
          <a:xfrm>
            <a:off x="7253457" y="3680381"/>
            <a:ext cx="1828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ignika"/>
              <a:buNone/>
              <a:defRPr sz="1500" b="0" i="0" u="none" strike="noStrike" cap="none">
                <a:solidFill>
                  <a:schemeClr val="dk1"/>
                </a:solidFill>
                <a:latin typeface="Quicksand SemiBold"/>
                <a:ea typeface="Quicksand SemiBold"/>
                <a:cs typeface="Quicksand SemiBold"/>
                <a:sym typeface="Quicksand SemiBold"/>
              </a:defRPr>
            </a:lvl1pPr>
            <a:lvl2pPr marL="914400" marR="0" lvl="1" indent="-317500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ignika"/>
              <a:buNone/>
              <a:defRPr sz="1600" b="0" i="0" u="none" strike="noStrike" cap="none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2pPr>
            <a:lvl3pPr marL="1371600" marR="0" lvl="2" indent="-317500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ignika"/>
              <a:buNone/>
              <a:defRPr sz="1600" b="0" i="0" u="none" strike="noStrike" cap="none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3pPr>
            <a:lvl4pPr marL="1828800" marR="0" lvl="3" indent="-317500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ignika"/>
              <a:buNone/>
              <a:defRPr sz="1600" b="0" i="0" u="none" strike="noStrike" cap="none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4pPr>
            <a:lvl5pPr marL="2286000" marR="0" lvl="4" indent="-317500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ignika"/>
              <a:buNone/>
              <a:defRPr sz="1600" b="0" i="0" u="none" strike="noStrike" cap="none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5pPr>
            <a:lvl6pPr marL="2743200" marR="0" lvl="5" indent="-317500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ignika"/>
              <a:buNone/>
              <a:defRPr sz="1600" b="0" i="0" u="none" strike="noStrike" cap="none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6pPr>
            <a:lvl7pPr marL="3200400" marR="0" lvl="6" indent="-317500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ignika"/>
              <a:buNone/>
              <a:defRPr sz="1600" b="0" i="0" u="none" strike="noStrike" cap="none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7pPr>
            <a:lvl8pPr marL="3657600" marR="0" lvl="7" indent="-317500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ignika"/>
              <a:buNone/>
              <a:defRPr sz="1600" b="0" i="0" u="none" strike="noStrike" cap="none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8pPr>
            <a:lvl9pPr marL="4114800" marR="0" lvl="8" indent="-317500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ignika"/>
              <a:buNone/>
              <a:defRPr sz="1600" b="0" i="0" u="none" strike="noStrike" cap="none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9pPr>
          </a:lstStyle>
          <a:p>
            <a:pPr marL="0" indent="0"/>
            <a:r>
              <a:rPr lang="en-US" sz="1200" i="1"/>
              <a:t>Fabrication</a:t>
            </a:r>
          </a:p>
          <a:p>
            <a:pPr marL="0" indent="0"/>
            <a:r>
              <a:rPr lang="en-US" sz="1200" i="1"/>
              <a:t>Lead</a:t>
            </a:r>
          </a:p>
        </p:txBody>
      </p:sp>
      <p:sp>
        <p:nvSpPr>
          <p:cNvPr id="23" name="Google Shape;3387;p124">
            <a:extLst>
              <a:ext uri="{FF2B5EF4-FFF2-40B4-BE49-F238E27FC236}">
                <a16:creationId xmlns:a16="http://schemas.microsoft.com/office/drawing/2014/main" id="{92172FEB-0E16-5E1D-A371-F0BB4C1CAC31}"/>
              </a:ext>
            </a:extLst>
          </p:cNvPr>
          <p:cNvSpPr txBox="1">
            <a:spLocks/>
          </p:cNvSpPr>
          <p:nvPr/>
        </p:nvSpPr>
        <p:spPr>
          <a:xfrm>
            <a:off x="1767864" y="3283247"/>
            <a:ext cx="1828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atua One"/>
              <a:buNone/>
              <a:defRPr sz="1800" b="0" i="0" u="none" strike="noStrike" cap="none">
                <a:solidFill>
                  <a:schemeClr val="dk1"/>
                </a:solidFill>
                <a:latin typeface="Patua One"/>
                <a:ea typeface="Patua One"/>
                <a:cs typeface="Patua One"/>
                <a:sym typeface="Patua One"/>
              </a:defRPr>
            </a:lvl1pPr>
            <a:lvl2pPr marR="0" lvl="1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atua One"/>
              <a:buNone/>
              <a:defRPr sz="1800" b="0" i="0" u="none" strike="noStrike" cap="none">
                <a:solidFill>
                  <a:schemeClr val="dk1"/>
                </a:solidFill>
                <a:latin typeface="Patua One"/>
                <a:ea typeface="Patua One"/>
                <a:cs typeface="Patua One"/>
                <a:sym typeface="Patua One"/>
              </a:defRPr>
            </a:lvl2pPr>
            <a:lvl3pPr marR="0" lvl="2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atua One"/>
              <a:buNone/>
              <a:defRPr sz="1800" b="0" i="0" u="none" strike="noStrike" cap="none">
                <a:solidFill>
                  <a:schemeClr val="dk1"/>
                </a:solidFill>
                <a:latin typeface="Patua One"/>
                <a:ea typeface="Patua One"/>
                <a:cs typeface="Patua One"/>
                <a:sym typeface="Patua One"/>
              </a:defRPr>
            </a:lvl3pPr>
            <a:lvl4pPr marR="0" lvl="3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atua One"/>
              <a:buNone/>
              <a:defRPr sz="1800" b="0" i="0" u="none" strike="noStrike" cap="none">
                <a:solidFill>
                  <a:schemeClr val="dk1"/>
                </a:solidFill>
                <a:latin typeface="Patua One"/>
                <a:ea typeface="Patua One"/>
                <a:cs typeface="Patua One"/>
                <a:sym typeface="Patua One"/>
              </a:defRPr>
            </a:lvl4pPr>
            <a:lvl5pPr marR="0" lvl="4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atua One"/>
              <a:buNone/>
              <a:defRPr sz="1800" b="0" i="0" u="none" strike="noStrike" cap="none">
                <a:solidFill>
                  <a:schemeClr val="dk1"/>
                </a:solidFill>
                <a:latin typeface="Patua One"/>
                <a:ea typeface="Patua One"/>
                <a:cs typeface="Patua One"/>
                <a:sym typeface="Patua One"/>
              </a:defRPr>
            </a:lvl5pPr>
            <a:lvl6pPr marR="0" lvl="5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atua One"/>
              <a:buNone/>
              <a:defRPr sz="1800" b="0" i="0" u="none" strike="noStrike" cap="none">
                <a:solidFill>
                  <a:schemeClr val="dk1"/>
                </a:solidFill>
                <a:latin typeface="Patua One"/>
                <a:ea typeface="Patua One"/>
                <a:cs typeface="Patua One"/>
                <a:sym typeface="Patua One"/>
              </a:defRPr>
            </a:lvl6pPr>
            <a:lvl7pPr marR="0" lvl="6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atua One"/>
              <a:buNone/>
              <a:defRPr sz="1800" b="0" i="0" u="none" strike="noStrike" cap="none">
                <a:solidFill>
                  <a:schemeClr val="dk1"/>
                </a:solidFill>
                <a:latin typeface="Patua One"/>
                <a:ea typeface="Patua One"/>
                <a:cs typeface="Patua One"/>
                <a:sym typeface="Patua One"/>
              </a:defRPr>
            </a:lvl7pPr>
            <a:lvl8pPr marR="0" lvl="7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atua One"/>
              <a:buNone/>
              <a:defRPr sz="1800" b="0" i="0" u="none" strike="noStrike" cap="none">
                <a:solidFill>
                  <a:schemeClr val="dk1"/>
                </a:solidFill>
                <a:latin typeface="Patua One"/>
                <a:ea typeface="Patua One"/>
                <a:cs typeface="Patua One"/>
                <a:sym typeface="Patua One"/>
              </a:defRPr>
            </a:lvl8pPr>
            <a:lvl9pPr marR="0" lvl="8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atua One"/>
              <a:buNone/>
              <a:defRPr sz="1800" b="0" i="0" u="none" strike="noStrike" cap="none">
                <a:solidFill>
                  <a:schemeClr val="dk1"/>
                </a:solidFill>
                <a:latin typeface="Patua One"/>
                <a:ea typeface="Patua One"/>
                <a:cs typeface="Patua One"/>
                <a:sym typeface="Patua One"/>
              </a:defRPr>
            </a:lvl9pPr>
          </a:lstStyle>
          <a:p>
            <a:r>
              <a:rPr lang="en-US" sz="1600"/>
              <a:t>Jake Miller</a:t>
            </a:r>
          </a:p>
        </p:txBody>
      </p:sp>
      <p:sp>
        <p:nvSpPr>
          <p:cNvPr id="24" name="Google Shape;3389;p124">
            <a:extLst>
              <a:ext uri="{FF2B5EF4-FFF2-40B4-BE49-F238E27FC236}">
                <a16:creationId xmlns:a16="http://schemas.microsoft.com/office/drawing/2014/main" id="{53B147F1-8023-120A-2938-63D35640CCF5}"/>
              </a:ext>
            </a:extLst>
          </p:cNvPr>
          <p:cNvSpPr txBox="1">
            <a:spLocks/>
          </p:cNvSpPr>
          <p:nvPr/>
        </p:nvSpPr>
        <p:spPr>
          <a:xfrm>
            <a:off x="1854990" y="3652677"/>
            <a:ext cx="1661101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ignika"/>
              <a:buNone/>
              <a:defRPr sz="1500" b="0" i="0" u="none" strike="noStrike" cap="none">
                <a:solidFill>
                  <a:schemeClr val="dk1"/>
                </a:solidFill>
                <a:latin typeface="Quicksand SemiBold"/>
                <a:ea typeface="Quicksand SemiBold"/>
                <a:cs typeface="Quicksand SemiBold"/>
                <a:sym typeface="Quicksand SemiBold"/>
              </a:defRPr>
            </a:lvl1pPr>
            <a:lvl2pPr marL="914400" marR="0" lvl="1" indent="-317500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ignika"/>
              <a:buNone/>
              <a:defRPr sz="1600" b="0" i="0" u="none" strike="noStrike" cap="none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2pPr>
            <a:lvl3pPr marL="1371600" marR="0" lvl="2" indent="-317500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ignika"/>
              <a:buNone/>
              <a:defRPr sz="1600" b="0" i="0" u="none" strike="noStrike" cap="none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3pPr>
            <a:lvl4pPr marL="1828800" marR="0" lvl="3" indent="-317500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ignika"/>
              <a:buNone/>
              <a:defRPr sz="1600" b="0" i="0" u="none" strike="noStrike" cap="none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4pPr>
            <a:lvl5pPr marL="2286000" marR="0" lvl="4" indent="-317500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ignika"/>
              <a:buNone/>
              <a:defRPr sz="1600" b="0" i="0" u="none" strike="noStrike" cap="none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5pPr>
            <a:lvl6pPr marL="2743200" marR="0" lvl="5" indent="-317500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ignika"/>
              <a:buNone/>
              <a:defRPr sz="1600" b="0" i="0" u="none" strike="noStrike" cap="none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6pPr>
            <a:lvl7pPr marL="3200400" marR="0" lvl="6" indent="-317500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ignika"/>
              <a:buNone/>
              <a:defRPr sz="1600" b="0" i="0" u="none" strike="noStrike" cap="none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7pPr>
            <a:lvl8pPr marL="3657600" marR="0" lvl="7" indent="-317500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ignika"/>
              <a:buNone/>
              <a:defRPr sz="1600" b="0" i="0" u="none" strike="noStrike" cap="none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8pPr>
            <a:lvl9pPr marL="4114800" marR="0" lvl="8" indent="-317500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ignika"/>
              <a:buNone/>
              <a:defRPr sz="1600" b="0" i="0" u="none" strike="noStrike" cap="none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9pPr>
          </a:lstStyle>
          <a:p>
            <a:pPr marL="0" indent="0"/>
            <a:r>
              <a:rPr lang="en-US" sz="1200" i="1"/>
              <a:t>Avionics &amp; Payload Lead</a:t>
            </a:r>
          </a:p>
        </p:txBody>
      </p:sp>
    </p:spTree>
    <p:extLst>
      <p:ext uri="{BB962C8B-B14F-4D97-AF65-F5344CB8AC3E}">
        <p14:creationId xmlns:p14="http://schemas.microsoft.com/office/powerpoint/2010/main" val="810966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3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/>
                                        <p:tgtEl>
                                          <p:spTgt spid="3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33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33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/>
                                        <p:tgtEl>
                                          <p:spTgt spid="33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/>
                                        <p:tgtEl>
                                          <p:spTgt spid="33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/>
                                        <p:tgtEl>
                                          <p:spTgt spid="3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7" dur="1000" fill="hold"/>
                                        <p:tgtEl>
                                          <p:spTgt spid="33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9" dur="1000" fill="hold"/>
                                        <p:tgtEl>
                                          <p:spTgt spid="34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1" dur="1000" fill="hold"/>
                                        <p:tgtEl>
                                          <p:spTgt spid="34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56" name="Google Shape;2156;p94"/>
          <p:cNvGraphicFramePr/>
          <p:nvPr>
            <p:extLst>
              <p:ext uri="{D42A27DB-BD31-4B8C-83A1-F6EECF244321}">
                <p14:modId xmlns:p14="http://schemas.microsoft.com/office/powerpoint/2010/main" val="3213348383"/>
              </p:ext>
            </p:extLst>
          </p:nvPr>
        </p:nvGraphicFramePr>
        <p:xfrm>
          <a:off x="944524" y="1530250"/>
          <a:ext cx="7318632" cy="3275808"/>
        </p:xfrm>
        <a:graphic>
          <a:graphicData uri="http://schemas.openxmlformats.org/drawingml/2006/table">
            <a:tbl>
              <a:tblPr bandRow="1">
                <a:noFill/>
                <a:tableStyleId>{11049090-CCC2-4393-AA77-A4DC3EE9A12C}</a:tableStyleId>
              </a:tblPr>
              <a:tblGrid>
                <a:gridCol w="24525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264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395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9556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Patua One"/>
                        <a:ea typeface="Patua One"/>
                        <a:cs typeface="Patua One"/>
                        <a:sym typeface="Patua On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Patua One"/>
                          <a:ea typeface="Patua One"/>
                          <a:cs typeface="Patua One"/>
                          <a:sym typeface="Patua One"/>
                        </a:rPr>
                        <a:t>Value</a:t>
                      </a:r>
                      <a:endParaRPr sz="1800">
                        <a:solidFill>
                          <a:schemeClr val="dk1"/>
                        </a:solidFill>
                        <a:latin typeface="Patua One"/>
                        <a:ea typeface="Patua One"/>
                        <a:cs typeface="Patua One"/>
                        <a:sym typeface="Patua On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Patua One"/>
                          <a:ea typeface="Quicksand SemiBold"/>
                          <a:cs typeface="Quicksand SemiBold"/>
                          <a:sym typeface="Patua One"/>
                        </a:rPr>
                        <a:t>Units</a:t>
                      </a:r>
                      <a:endParaRPr sz="1500">
                        <a:solidFill>
                          <a:schemeClr val="dk1"/>
                        </a:solidFill>
                        <a:latin typeface="Quicksand SemiBold"/>
                        <a:ea typeface="Quicksand SemiBold"/>
                        <a:cs typeface="Quicksand SemiBold"/>
                        <a:sym typeface="Quicksand SemiBol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6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>
                          <a:solidFill>
                            <a:schemeClr val="dk1"/>
                          </a:solidFill>
                          <a:latin typeface="Quicksand SemiBold"/>
                          <a:ea typeface="Quicksand SemiBold"/>
                          <a:cs typeface="Quicksand SemiBold"/>
                          <a:sym typeface="Quicksand SemiBold"/>
                        </a:rPr>
                        <a:t>Apogee</a:t>
                      </a:r>
                      <a:endParaRPr sz="1500">
                        <a:solidFill>
                          <a:schemeClr val="dk1"/>
                        </a:solidFill>
                        <a:latin typeface="Quicksand SemiBold"/>
                        <a:ea typeface="Quicksand SemiBold"/>
                        <a:cs typeface="Quicksand SemiBold"/>
                        <a:sym typeface="Quicksand SemiBol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Quicksand SemiBold"/>
                          <a:ea typeface="Quicksand SemiBold"/>
                          <a:cs typeface="Quicksand SemiBold"/>
                          <a:sym typeface="Quicksand SemiBold"/>
                        </a:rPr>
                        <a:t>4940.945</a:t>
                      </a:r>
                      <a:endParaRPr sz="1500">
                        <a:solidFill>
                          <a:schemeClr val="accent1">
                            <a:lumMod val="75000"/>
                          </a:schemeClr>
                        </a:solidFill>
                        <a:latin typeface="Quicksand SemiBold"/>
                        <a:ea typeface="Quicksand SemiBold"/>
                        <a:cs typeface="Quicksand SemiBold"/>
                        <a:sym typeface="Quicksand SemiBol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Quicksand SemiBold"/>
                          <a:ea typeface="Quicksand SemiBold"/>
                          <a:cs typeface="Quicksand SemiBold"/>
                          <a:sym typeface="Quicksand SemiBold"/>
                        </a:rPr>
                        <a:t>feet</a:t>
                      </a:r>
                      <a:endParaRPr sz="1500">
                        <a:solidFill>
                          <a:schemeClr val="accent1">
                            <a:lumMod val="75000"/>
                          </a:schemeClr>
                        </a:solidFill>
                        <a:latin typeface="Quicksand SemiBold"/>
                        <a:ea typeface="Quicksand SemiBold"/>
                        <a:cs typeface="Quicksand SemiBold"/>
                        <a:sym typeface="Quicksand SemiBol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6062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>
                          <a:solidFill>
                            <a:schemeClr val="dk1"/>
                          </a:solidFill>
                          <a:latin typeface="Quicksand SemiBold"/>
                          <a:ea typeface="Quicksand SemiBold"/>
                          <a:cs typeface="Quicksand SemiBold"/>
                          <a:sym typeface="Quicksand SemiBold"/>
                        </a:rPr>
                        <a:t>Max. Velocity</a:t>
                      </a:r>
                      <a:endParaRPr sz="1500">
                        <a:solidFill>
                          <a:schemeClr val="dk1"/>
                        </a:solidFill>
                        <a:latin typeface="Quicksand SemiBold"/>
                        <a:ea typeface="Quicksand SemiBold"/>
                        <a:cs typeface="Quicksand SemiBold"/>
                        <a:sym typeface="Quicksand SemiBol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Quicksand SemiBold"/>
                          <a:ea typeface="Quicksand SemiBold"/>
                          <a:cs typeface="Quicksand SemiBold"/>
                          <a:sym typeface="Quicksand SemiBold"/>
                        </a:rPr>
                        <a:t>422.78</a:t>
                      </a:r>
                      <a:endParaRPr sz="1500">
                        <a:solidFill>
                          <a:schemeClr val="accent1">
                            <a:lumMod val="75000"/>
                          </a:schemeClr>
                        </a:solidFill>
                        <a:latin typeface="Quicksand SemiBold"/>
                        <a:ea typeface="Quicksand SemiBold"/>
                        <a:cs typeface="Quicksand SemiBold"/>
                        <a:sym typeface="Quicksand SemiBol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Quicksand SemiBold"/>
                          <a:ea typeface="Quicksand SemiBold"/>
                          <a:cs typeface="Quicksand SemiBold"/>
                          <a:sym typeface="Quicksand SemiBold"/>
                        </a:rPr>
                        <a:t>miles per hour</a:t>
                      </a:r>
                      <a:endParaRPr sz="1500">
                        <a:solidFill>
                          <a:schemeClr val="accent1">
                            <a:lumMod val="75000"/>
                          </a:schemeClr>
                        </a:solidFill>
                        <a:latin typeface="Quicksand SemiBold"/>
                        <a:ea typeface="Quicksand SemiBold"/>
                        <a:cs typeface="Quicksand SemiBold"/>
                        <a:sym typeface="Quicksand SemiBol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6062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>
                          <a:solidFill>
                            <a:schemeClr val="dk1"/>
                          </a:solidFill>
                          <a:latin typeface="Quicksand SemiBold"/>
                          <a:ea typeface="Quicksand SemiBold"/>
                          <a:cs typeface="Quicksand SemiBold"/>
                          <a:sym typeface="Quicksand SemiBold"/>
                        </a:rPr>
                        <a:t>Time to Apogee</a:t>
                      </a:r>
                      <a:endParaRPr sz="1500">
                        <a:solidFill>
                          <a:schemeClr val="dk1"/>
                        </a:solidFill>
                        <a:latin typeface="Quicksand SemiBold"/>
                        <a:ea typeface="Quicksand SemiBold"/>
                        <a:cs typeface="Quicksand SemiBold"/>
                        <a:sym typeface="Quicksand SemiBol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Quicksand SemiBold"/>
                          <a:ea typeface="Quicksand SemiBold"/>
                          <a:cs typeface="Quicksand SemiBold"/>
                          <a:sym typeface="Quicksand SemiBold"/>
                        </a:rPr>
                        <a:t>17.5</a:t>
                      </a:r>
                      <a:endParaRPr sz="1500">
                        <a:solidFill>
                          <a:schemeClr val="accent1">
                            <a:lumMod val="75000"/>
                          </a:schemeClr>
                        </a:solidFill>
                        <a:latin typeface="Quicksand SemiBold"/>
                        <a:ea typeface="Quicksand SemiBold"/>
                        <a:cs typeface="Quicksand SemiBold"/>
                        <a:sym typeface="Quicksand SemiBol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Quicksand SemiBold"/>
                          <a:ea typeface="Quicksand SemiBold"/>
                          <a:cs typeface="Quicksand SemiBold"/>
                          <a:sym typeface="Quicksand SemiBold"/>
                        </a:rPr>
                        <a:t>seconds</a:t>
                      </a:r>
                      <a:endParaRPr sz="1500">
                        <a:solidFill>
                          <a:schemeClr val="accent1">
                            <a:lumMod val="75000"/>
                          </a:schemeClr>
                        </a:solidFill>
                        <a:latin typeface="Quicksand SemiBold"/>
                        <a:ea typeface="Quicksand SemiBold"/>
                        <a:cs typeface="Quicksand SemiBold"/>
                        <a:sym typeface="Quicksand SemiBol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6062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>
                          <a:solidFill>
                            <a:schemeClr val="dk1"/>
                          </a:solidFill>
                          <a:latin typeface="Quicksand SemiBold"/>
                          <a:ea typeface="Quicksand SemiBold"/>
                          <a:cs typeface="Quicksand SemiBold"/>
                          <a:sym typeface="Quicksand SemiBold"/>
                        </a:rPr>
                        <a:t>Flight Time</a:t>
                      </a:r>
                      <a:endParaRPr sz="1500">
                        <a:solidFill>
                          <a:schemeClr val="dk1"/>
                        </a:solidFill>
                        <a:latin typeface="Quicksand SemiBold"/>
                        <a:ea typeface="Quicksand SemiBold"/>
                        <a:cs typeface="Quicksand SemiBold"/>
                        <a:sym typeface="Quicksand SemiBol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Quicksand SemiBold"/>
                          <a:ea typeface="Quicksand SemiBold"/>
                          <a:cs typeface="Quicksand SemiBold"/>
                          <a:sym typeface="Quicksand SemiBold"/>
                        </a:rPr>
                        <a:t>37.9</a:t>
                      </a:r>
                      <a:endParaRPr sz="1500">
                        <a:solidFill>
                          <a:schemeClr val="accent1">
                            <a:lumMod val="75000"/>
                          </a:schemeClr>
                        </a:solidFill>
                        <a:latin typeface="Quicksand SemiBold"/>
                        <a:ea typeface="Quicksand SemiBold"/>
                        <a:cs typeface="Quicksand SemiBold"/>
                        <a:sym typeface="Quicksand SemiBold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Quicksand SemiBold"/>
                          <a:ea typeface="Quicksand SemiBold"/>
                          <a:cs typeface="Quicksand SemiBold"/>
                          <a:sym typeface="Quicksand SemiBold"/>
                        </a:rPr>
                        <a:t>seconds</a:t>
                      </a:r>
                      <a:endParaRPr sz="1500">
                        <a:solidFill>
                          <a:schemeClr val="accent1">
                            <a:lumMod val="75000"/>
                          </a:schemeClr>
                        </a:solidFill>
                        <a:latin typeface="Quicksand SemiBold"/>
                        <a:ea typeface="Quicksand SemiBold"/>
                        <a:cs typeface="Quicksand SemiBold"/>
                        <a:sym typeface="Quicksand SemiBold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5741709"/>
                  </a:ext>
                </a:extLst>
              </a:tr>
              <a:tr h="536062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>
                          <a:solidFill>
                            <a:schemeClr val="dk1"/>
                          </a:solidFill>
                          <a:latin typeface="Quicksand SemiBold"/>
                          <a:ea typeface="Quicksand SemiBold"/>
                          <a:cs typeface="Quicksand SemiBold"/>
                          <a:sym typeface="Quicksand SemiBold"/>
                        </a:rPr>
                        <a:t>Descent Time</a:t>
                      </a:r>
                      <a:endParaRPr sz="1500">
                        <a:solidFill>
                          <a:schemeClr val="dk1"/>
                        </a:solidFill>
                        <a:latin typeface="Quicksand SemiBold"/>
                        <a:ea typeface="Quicksand SemiBold"/>
                        <a:cs typeface="Quicksand SemiBold"/>
                        <a:sym typeface="Quicksand SemiBol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Quicksand SemiBold"/>
                          <a:ea typeface="Quicksand SemiBold"/>
                          <a:cs typeface="Quicksand SemiBold"/>
                          <a:sym typeface="Quicksand SemiBold"/>
                        </a:rPr>
                        <a:t>20.4</a:t>
                      </a:r>
                      <a:endParaRPr sz="1500">
                        <a:solidFill>
                          <a:schemeClr val="accent1">
                            <a:lumMod val="75000"/>
                          </a:schemeClr>
                        </a:solidFill>
                        <a:latin typeface="Quicksand SemiBold"/>
                        <a:ea typeface="Quicksand SemiBold"/>
                        <a:cs typeface="Quicksand SemiBold"/>
                        <a:sym typeface="Quicksand SemiBold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Quicksand SemiBold"/>
                          <a:ea typeface="Quicksand SemiBold"/>
                          <a:cs typeface="Quicksand SemiBold"/>
                          <a:sym typeface="Quicksand SemiBold"/>
                        </a:rPr>
                        <a:t>seconds</a:t>
                      </a:r>
                      <a:endParaRPr sz="1500">
                        <a:solidFill>
                          <a:schemeClr val="accent1">
                            <a:lumMod val="75000"/>
                          </a:schemeClr>
                        </a:solidFill>
                        <a:latin typeface="Quicksand SemiBold"/>
                        <a:ea typeface="Quicksand SemiBold"/>
                        <a:cs typeface="Quicksand SemiBold"/>
                        <a:sym typeface="Quicksand SemiBold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7189439"/>
                  </a:ext>
                </a:extLst>
              </a:tr>
            </a:tbl>
          </a:graphicData>
        </a:graphic>
      </p:graphicFrame>
      <p:sp>
        <p:nvSpPr>
          <p:cNvPr id="2157" name="Google Shape;2157;p94"/>
          <p:cNvSpPr txBox="1">
            <a:spLocks noGrp="1"/>
          </p:cNvSpPr>
          <p:nvPr>
            <p:ph type="title"/>
          </p:nvPr>
        </p:nvSpPr>
        <p:spPr>
          <a:xfrm>
            <a:off x="713225" y="377725"/>
            <a:ext cx="7743600" cy="56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err="1"/>
              <a:t>AeroTech</a:t>
            </a:r>
            <a:r>
              <a:rPr lang="en"/>
              <a:t> L850W</a:t>
            </a:r>
            <a:endParaRPr/>
          </a:p>
        </p:txBody>
      </p:sp>
      <p:grpSp>
        <p:nvGrpSpPr>
          <p:cNvPr id="2176" name="Google Shape;2176;p94"/>
          <p:cNvGrpSpPr/>
          <p:nvPr/>
        </p:nvGrpSpPr>
        <p:grpSpPr>
          <a:xfrm>
            <a:off x="1399421" y="1243433"/>
            <a:ext cx="789276" cy="468627"/>
            <a:chOff x="554050" y="878700"/>
            <a:chExt cx="1129150" cy="670425"/>
          </a:xfrm>
        </p:grpSpPr>
        <p:sp>
          <p:nvSpPr>
            <p:cNvPr id="2177" name="Google Shape;2177;p94"/>
            <p:cNvSpPr/>
            <p:nvPr/>
          </p:nvSpPr>
          <p:spPr>
            <a:xfrm>
              <a:off x="777875" y="878700"/>
              <a:ext cx="670425" cy="670425"/>
            </a:xfrm>
            <a:custGeom>
              <a:avLst/>
              <a:gdLst/>
              <a:ahLst/>
              <a:cxnLst/>
              <a:rect l="l" t="t" r="r" b="b"/>
              <a:pathLst>
                <a:path w="26817" h="26817" extrusionOk="0">
                  <a:moveTo>
                    <a:pt x="13429" y="0"/>
                  </a:moveTo>
                  <a:cubicBezTo>
                    <a:pt x="6009" y="0"/>
                    <a:pt x="0" y="6009"/>
                    <a:pt x="0" y="13388"/>
                  </a:cubicBezTo>
                  <a:cubicBezTo>
                    <a:pt x="0" y="20808"/>
                    <a:pt x="6009" y="26817"/>
                    <a:pt x="13429" y="26817"/>
                  </a:cubicBezTo>
                  <a:cubicBezTo>
                    <a:pt x="20808" y="26817"/>
                    <a:pt x="26817" y="20808"/>
                    <a:pt x="26817" y="13388"/>
                  </a:cubicBezTo>
                  <a:cubicBezTo>
                    <a:pt x="26817" y="6009"/>
                    <a:pt x="20808" y="0"/>
                    <a:pt x="134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8" name="Google Shape;2178;p94"/>
            <p:cNvSpPr/>
            <p:nvPr/>
          </p:nvSpPr>
          <p:spPr>
            <a:xfrm>
              <a:off x="554050" y="994700"/>
              <a:ext cx="1129150" cy="458750"/>
            </a:xfrm>
            <a:custGeom>
              <a:avLst/>
              <a:gdLst/>
              <a:ahLst/>
              <a:cxnLst/>
              <a:rect l="l" t="t" r="r" b="b"/>
              <a:pathLst>
                <a:path w="45166" h="18350" extrusionOk="0">
                  <a:moveTo>
                    <a:pt x="37757" y="0"/>
                  </a:moveTo>
                  <a:cubicBezTo>
                    <a:pt x="36297" y="0"/>
                    <a:pt x="34635" y="123"/>
                    <a:pt x="32826" y="361"/>
                  </a:cubicBezTo>
                  <a:cubicBezTo>
                    <a:pt x="33350" y="1006"/>
                    <a:pt x="33834" y="1691"/>
                    <a:pt x="34238" y="2498"/>
                  </a:cubicBezTo>
                  <a:cubicBezTo>
                    <a:pt x="36456" y="2619"/>
                    <a:pt x="37907" y="3103"/>
                    <a:pt x="38190" y="4071"/>
                  </a:cubicBezTo>
                  <a:cubicBezTo>
                    <a:pt x="38956" y="6490"/>
                    <a:pt x="32504" y="10724"/>
                    <a:pt x="23793" y="13547"/>
                  </a:cubicBezTo>
                  <a:cubicBezTo>
                    <a:pt x="18948" y="15110"/>
                    <a:pt x="14412" y="15919"/>
                    <a:pt x="11198" y="15919"/>
                  </a:cubicBezTo>
                  <a:cubicBezTo>
                    <a:pt x="8607" y="15919"/>
                    <a:pt x="6876" y="15393"/>
                    <a:pt x="6534" y="14313"/>
                  </a:cubicBezTo>
                  <a:cubicBezTo>
                    <a:pt x="6211" y="13305"/>
                    <a:pt x="6977" y="12055"/>
                    <a:pt x="8953" y="10563"/>
                  </a:cubicBezTo>
                  <a:cubicBezTo>
                    <a:pt x="8953" y="10563"/>
                    <a:pt x="9115" y="10482"/>
                    <a:pt x="9074" y="10482"/>
                  </a:cubicBezTo>
                  <a:cubicBezTo>
                    <a:pt x="8953" y="9595"/>
                    <a:pt x="8913" y="8829"/>
                    <a:pt x="8953" y="7942"/>
                  </a:cubicBezTo>
                  <a:lnTo>
                    <a:pt x="8953" y="7942"/>
                  </a:lnTo>
                  <a:cubicBezTo>
                    <a:pt x="3348" y="10926"/>
                    <a:pt x="1" y="14031"/>
                    <a:pt x="686" y="16168"/>
                  </a:cubicBezTo>
                  <a:cubicBezTo>
                    <a:pt x="1174" y="17631"/>
                    <a:pt x="3562" y="18350"/>
                    <a:pt x="7131" y="18350"/>
                  </a:cubicBezTo>
                  <a:cubicBezTo>
                    <a:pt x="11530" y="18350"/>
                    <a:pt x="17722" y="17257"/>
                    <a:pt x="24358" y="15120"/>
                  </a:cubicBezTo>
                  <a:cubicBezTo>
                    <a:pt x="36335" y="11249"/>
                    <a:pt x="45166" y="5482"/>
                    <a:pt x="44037" y="2175"/>
                  </a:cubicBezTo>
                  <a:cubicBezTo>
                    <a:pt x="43582" y="697"/>
                    <a:pt x="41244" y="0"/>
                    <a:pt x="377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643567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1000" fill="hold"/>
                                        <p:tgtEl>
                                          <p:spTgt spid="21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00"/>
                                        <p:tgtEl>
                                          <p:spTgt spid="2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2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2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76" name="Google Shape;2676;p109"/>
          <p:cNvGrpSpPr/>
          <p:nvPr/>
        </p:nvGrpSpPr>
        <p:grpSpPr>
          <a:xfrm flipH="1">
            <a:off x="7766087" y="248335"/>
            <a:ext cx="1223434" cy="726405"/>
            <a:chOff x="554050" y="878700"/>
            <a:chExt cx="1129150" cy="670425"/>
          </a:xfrm>
        </p:grpSpPr>
        <p:sp>
          <p:nvSpPr>
            <p:cNvPr id="2677" name="Google Shape;2677;p109"/>
            <p:cNvSpPr/>
            <p:nvPr/>
          </p:nvSpPr>
          <p:spPr>
            <a:xfrm>
              <a:off x="777875" y="878700"/>
              <a:ext cx="670425" cy="670425"/>
            </a:xfrm>
            <a:custGeom>
              <a:avLst/>
              <a:gdLst/>
              <a:ahLst/>
              <a:cxnLst/>
              <a:rect l="l" t="t" r="r" b="b"/>
              <a:pathLst>
                <a:path w="26817" h="26817" extrusionOk="0">
                  <a:moveTo>
                    <a:pt x="13429" y="0"/>
                  </a:moveTo>
                  <a:cubicBezTo>
                    <a:pt x="6009" y="0"/>
                    <a:pt x="0" y="6009"/>
                    <a:pt x="0" y="13388"/>
                  </a:cubicBezTo>
                  <a:cubicBezTo>
                    <a:pt x="0" y="20808"/>
                    <a:pt x="6009" y="26817"/>
                    <a:pt x="13429" y="26817"/>
                  </a:cubicBezTo>
                  <a:cubicBezTo>
                    <a:pt x="20808" y="26817"/>
                    <a:pt x="26817" y="20808"/>
                    <a:pt x="26817" y="13388"/>
                  </a:cubicBezTo>
                  <a:cubicBezTo>
                    <a:pt x="26817" y="6009"/>
                    <a:pt x="20808" y="0"/>
                    <a:pt x="134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8" name="Google Shape;2678;p109"/>
            <p:cNvSpPr/>
            <p:nvPr/>
          </p:nvSpPr>
          <p:spPr>
            <a:xfrm>
              <a:off x="554050" y="994700"/>
              <a:ext cx="1129150" cy="458750"/>
            </a:xfrm>
            <a:custGeom>
              <a:avLst/>
              <a:gdLst/>
              <a:ahLst/>
              <a:cxnLst/>
              <a:rect l="l" t="t" r="r" b="b"/>
              <a:pathLst>
                <a:path w="45166" h="18350" extrusionOk="0">
                  <a:moveTo>
                    <a:pt x="37757" y="0"/>
                  </a:moveTo>
                  <a:cubicBezTo>
                    <a:pt x="36297" y="0"/>
                    <a:pt x="34635" y="123"/>
                    <a:pt x="32826" y="361"/>
                  </a:cubicBezTo>
                  <a:cubicBezTo>
                    <a:pt x="33350" y="1006"/>
                    <a:pt x="33834" y="1691"/>
                    <a:pt x="34238" y="2498"/>
                  </a:cubicBezTo>
                  <a:cubicBezTo>
                    <a:pt x="36456" y="2619"/>
                    <a:pt x="37907" y="3103"/>
                    <a:pt x="38190" y="4071"/>
                  </a:cubicBezTo>
                  <a:cubicBezTo>
                    <a:pt x="38956" y="6490"/>
                    <a:pt x="32504" y="10724"/>
                    <a:pt x="23793" y="13547"/>
                  </a:cubicBezTo>
                  <a:cubicBezTo>
                    <a:pt x="18948" y="15110"/>
                    <a:pt x="14412" y="15919"/>
                    <a:pt x="11198" y="15919"/>
                  </a:cubicBezTo>
                  <a:cubicBezTo>
                    <a:pt x="8607" y="15919"/>
                    <a:pt x="6876" y="15393"/>
                    <a:pt x="6534" y="14313"/>
                  </a:cubicBezTo>
                  <a:cubicBezTo>
                    <a:pt x="6211" y="13305"/>
                    <a:pt x="6977" y="12055"/>
                    <a:pt x="8953" y="10563"/>
                  </a:cubicBezTo>
                  <a:cubicBezTo>
                    <a:pt x="8953" y="10563"/>
                    <a:pt x="9115" y="10482"/>
                    <a:pt x="9074" y="10482"/>
                  </a:cubicBezTo>
                  <a:cubicBezTo>
                    <a:pt x="8953" y="9595"/>
                    <a:pt x="8913" y="8829"/>
                    <a:pt x="8953" y="7942"/>
                  </a:cubicBezTo>
                  <a:lnTo>
                    <a:pt x="8953" y="7942"/>
                  </a:lnTo>
                  <a:cubicBezTo>
                    <a:pt x="3348" y="10926"/>
                    <a:pt x="1" y="14031"/>
                    <a:pt x="686" y="16168"/>
                  </a:cubicBezTo>
                  <a:cubicBezTo>
                    <a:pt x="1174" y="17631"/>
                    <a:pt x="3562" y="18350"/>
                    <a:pt x="7131" y="18350"/>
                  </a:cubicBezTo>
                  <a:cubicBezTo>
                    <a:pt x="11530" y="18350"/>
                    <a:pt x="17722" y="17257"/>
                    <a:pt x="24358" y="15120"/>
                  </a:cubicBezTo>
                  <a:cubicBezTo>
                    <a:pt x="36335" y="11249"/>
                    <a:pt x="45166" y="5482"/>
                    <a:pt x="44037" y="2175"/>
                  </a:cubicBezTo>
                  <a:cubicBezTo>
                    <a:pt x="43582" y="697"/>
                    <a:pt x="41244" y="0"/>
                    <a:pt x="377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79" name="Google Shape;2679;p109"/>
          <p:cNvGrpSpPr/>
          <p:nvPr/>
        </p:nvGrpSpPr>
        <p:grpSpPr>
          <a:xfrm>
            <a:off x="8238937" y="4089951"/>
            <a:ext cx="632649" cy="632649"/>
            <a:chOff x="579325" y="809172"/>
            <a:chExt cx="714131" cy="714131"/>
          </a:xfrm>
        </p:grpSpPr>
        <p:sp>
          <p:nvSpPr>
            <p:cNvPr id="2680" name="Google Shape;2680;p109"/>
            <p:cNvSpPr/>
            <p:nvPr/>
          </p:nvSpPr>
          <p:spPr>
            <a:xfrm>
              <a:off x="579325" y="809172"/>
              <a:ext cx="714131" cy="714131"/>
            </a:xfrm>
            <a:custGeom>
              <a:avLst/>
              <a:gdLst/>
              <a:ahLst/>
              <a:cxnLst/>
              <a:rect l="l" t="t" r="r" b="b"/>
              <a:pathLst>
                <a:path w="39319" h="39319" extrusionOk="0">
                  <a:moveTo>
                    <a:pt x="19679" y="0"/>
                  </a:moveTo>
                  <a:cubicBezTo>
                    <a:pt x="8791" y="0"/>
                    <a:pt x="0" y="8832"/>
                    <a:pt x="0" y="19679"/>
                  </a:cubicBezTo>
                  <a:cubicBezTo>
                    <a:pt x="0" y="30527"/>
                    <a:pt x="8791" y="39318"/>
                    <a:pt x="19679" y="39318"/>
                  </a:cubicBezTo>
                  <a:cubicBezTo>
                    <a:pt x="30527" y="39318"/>
                    <a:pt x="39318" y="30527"/>
                    <a:pt x="39318" y="19679"/>
                  </a:cubicBezTo>
                  <a:cubicBezTo>
                    <a:pt x="39318" y="8832"/>
                    <a:pt x="30527" y="0"/>
                    <a:pt x="196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1" name="Google Shape;2681;p109"/>
            <p:cNvSpPr/>
            <p:nvPr/>
          </p:nvSpPr>
          <p:spPr>
            <a:xfrm>
              <a:off x="736077" y="809172"/>
              <a:ext cx="458022" cy="658881"/>
            </a:xfrm>
            <a:custGeom>
              <a:avLst/>
              <a:gdLst/>
              <a:ahLst/>
              <a:cxnLst/>
              <a:rect l="l" t="t" r="r" b="b"/>
              <a:pathLst>
                <a:path w="25218" h="36277" extrusionOk="0">
                  <a:moveTo>
                    <a:pt x="25163" y="21171"/>
                  </a:moveTo>
                  <a:cubicBezTo>
                    <a:pt x="25190" y="21198"/>
                    <a:pt x="25204" y="21207"/>
                    <a:pt x="25208" y="21207"/>
                  </a:cubicBezTo>
                  <a:cubicBezTo>
                    <a:pt x="25217" y="21207"/>
                    <a:pt x="25190" y="21171"/>
                    <a:pt x="25163" y="21171"/>
                  </a:cubicBezTo>
                  <a:close/>
                  <a:moveTo>
                    <a:pt x="10162" y="0"/>
                  </a:moveTo>
                  <a:lnTo>
                    <a:pt x="10162" y="0"/>
                  </a:lnTo>
                  <a:cubicBezTo>
                    <a:pt x="7339" y="161"/>
                    <a:pt x="4638" y="928"/>
                    <a:pt x="2097" y="2218"/>
                  </a:cubicBezTo>
                  <a:cubicBezTo>
                    <a:pt x="1089" y="4799"/>
                    <a:pt x="403" y="7420"/>
                    <a:pt x="0" y="10162"/>
                  </a:cubicBezTo>
                  <a:cubicBezTo>
                    <a:pt x="0" y="10283"/>
                    <a:pt x="40" y="10404"/>
                    <a:pt x="81" y="10485"/>
                  </a:cubicBezTo>
                  <a:lnTo>
                    <a:pt x="3186" y="13469"/>
                  </a:lnTo>
                  <a:cubicBezTo>
                    <a:pt x="3226" y="13509"/>
                    <a:pt x="3307" y="13590"/>
                    <a:pt x="3387" y="13590"/>
                  </a:cubicBezTo>
                  <a:lnTo>
                    <a:pt x="4517" y="13671"/>
                  </a:lnTo>
                  <a:cubicBezTo>
                    <a:pt x="4597" y="13671"/>
                    <a:pt x="4638" y="13671"/>
                    <a:pt x="4678" y="13711"/>
                  </a:cubicBezTo>
                  <a:lnTo>
                    <a:pt x="9114" y="16413"/>
                  </a:lnTo>
                  <a:cubicBezTo>
                    <a:pt x="9235" y="16453"/>
                    <a:pt x="9275" y="16614"/>
                    <a:pt x="9275" y="16695"/>
                  </a:cubicBezTo>
                  <a:lnTo>
                    <a:pt x="8831" y="21171"/>
                  </a:lnTo>
                  <a:cubicBezTo>
                    <a:pt x="8831" y="21333"/>
                    <a:pt x="8831" y="21534"/>
                    <a:pt x="8912" y="21655"/>
                  </a:cubicBezTo>
                  <a:lnTo>
                    <a:pt x="11090" y="25083"/>
                  </a:lnTo>
                  <a:cubicBezTo>
                    <a:pt x="11130" y="25123"/>
                    <a:pt x="11130" y="25164"/>
                    <a:pt x="11170" y="25164"/>
                  </a:cubicBezTo>
                  <a:lnTo>
                    <a:pt x="12864" y="26414"/>
                  </a:lnTo>
                  <a:cubicBezTo>
                    <a:pt x="12945" y="26494"/>
                    <a:pt x="12945" y="26575"/>
                    <a:pt x="12945" y="26696"/>
                  </a:cubicBezTo>
                  <a:lnTo>
                    <a:pt x="12340" y="30325"/>
                  </a:lnTo>
                  <a:lnTo>
                    <a:pt x="11251" y="35890"/>
                  </a:lnTo>
                  <a:cubicBezTo>
                    <a:pt x="11279" y="36156"/>
                    <a:pt x="11418" y="36276"/>
                    <a:pt x="11648" y="36276"/>
                  </a:cubicBezTo>
                  <a:cubicBezTo>
                    <a:pt x="12079" y="36276"/>
                    <a:pt x="12829" y="35849"/>
                    <a:pt x="13751" y="35164"/>
                  </a:cubicBezTo>
                  <a:lnTo>
                    <a:pt x="15163" y="32826"/>
                  </a:lnTo>
                  <a:lnTo>
                    <a:pt x="16413" y="32342"/>
                  </a:lnTo>
                  <a:lnTo>
                    <a:pt x="19598" y="30043"/>
                  </a:lnTo>
                  <a:lnTo>
                    <a:pt x="21816" y="27583"/>
                  </a:lnTo>
                  <a:lnTo>
                    <a:pt x="22986" y="24962"/>
                  </a:lnTo>
                  <a:cubicBezTo>
                    <a:pt x="22986" y="24922"/>
                    <a:pt x="23026" y="24881"/>
                    <a:pt x="23026" y="24881"/>
                  </a:cubicBezTo>
                  <a:lnTo>
                    <a:pt x="24236" y="23510"/>
                  </a:lnTo>
                  <a:lnTo>
                    <a:pt x="25042" y="22704"/>
                  </a:lnTo>
                  <a:cubicBezTo>
                    <a:pt x="25083" y="22583"/>
                    <a:pt x="25163" y="22502"/>
                    <a:pt x="25163" y="22381"/>
                  </a:cubicBezTo>
                  <a:lnTo>
                    <a:pt x="25163" y="21171"/>
                  </a:lnTo>
                  <a:lnTo>
                    <a:pt x="24680" y="21212"/>
                  </a:lnTo>
                  <a:cubicBezTo>
                    <a:pt x="24599" y="21212"/>
                    <a:pt x="24438" y="21212"/>
                    <a:pt x="24397" y="21131"/>
                  </a:cubicBezTo>
                  <a:lnTo>
                    <a:pt x="23671" y="20526"/>
                  </a:lnTo>
                  <a:cubicBezTo>
                    <a:pt x="23631" y="20526"/>
                    <a:pt x="23631" y="20486"/>
                    <a:pt x="23591" y="20486"/>
                  </a:cubicBezTo>
                  <a:lnTo>
                    <a:pt x="21453" y="19558"/>
                  </a:lnTo>
                  <a:cubicBezTo>
                    <a:pt x="21413" y="19518"/>
                    <a:pt x="21332" y="19478"/>
                    <a:pt x="21252" y="19397"/>
                  </a:cubicBezTo>
                  <a:lnTo>
                    <a:pt x="20042" y="17703"/>
                  </a:lnTo>
                  <a:cubicBezTo>
                    <a:pt x="20002" y="17623"/>
                    <a:pt x="19921" y="17542"/>
                    <a:pt x="19840" y="17502"/>
                  </a:cubicBezTo>
                  <a:lnTo>
                    <a:pt x="19155" y="17179"/>
                  </a:lnTo>
                  <a:cubicBezTo>
                    <a:pt x="19115" y="17179"/>
                    <a:pt x="19115" y="17139"/>
                    <a:pt x="19034" y="17139"/>
                  </a:cubicBezTo>
                  <a:lnTo>
                    <a:pt x="18308" y="17058"/>
                  </a:lnTo>
                  <a:cubicBezTo>
                    <a:pt x="18187" y="17058"/>
                    <a:pt x="18106" y="17018"/>
                    <a:pt x="17985" y="16937"/>
                  </a:cubicBezTo>
                  <a:lnTo>
                    <a:pt x="16413" y="15727"/>
                  </a:lnTo>
                  <a:cubicBezTo>
                    <a:pt x="16372" y="15687"/>
                    <a:pt x="16292" y="15647"/>
                    <a:pt x="16211" y="15647"/>
                  </a:cubicBezTo>
                  <a:lnTo>
                    <a:pt x="15082" y="15485"/>
                  </a:lnTo>
                  <a:cubicBezTo>
                    <a:pt x="15001" y="15485"/>
                    <a:pt x="14921" y="15485"/>
                    <a:pt x="14880" y="15526"/>
                  </a:cubicBezTo>
                  <a:lnTo>
                    <a:pt x="14558" y="15687"/>
                  </a:lnTo>
                  <a:cubicBezTo>
                    <a:pt x="14517" y="15707"/>
                    <a:pt x="14467" y="15717"/>
                    <a:pt x="14406" y="15717"/>
                  </a:cubicBezTo>
                  <a:cubicBezTo>
                    <a:pt x="14346" y="15717"/>
                    <a:pt x="14275" y="15707"/>
                    <a:pt x="14195" y="15687"/>
                  </a:cubicBezTo>
                  <a:lnTo>
                    <a:pt x="12864" y="15042"/>
                  </a:lnTo>
                  <a:cubicBezTo>
                    <a:pt x="12743" y="15001"/>
                    <a:pt x="12703" y="15001"/>
                    <a:pt x="12582" y="15001"/>
                  </a:cubicBezTo>
                  <a:lnTo>
                    <a:pt x="11372" y="15243"/>
                  </a:lnTo>
                  <a:cubicBezTo>
                    <a:pt x="11291" y="15243"/>
                    <a:pt x="11251" y="15284"/>
                    <a:pt x="11170" y="15324"/>
                  </a:cubicBezTo>
                  <a:lnTo>
                    <a:pt x="10686" y="15889"/>
                  </a:lnTo>
                  <a:cubicBezTo>
                    <a:pt x="10601" y="15946"/>
                    <a:pt x="10535" y="16003"/>
                    <a:pt x="10447" y="16003"/>
                  </a:cubicBezTo>
                  <a:cubicBezTo>
                    <a:pt x="10411" y="16003"/>
                    <a:pt x="10371" y="15993"/>
                    <a:pt x="10323" y="15969"/>
                  </a:cubicBezTo>
                  <a:lnTo>
                    <a:pt x="9315" y="15768"/>
                  </a:lnTo>
                  <a:lnTo>
                    <a:pt x="7218" y="14840"/>
                  </a:lnTo>
                  <a:lnTo>
                    <a:pt x="6492" y="13751"/>
                  </a:lnTo>
                  <a:cubicBezTo>
                    <a:pt x="6452" y="13671"/>
                    <a:pt x="6452" y="13550"/>
                    <a:pt x="6452" y="13469"/>
                  </a:cubicBezTo>
                  <a:lnTo>
                    <a:pt x="6613" y="12622"/>
                  </a:lnTo>
                  <a:lnTo>
                    <a:pt x="7097" y="11412"/>
                  </a:lnTo>
                  <a:cubicBezTo>
                    <a:pt x="7097" y="11332"/>
                    <a:pt x="7097" y="11291"/>
                    <a:pt x="7057" y="11291"/>
                  </a:cubicBezTo>
                  <a:lnTo>
                    <a:pt x="7017" y="11291"/>
                  </a:lnTo>
                  <a:lnTo>
                    <a:pt x="6089" y="11412"/>
                  </a:lnTo>
                  <a:cubicBezTo>
                    <a:pt x="6009" y="11412"/>
                    <a:pt x="5888" y="11493"/>
                    <a:pt x="5847" y="11614"/>
                  </a:cubicBezTo>
                  <a:lnTo>
                    <a:pt x="5605" y="12058"/>
                  </a:lnTo>
                  <a:cubicBezTo>
                    <a:pt x="5525" y="12138"/>
                    <a:pt x="5444" y="12219"/>
                    <a:pt x="5323" y="12259"/>
                  </a:cubicBezTo>
                  <a:lnTo>
                    <a:pt x="4113" y="12501"/>
                  </a:lnTo>
                  <a:cubicBezTo>
                    <a:pt x="4099" y="12508"/>
                    <a:pt x="4082" y="12512"/>
                    <a:pt x="4064" y="12512"/>
                  </a:cubicBezTo>
                  <a:cubicBezTo>
                    <a:pt x="3981" y="12512"/>
                    <a:pt x="3871" y="12439"/>
                    <a:pt x="3871" y="12340"/>
                  </a:cubicBezTo>
                  <a:lnTo>
                    <a:pt x="3710" y="11896"/>
                  </a:lnTo>
                  <a:lnTo>
                    <a:pt x="3387" y="11211"/>
                  </a:lnTo>
                  <a:cubicBezTo>
                    <a:pt x="3307" y="11090"/>
                    <a:pt x="3307" y="10929"/>
                    <a:pt x="3387" y="10848"/>
                  </a:cubicBezTo>
                  <a:lnTo>
                    <a:pt x="3992" y="9920"/>
                  </a:lnTo>
                  <a:lnTo>
                    <a:pt x="4234" y="9315"/>
                  </a:lnTo>
                  <a:cubicBezTo>
                    <a:pt x="4275" y="9235"/>
                    <a:pt x="4315" y="9195"/>
                    <a:pt x="4396" y="9114"/>
                  </a:cubicBezTo>
                  <a:lnTo>
                    <a:pt x="5202" y="8630"/>
                  </a:lnTo>
                  <a:cubicBezTo>
                    <a:pt x="5283" y="8590"/>
                    <a:pt x="5404" y="8590"/>
                    <a:pt x="5444" y="8590"/>
                  </a:cubicBezTo>
                  <a:lnTo>
                    <a:pt x="6210" y="8670"/>
                  </a:lnTo>
                  <a:cubicBezTo>
                    <a:pt x="6291" y="8670"/>
                    <a:pt x="6412" y="8670"/>
                    <a:pt x="6452" y="8630"/>
                  </a:cubicBezTo>
                  <a:lnTo>
                    <a:pt x="6734" y="8388"/>
                  </a:lnTo>
                  <a:cubicBezTo>
                    <a:pt x="6815" y="8307"/>
                    <a:pt x="6855" y="8307"/>
                    <a:pt x="6936" y="8307"/>
                  </a:cubicBezTo>
                  <a:lnTo>
                    <a:pt x="7823" y="8267"/>
                  </a:lnTo>
                  <a:cubicBezTo>
                    <a:pt x="7864" y="8267"/>
                    <a:pt x="7944" y="8267"/>
                    <a:pt x="8025" y="8307"/>
                  </a:cubicBezTo>
                  <a:lnTo>
                    <a:pt x="8468" y="8549"/>
                  </a:lnTo>
                  <a:cubicBezTo>
                    <a:pt x="8549" y="8590"/>
                    <a:pt x="8630" y="8670"/>
                    <a:pt x="8630" y="8791"/>
                  </a:cubicBezTo>
                  <a:lnTo>
                    <a:pt x="8630" y="9195"/>
                  </a:lnTo>
                  <a:cubicBezTo>
                    <a:pt x="8630" y="9315"/>
                    <a:pt x="8710" y="9436"/>
                    <a:pt x="8872" y="9436"/>
                  </a:cubicBezTo>
                  <a:lnTo>
                    <a:pt x="9033" y="9436"/>
                  </a:lnTo>
                  <a:cubicBezTo>
                    <a:pt x="9154" y="9436"/>
                    <a:pt x="9315" y="9275"/>
                    <a:pt x="9315" y="9154"/>
                  </a:cubicBezTo>
                  <a:lnTo>
                    <a:pt x="9275" y="8791"/>
                  </a:lnTo>
                  <a:lnTo>
                    <a:pt x="9154" y="8065"/>
                  </a:lnTo>
                  <a:cubicBezTo>
                    <a:pt x="9154" y="7944"/>
                    <a:pt x="9235" y="7823"/>
                    <a:pt x="9356" y="7702"/>
                  </a:cubicBezTo>
                  <a:lnTo>
                    <a:pt x="10162" y="7299"/>
                  </a:lnTo>
                  <a:lnTo>
                    <a:pt x="11251" y="6170"/>
                  </a:lnTo>
                  <a:lnTo>
                    <a:pt x="11937" y="5041"/>
                  </a:lnTo>
                  <a:lnTo>
                    <a:pt x="13308" y="4638"/>
                  </a:lnTo>
                  <a:cubicBezTo>
                    <a:pt x="13388" y="4597"/>
                    <a:pt x="13509" y="4517"/>
                    <a:pt x="13509" y="4396"/>
                  </a:cubicBezTo>
                  <a:lnTo>
                    <a:pt x="13509" y="3750"/>
                  </a:lnTo>
                  <a:cubicBezTo>
                    <a:pt x="13509" y="3630"/>
                    <a:pt x="13590" y="3549"/>
                    <a:pt x="13711" y="3509"/>
                  </a:cubicBezTo>
                  <a:lnTo>
                    <a:pt x="14598" y="3267"/>
                  </a:lnTo>
                  <a:cubicBezTo>
                    <a:pt x="14719" y="3267"/>
                    <a:pt x="14759" y="3226"/>
                    <a:pt x="14800" y="3146"/>
                  </a:cubicBezTo>
                  <a:lnTo>
                    <a:pt x="15163" y="2581"/>
                  </a:lnTo>
                  <a:cubicBezTo>
                    <a:pt x="15203" y="2541"/>
                    <a:pt x="15203" y="2420"/>
                    <a:pt x="15122" y="2379"/>
                  </a:cubicBezTo>
                  <a:lnTo>
                    <a:pt x="15082" y="2379"/>
                  </a:lnTo>
                  <a:lnTo>
                    <a:pt x="13469" y="1775"/>
                  </a:lnTo>
                  <a:lnTo>
                    <a:pt x="12259" y="1210"/>
                  </a:lnTo>
                  <a:cubicBezTo>
                    <a:pt x="12209" y="1193"/>
                    <a:pt x="12152" y="1183"/>
                    <a:pt x="12099" y="1183"/>
                  </a:cubicBezTo>
                  <a:cubicBezTo>
                    <a:pt x="12025" y="1183"/>
                    <a:pt x="11960" y="1203"/>
                    <a:pt x="11937" y="1250"/>
                  </a:cubicBezTo>
                  <a:lnTo>
                    <a:pt x="10444" y="2339"/>
                  </a:lnTo>
                  <a:cubicBezTo>
                    <a:pt x="10359" y="2368"/>
                    <a:pt x="10253" y="2396"/>
                    <a:pt x="10170" y="2396"/>
                  </a:cubicBezTo>
                  <a:cubicBezTo>
                    <a:pt x="10136" y="2396"/>
                    <a:pt x="10105" y="2391"/>
                    <a:pt x="10082" y="2379"/>
                  </a:cubicBezTo>
                  <a:lnTo>
                    <a:pt x="8952" y="1855"/>
                  </a:lnTo>
                  <a:lnTo>
                    <a:pt x="8146" y="1452"/>
                  </a:lnTo>
                  <a:cubicBezTo>
                    <a:pt x="8106" y="1452"/>
                    <a:pt x="8106" y="1412"/>
                    <a:pt x="8106" y="1371"/>
                  </a:cubicBezTo>
                  <a:lnTo>
                    <a:pt x="8146" y="1331"/>
                  </a:lnTo>
                  <a:lnTo>
                    <a:pt x="8952" y="1008"/>
                  </a:lnTo>
                  <a:cubicBezTo>
                    <a:pt x="9033" y="1008"/>
                    <a:pt x="9033" y="968"/>
                    <a:pt x="9073" y="968"/>
                  </a:cubicBezTo>
                  <a:lnTo>
                    <a:pt x="1016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6" name="Picture 5" descr="A graph of a motor thrust curves&#10;&#10;Description automatically generated">
            <a:extLst>
              <a:ext uri="{FF2B5EF4-FFF2-40B4-BE49-F238E27FC236}">
                <a16:creationId xmlns:a16="http://schemas.microsoft.com/office/drawing/2014/main" id="{FB45F1EE-2128-170C-977A-F184E9940F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876" y="611538"/>
            <a:ext cx="5892247" cy="39728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1100" fill="hold"/>
                                        <p:tgtEl>
                                          <p:spTgt spid="26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8" dur="1200" fill="hold"/>
                                        <p:tgtEl>
                                          <p:spTgt spid="26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9" name="Google Shape;1519;p80"/>
          <p:cNvSpPr txBox="1">
            <a:spLocks noGrp="1"/>
          </p:cNvSpPr>
          <p:nvPr>
            <p:ph type="title" idx="2"/>
          </p:nvPr>
        </p:nvSpPr>
        <p:spPr>
          <a:xfrm>
            <a:off x="753696" y="1409918"/>
            <a:ext cx="1217100" cy="743400"/>
          </a:xfrm>
          <a:prstGeom prst="rect">
            <a:avLst/>
          </a:prstGeom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05</a:t>
            </a:r>
            <a:endParaRPr/>
          </a:p>
        </p:txBody>
      </p:sp>
      <p:sp>
        <p:nvSpPr>
          <p:cNvPr id="1520" name="Google Shape;1520;p80"/>
          <p:cNvSpPr txBox="1">
            <a:spLocks noGrp="1"/>
          </p:cNvSpPr>
          <p:nvPr>
            <p:ph type="title"/>
          </p:nvPr>
        </p:nvSpPr>
        <p:spPr>
          <a:xfrm>
            <a:off x="768877" y="2340731"/>
            <a:ext cx="3098700" cy="241081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/>
              <a:t>Thrust, Weight Rail Exit Velocity,</a:t>
            </a:r>
            <a:br>
              <a:rPr lang="en-US"/>
            </a:br>
            <a:r>
              <a:rPr lang="en-US"/>
              <a:t>Mission Performance</a:t>
            </a:r>
          </a:p>
        </p:txBody>
      </p:sp>
      <p:sp>
        <p:nvSpPr>
          <p:cNvPr id="1549" name="Google Shape;1549;p80"/>
          <p:cNvSpPr/>
          <p:nvPr/>
        </p:nvSpPr>
        <p:spPr>
          <a:xfrm flipH="1">
            <a:off x="4327729" y="2931214"/>
            <a:ext cx="3157039" cy="1706314"/>
          </a:xfrm>
          <a:custGeom>
            <a:avLst/>
            <a:gdLst/>
            <a:ahLst/>
            <a:cxnLst/>
            <a:rect l="l" t="t" r="r" b="b"/>
            <a:pathLst>
              <a:path w="113318" h="61246" extrusionOk="0">
                <a:moveTo>
                  <a:pt x="34168" y="1"/>
                </a:moveTo>
                <a:cubicBezTo>
                  <a:pt x="33051" y="1"/>
                  <a:pt x="32590" y="1676"/>
                  <a:pt x="31890" y="3938"/>
                </a:cubicBezTo>
                <a:cubicBezTo>
                  <a:pt x="29121" y="12544"/>
                  <a:pt x="13577" y="14612"/>
                  <a:pt x="20749" y="27088"/>
                </a:cubicBezTo>
                <a:cubicBezTo>
                  <a:pt x="27920" y="39563"/>
                  <a:pt x="24084" y="36828"/>
                  <a:pt x="12042" y="41832"/>
                </a:cubicBezTo>
                <a:cubicBezTo>
                  <a:pt x="1" y="46835"/>
                  <a:pt x="6205" y="61246"/>
                  <a:pt x="17847" y="61246"/>
                </a:cubicBezTo>
                <a:lnTo>
                  <a:pt x="87930" y="61246"/>
                </a:lnTo>
                <a:cubicBezTo>
                  <a:pt x="113318" y="61246"/>
                  <a:pt x="99599" y="22765"/>
                  <a:pt x="86220" y="22765"/>
                </a:cubicBezTo>
                <a:cubicBezTo>
                  <a:pt x="82688" y="22765"/>
                  <a:pt x="79180" y="25446"/>
                  <a:pt x="76422" y="32225"/>
                </a:cubicBezTo>
                <a:cubicBezTo>
                  <a:pt x="80443" y="22351"/>
                  <a:pt x="67909" y="17977"/>
                  <a:pt x="57895" y="17977"/>
                </a:cubicBezTo>
                <a:cubicBezTo>
                  <a:pt x="54952" y="17977"/>
                  <a:pt x="52226" y="18355"/>
                  <a:pt x="50203" y="19082"/>
                </a:cubicBezTo>
                <a:cubicBezTo>
                  <a:pt x="45849" y="20642"/>
                  <a:pt x="41463" y="22004"/>
                  <a:pt x="38071" y="22004"/>
                </a:cubicBezTo>
                <a:cubicBezTo>
                  <a:pt x="34498" y="22004"/>
                  <a:pt x="32028" y="20493"/>
                  <a:pt x="31857" y="16113"/>
                </a:cubicBezTo>
                <a:cubicBezTo>
                  <a:pt x="31523" y="7574"/>
                  <a:pt x="38361" y="2303"/>
                  <a:pt x="35092" y="302"/>
                </a:cubicBezTo>
                <a:cubicBezTo>
                  <a:pt x="34739" y="96"/>
                  <a:pt x="34435" y="1"/>
                  <a:pt x="3416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0" name="Google Shape;1550;p80"/>
          <p:cNvSpPr/>
          <p:nvPr/>
        </p:nvSpPr>
        <p:spPr>
          <a:xfrm flipH="1">
            <a:off x="5995003" y="2558870"/>
            <a:ext cx="2313132" cy="2080529"/>
          </a:xfrm>
          <a:custGeom>
            <a:avLst/>
            <a:gdLst/>
            <a:ahLst/>
            <a:cxnLst/>
            <a:rect l="l" t="t" r="r" b="b"/>
            <a:pathLst>
              <a:path w="83027" h="74678" extrusionOk="0">
                <a:moveTo>
                  <a:pt x="45416" y="1"/>
                </a:moveTo>
                <a:cubicBezTo>
                  <a:pt x="43371" y="1"/>
                  <a:pt x="39561" y="3227"/>
                  <a:pt x="35826" y="6962"/>
                </a:cubicBezTo>
                <a:cubicBezTo>
                  <a:pt x="30855" y="11932"/>
                  <a:pt x="28420" y="23174"/>
                  <a:pt x="23584" y="29078"/>
                </a:cubicBezTo>
                <a:cubicBezTo>
                  <a:pt x="18747" y="34949"/>
                  <a:pt x="4970" y="40253"/>
                  <a:pt x="10341" y="49126"/>
                </a:cubicBezTo>
                <a:cubicBezTo>
                  <a:pt x="18313" y="62168"/>
                  <a:pt x="0" y="74677"/>
                  <a:pt x="21682" y="74677"/>
                </a:cubicBezTo>
                <a:lnTo>
                  <a:pt x="66114" y="74677"/>
                </a:lnTo>
                <a:cubicBezTo>
                  <a:pt x="74220" y="74677"/>
                  <a:pt x="83026" y="64770"/>
                  <a:pt x="70417" y="57999"/>
                </a:cubicBezTo>
                <a:cubicBezTo>
                  <a:pt x="67954" y="56686"/>
                  <a:pt x="65252" y="56227"/>
                  <a:pt x="62459" y="56227"/>
                </a:cubicBezTo>
                <a:cubicBezTo>
                  <a:pt x="55945" y="56227"/>
                  <a:pt x="48940" y="58727"/>
                  <a:pt x="43334" y="58727"/>
                </a:cubicBezTo>
                <a:cubicBezTo>
                  <a:pt x="39007" y="58727"/>
                  <a:pt x="35514" y="57237"/>
                  <a:pt x="33724" y="51961"/>
                </a:cubicBezTo>
                <a:cubicBezTo>
                  <a:pt x="31156" y="44489"/>
                  <a:pt x="40396" y="47925"/>
                  <a:pt x="36126" y="35749"/>
                </a:cubicBezTo>
                <a:cubicBezTo>
                  <a:pt x="31890" y="23574"/>
                  <a:pt x="32123" y="20238"/>
                  <a:pt x="34325" y="14768"/>
                </a:cubicBezTo>
                <a:cubicBezTo>
                  <a:pt x="39562" y="1458"/>
                  <a:pt x="48235" y="6095"/>
                  <a:pt x="46800" y="1158"/>
                </a:cubicBezTo>
                <a:cubicBezTo>
                  <a:pt x="46576" y="354"/>
                  <a:pt x="46093" y="1"/>
                  <a:pt x="4541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1" name="Google Shape;1551;p80"/>
          <p:cNvSpPr/>
          <p:nvPr/>
        </p:nvSpPr>
        <p:spPr>
          <a:xfrm flipH="1">
            <a:off x="4974608" y="2605284"/>
            <a:ext cx="2788953" cy="2033167"/>
          </a:xfrm>
          <a:custGeom>
            <a:avLst/>
            <a:gdLst/>
            <a:ahLst/>
            <a:cxnLst/>
            <a:rect l="l" t="t" r="r" b="b"/>
            <a:pathLst>
              <a:path w="100106" h="72978" extrusionOk="0">
                <a:moveTo>
                  <a:pt x="38240" y="0"/>
                </a:moveTo>
                <a:cubicBezTo>
                  <a:pt x="37497" y="0"/>
                  <a:pt x="36804" y="306"/>
                  <a:pt x="36426" y="993"/>
                </a:cubicBezTo>
                <a:cubicBezTo>
                  <a:pt x="32223" y="8732"/>
                  <a:pt x="23851" y="14369"/>
                  <a:pt x="19247" y="21341"/>
                </a:cubicBezTo>
                <a:cubicBezTo>
                  <a:pt x="14678" y="28313"/>
                  <a:pt x="24585" y="24777"/>
                  <a:pt x="12276" y="35651"/>
                </a:cubicBezTo>
                <a:cubicBezTo>
                  <a:pt x="0" y="46526"/>
                  <a:pt x="9340" y="72978"/>
                  <a:pt x="22116" y="72978"/>
                </a:cubicBezTo>
                <a:lnTo>
                  <a:pt x="80992" y="72978"/>
                </a:lnTo>
                <a:cubicBezTo>
                  <a:pt x="100105" y="72978"/>
                  <a:pt x="89731" y="52296"/>
                  <a:pt x="79290" y="48927"/>
                </a:cubicBezTo>
                <a:cubicBezTo>
                  <a:pt x="78057" y="48525"/>
                  <a:pt x="76765" y="48353"/>
                  <a:pt x="75439" y="48353"/>
                </a:cubicBezTo>
                <a:cubicBezTo>
                  <a:pt x="67591" y="48353"/>
                  <a:pt x="58525" y="54376"/>
                  <a:pt x="53010" y="54376"/>
                </a:cubicBezTo>
                <a:cubicBezTo>
                  <a:pt x="51571" y="54376"/>
                  <a:pt x="50373" y="53965"/>
                  <a:pt x="49502" y="52930"/>
                </a:cubicBezTo>
                <a:cubicBezTo>
                  <a:pt x="44799" y="47260"/>
                  <a:pt x="60677" y="45959"/>
                  <a:pt x="56574" y="36852"/>
                </a:cubicBezTo>
                <a:cubicBezTo>
                  <a:pt x="52438" y="27779"/>
                  <a:pt x="34992" y="27112"/>
                  <a:pt x="33191" y="18005"/>
                </a:cubicBezTo>
                <a:cubicBezTo>
                  <a:pt x="31356" y="8932"/>
                  <a:pt x="41130" y="5463"/>
                  <a:pt x="41230" y="2828"/>
                </a:cubicBezTo>
                <a:cubicBezTo>
                  <a:pt x="41274" y="1119"/>
                  <a:pt x="39663" y="0"/>
                  <a:pt x="3824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4" name="Google Shape;3684;p127">
            <a:extLst>
              <a:ext uri="{FF2B5EF4-FFF2-40B4-BE49-F238E27FC236}">
                <a16:creationId xmlns:a16="http://schemas.microsoft.com/office/drawing/2014/main" id="{88597315-82AB-9080-2BE7-F9105CAFC38F}"/>
              </a:ext>
            </a:extLst>
          </p:cNvPr>
          <p:cNvGrpSpPr/>
          <p:nvPr/>
        </p:nvGrpSpPr>
        <p:grpSpPr>
          <a:xfrm rot="19492183">
            <a:off x="5250545" y="470340"/>
            <a:ext cx="1311407" cy="2365373"/>
            <a:chOff x="2413850" y="238125"/>
            <a:chExt cx="2772725" cy="5219200"/>
          </a:xfrm>
        </p:grpSpPr>
        <p:sp>
          <p:nvSpPr>
            <p:cNvPr id="45" name="Google Shape;3685;p127">
              <a:extLst>
                <a:ext uri="{FF2B5EF4-FFF2-40B4-BE49-F238E27FC236}">
                  <a16:creationId xmlns:a16="http://schemas.microsoft.com/office/drawing/2014/main" id="{8A2C653C-3DD6-593E-4B47-6518AAB96CAA}"/>
                </a:ext>
              </a:extLst>
            </p:cNvPr>
            <p:cNvSpPr/>
            <p:nvPr/>
          </p:nvSpPr>
          <p:spPr>
            <a:xfrm>
              <a:off x="3800200" y="238125"/>
              <a:ext cx="733150" cy="1386350"/>
            </a:xfrm>
            <a:custGeom>
              <a:avLst/>
              <a:gdLst/>
              <a:ahLst/>
              <a:cxnLst/>
              <a:rect l="l" t="t" r="r" b="b"/>
              <a:pathLst>
                <a:path w="29326" h="55454" extrusionOk="0">
                  <a:moveTo>
                    <a:pt x="1" y="0"/>
                  </a:moveTo>
                  <a:lnTo>
                    <a:pt x="1" y="55454"/>
                  </a:lnTo>
                  <a:lnTo>
                    <a:pt x="24596" y="55454"/>
                  </a:lnTo>
                  <a:cubicBezTo>
                    <a:pt x="25738" y="53497"/>
                    <a:pt x="27369" y="51833"/>
                    <a:pt x="29326" y="50691"/>
                  </a:cubicBezTo>
                  <a:cubicBezTo>
                    <a:pt x="28608" y="16277"/>
                    <a:pt x="2741" y="1076"/>
                    <a:pt x="1632" y="424"/>
                  </a:cubicBezTo>
                  <a:cubicBezTo>
                    <a:pt x="1110" y="130"/>
                    <a:pt x="555" y="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3686;p127">
              <a:extLst>
                <a:ext uri="{FF2B5EF4-FFF2-40B4-BE49-F238E27FC236}">
                  <a16:creationId xmlns:a16="http://schemas.microsoft.com/office/drawing/2014/main" id="{4BA8C36A-59B7-F871-8103-DBF403DAA601}"/>
                </a:ext>
              </a:extLst>
            </p:cNvPr>
            <p:cNvSpPr/>
            <p:nvPr/>
          </p:nvSpPr>
          <p:spPr>
            <a:xfrm>
              <a:off x="3067075" y="238125"/>
              <a:ext cx="733150" cy="1386350"/>
            </a:xfrm>
            <a:custGeom>
              <a:avLst/>
              <a:gdLst/>
              <a:ahLst/>
              <a:cxnLst/>
              <a:rect l="l" t="t" r="r" b="b"/>
              <a:pathLst>
                <a:path w="29326" h="55454" extrusionOk="0">
                  <a:moveTo>
                    <a:pt x="29326" y="0"/>
                  </a:moveTo>
                  <a:cubicBezTo>
                    <a:pt x="28771" y="0"/>
                    <a:pt x="28216" y="130"/>
                    <a:pt x="27695" y="424"/>
                  </a:cubicBezTo>
                  <a:cubicBezTo>
                    <a:pt x="26586" y="1076"/>
                    <a:pt x="718" y="16277"/>
                    <a:pt x="0" y="50691"/>
                  </a:cubicBezTo>
                  <a:cubicBezTo>
                    <a:pt x="1958" y="51833"/>
                    <a:pt x="3588" y="53497"/>
                    <a:pt x="4730" y="55454"/>
                  </a:cubicBezTo>
                  <a:lnTo>
                    <a:pt x="29326" y="55454"/>
                  </a:lnTo>
                  <a:lnTo>
                    <a:pt x="2932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3687;p127">
              <a:extLst>
                <a:ext uri="{FF2B5EF4-FFF2-40B4-BE49-F238E27FC236}">
                  <a16:creationId xmlns:a16="http://schemas.microsoft.com/office/drawing/2014/main" id="{7748F374-0C96-12E3-BCB6-FD4C9FB9676E}"/>
                </a:ext>
              </a:extLst>
            </p:cNvPr>
            <p:cNvSpPr/>
            <p:nvPr/>
          </p:nvSpPr>
          <p:spPr>
            <a:xfrm>
              <a:off x="3185325" y="1624450"/>
              <a:ext cx="614900" cy="1271400"/>
            </a:xfrm>
            <a:custGeom>
              <a:avLst/>
              <a:gdLst/>
              <a:ahLst/>
              <a:cxnLst/>
              <a:rect l="l" t="t" r="r" b="b"/>
              <a:pathLst>
                <a:path w="24596" h="50856" extrusionOk="0">
                  <a:moveTo>
                    <a:pt x="0" y="1"/>
                  </a:moveTo>
                  <a:cubicBezTo>
                    <a:pt x="1109" y="1925"/>
                    <a:pt x="1762" y="4143"/>
                    <a:pt x="1762" y="6525"/>
                  </a:cubicBezTo>
                  <a:lnTo>
                    <a:pt x="1762" y="13049"/>
                  </a:lnTo>
                  <a:lnTo>
                    <a:pt x="1762" y="50855"/>
                  </a:lnTo>
                  <a:cubicBezTo>
                    <a:pt x="1827" y="50790"/>
                    <a:pt x="1860" y="50725"/>
                    <a:pt x="1925" y="50692"/>
                  </a:cubicBezTo>
                  <a:lnTo>
                    <a:pt x="8286" y="44331"/>
                  </a:lnTo>
                  <a:lnTo>
                    <a:pt x="8286" y="22835"/>
                  </a:lnTo>
                  <a:cubicBezTo>
                    <a:pt x="8286" y="13832"/>
                    <a:pt x="15592" y="6525"/>
                    <a:pt x="24596" y="6525"/>
                  </a:cubicBezTo>
                  <a:lnTo>
                    <a:pt x="2459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3688;p127">
              <a:extLst>
                <a:ext uri="{FF2B5EF4-FFF2-40B4-BE49-F238E27FC236}">
                  <a16:creationId xmlns:a16="http://schemas.microsoft.com/office/drawing/2014/main" id="{83ECA61B-B4A0-C072-09A7-294ED322A4B7}"/>
                </a:ext>
              </a:extLst>
            </p:cNvPr>
            <p:cNvSpPr/>
            <p:nvPr/>
          </p:nvSpPr>
          <p:spPr>
            <a:xfrm>
              <a:off x="4697250" y="1950650"/>
              <a:ext cx="326225" cy="2086875"/>
            </a:xfrm>
            <a:custGeom>
              <a:avLst/>
              <a:gdLst/>
              <a:ahLst/>
              <a:cxnLst/>
              <a:rect l="l" t="t" r="r" b="b"/>
              <a:pathLst>
                <a:path w="13049" h="83475" extrusionOk="0">
                  <a:moveTo>
                    <a:pt x="0" y="1"/>
                  </a:moveTo>
                  <a:lnTo>
                    <a:pt x="0" y="70394"/>
                  </a:lnTo>
                  <a:cubicBezTo>
                    <a:pt x="66" y="70460"/>
                    <a:pt x="98" y="70525"/>
                    <a:pt x="164" y="70590"/>
                  </a:cubicBezTo>
                  <a:lnTo>
                    <a:pt x="12885" y="83312"/>
                  </a:lnTo>
                  <a:cubicBezTo>
                    <a:pt x="12951" y="83344"/>
                    <a:pt x="12983" y="83410"/>
                    <a:pt x="13048" y="83475"/>
                  </a:cubicBezTo>
                  <a:lnTo>
                    <a:pt x="1304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3689;p127">
              <a:extLst>
                <a:ext uri="{FF2B5EF4-FFF2-40B4-BE49-F238E27FC236}">
                  <a16:creationId xmlns:a16="http://schemas.microsoft.com/office/drawing/2014/main" id="{ED00EFD0-BBB3-B2D4-CDE0-11A82223DB6F}"/>
                </a:ext>
              </a:extLst>
            </p:cNvPr>
            <p:cNvSpPr/>
            <p:nvPr/>
          </p:nvSpPr>
          <p:spPr>
            <a:xfrm>
              <a:off x="4697250" y="1461350"/>
              <a:ext cx="326225" cy="489325"/>
            </a:xfrm>
            <a:custGeom>
              <a:avLst/>
              <a:gdLst/>
              <a:ahLst/>
              <a:cxnLst/>
              <a:rect l="l" t="t" r="r" b="b"/>
              <a:pathLst>
                <a:path w="13049" h="19573" extrusionOk="0">
                  <a:moveTo>
                    <a:pt x="0" y="1"/>
                  </a:moveTo>
                  <a:lnTo>
                    <a:pt x="0" y="19573"/>
                  </a:lnTo>
                  <a:lnTo>
                    <a:pt x="13048" y="19573"/>
                  </a:lnTo>
                  <a:lnTo>
                    <a:pt x="13048" y="13049"/>
                  </a:lnTo>
                  <a:cubicBezTo>
                    <a:pt x="13048" y="5840"/>
                    <a:pt x="7209" y="1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3690;p127">
              <a:extLst>
                <a:ext uri="{FF2B5EF4-FFF2-40B4-BE49-F238E27FC236}">
                  <a16:creationId xmlns:a16="http://schemas.microsoft.com/office/drawing/2014/main" id="{DC6D1AE3-C15A-8EC1-DD98-E39DC77EA5F7}"/>
                </a:ext>
              </a:extLst>
            </p:cNvPr>
            <p:cNvSpPr/>
            <p:nvPr/>
          </p:nvSpPr>
          <p:spPr>
            <a:xfrm>
              <a:off x="2903150" y="1950650"/>
              <a:ext cx="326225" cy="1759875"/>
            </a:xfrm>
            <a:custGeom>
              <a:avLst/>
              <a:gdLst/>
              <a:ahLst/>
              <a:cxnLst/>
              <a:rect l="l" t="t" r="r" b="b"/>
              <a:pathLst>
                <a:path w="13049" h="70395" extrusionOk="0">
                  <a:moveTo>
                    <a:pt x="1" y="1"/>
                  </a:moveTo>
                  <a:lnTo>
                    <a:pt x="1" y="70394"/>
                  </a:lnTo>
                  <a:cubicBezTo>
                    <a:pt x="4209" y="66121"/>
                    <a:pt x="6525" y="60445"/>
                    <a:pt x="6525" y="54443"/>
                  </a:cubicBezTo>
                  <a:lnTo>
                    <a:pt x="6525" y="53791"/>
                  </a:lnTo>
                  <a:cubicBezTo>
                    <a:pt x="6525" y="47756"/>
                    <a:pt x="8841" y="42080"/>
                    <a:pt x="13049" y="37807"/>
                  </a:cubicBezTo>
                  <a:lnTo>
                    <a:pt x="1304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3691;p127">
              <a:extLst>
                <a:ext uri="{FF2B5EF4-FFF2-40B4-BE49-F238E27FC236}">
                  <a16:creationId xmlns:a16="http://schemas.microsoft.com/office/drawing/2014/main" id="{FFAB6642-4954-20F2-035A-BD95EAD6660A}"/>
                </a:ext>
              </a:extLst>
            </p:cNvPr>
            <p:cNvSpPr/>
            <p:nvPr/>
          </p:nvSpPr>
          <p:spPr>
            <a:xfrm>
              <a:off x="2576950" y="1950650"/>
              <a:ext cx="326225" cy="2086875"/>
            </a:xfrm>
            <a:custGeom>
              <a:avLst/>
              <a:gdLst/>
              <a:ahLst/>
              <a:cxnLst/>
              <a:rect l="l" t="t" r="r" b="b"/>
              <a:pathLst>
                <a:path w="13049" h="83475" extrusionOk="0">
                  <a:moveTo>
                    <a:pt x="1" y="1"/>
                  </a:moveTo>
                  <a:lnTo>
                    <a:pt x="1" y="83475"/>
                  </a:lnTo>
                  <a:cubicBezTo>
                    <a:pt x="66" y="83410"/>
                    <a:pt x="99" y="83344"/>
                    <a:pt x="164" y="83312"/>
                  </a:cubicBezTo>
                  <a:lnTo>
                    <a:pt x="12886" y="70590"/>
                  </a:lnTo>
                  <a:cubicBezTo>
                    <a:pt x="12951" y="70525"/>
                    <a:pt x="12983" y="70460"/>
                    <a:pt x="13049" y="70394"/>
                  </a:cubicBezTo>
                  <a:lnTo>
                    <a:pt x="1304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3692;p127">
              <a:extLst>
                <a:ext uri="{FF2B5EF4-FFF2-40B4-BE49-F238E27FC236}">
                  <a16:creationId xmlns:a16="http://schemas.microsoft.com/office/drawing/2014/main" id="{1F1AFD69-C48A-71E3-4BB6-74DCAF2038DD}"/>
                </a:ext>
              </a:extLst>
            </p:cNvPr>
            <p:cNvSpPr/>
            <p:nvPr/>
          </p:nvSpPr>
          <p:spPr>
            <a:xfrm>
              <a:off x="4371050" y="1950650"/>
              <a:ext cx="326225" cy="1759875"/>
            </a:xfrm>
            <a:custGeom>
              <a:avLst/>
              <a:gdLst/>
              <a:ahLst/>
              <a:cxnLst/>
              <a:rect l="l" t="t" r="r" b="b"/>
              <a:pathLst>
                <a:path w="13049" h="70395" extrusionOk="0">
                  <a:moveTo>
                    <a:pt x="0" y="1"/>
                  </a:moveTo>
                  <a:lnTo>
                    <a:pt x="0" y="37807"/>
                  </a:lnTo>
                  <a:cubicBezTo>
                    <a:pt x="4208" y="42080"/>
                    <a:pt x="6524" y="47756"/>
                    <a:pt x="6524" y="53791"/>
                  </a:cubicBezTo>
                  <a:lnTo>
                    <a:pt x="6524" y="54443"/>
                  </a:lnTo>
                  <a:cubicBezTo>
                    <a:pt x="6524" y="60445"/>
                    <a:pt x="8840" y="66121"/>
                    <a:pt x="13048" y="70394"/>
                  </a:cubicBezTo>
                  <a:lnTo>
                    <a:pt x="1304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3693;p127">
              <a:extLst>
                <a:ext uri="{FF2B5EF4-FFF2-40B4-BE49-F238E27FC236}">
                  <a16:creationId xmlns:a16="http://schemas.microsoft.com/office/drawing/2014/main" id="{A4F344D1-9E61-5111-72B4-AD388ED6CB08}"/>
                </a:ext>
              </a:extLst>
            </p:cNvPr>
            <p:cNvSpPr/>
            <p:nvPr/>
          </p:nvSpPr>
          <p:spPr>
            <a:xfrm>
              <a:off x="2903150" y="1461350"/>
              <a:ext cx="326225" cy="489325"/>
            </a:xfrm>
            <a:custGeom>
              <a:avLst/>
              <a:gdLst/>
              <a:ahLst/>
              <a:cxnLst/>
              <a:rect l="l" t="t" r="r" b="b"/>
              <a:pathLst>
                <a:path w="13049" h="19573" extrusionOk="0">
                  <a:moveTo>
                    <a:pt x="1" y="1"/>
                  </a:moveTo>
                  <a:lnTo>
                    <a:pt x="1" y="19573"/>
                  </a:lnTo>
                  <a:lnTo>
                    <a:pt x="13049" y="19573"/>
                  </a:lnTo>
                  <a:lnTo>
                    <a:pt x="13049" y="13049"/>
                  </a:lnTo>
                  <a:cubicBezTo>
                    <a:pt x="13049" y="10667"/>
                    <a:pt x="12396" y="8449"/>
                    <a:pt x="11287" y="6525"/>
                  </a:cubicBezTo>
                  <a:cubicBezTo>
                    <a:pt x="10145" y="4568"/>
                    <a:pt x="8515" y="2904"/>
                    <a:pt x="6557" y="1762"/>
                  </a:cubicBezTo>
                  <a:cubicBezTo>
                    <a:pt x="4633" y="653"/>
                    <a:pt x="2382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3694;p127">
              <a:extLst>
                <a:ext uri="{FF2B5EF4-FFF2-40B4-BE49-F238E27FC236}">
                  <a16:creationId xmlns:a16="http://schemas.microsoft.com/office/drawing/2014/main" id="{7EDB603C-2BC2-DC90-0DC5-D40B72C3F364}"/>
                </a:ext>
              </a:extLst>
            </p:cNvPr>
            <p:cNvSpPr/>
            <p:nvPr/>
          </p:nvSpPr>
          <p:spPr>
            <a:xfrm>
              <a:off x="2594900" y="4968000"/>
              <a:ext cx="616550" cy="326225"/>
            </a:xfrm>
            <a:custGeom>
              <a:avLst/>
              <a:gdLst/>
              <a:ahLst/>
              <a:cxnLst/>
              <a:rect l="l" t="t" r="r" b="b"/>
              <a:pathLst>
                <a:path w="24662" h="13049" extrusionOk="0">
                  <a:moveTo>
                    <a:pt x="0" y="0"/>
                  </a:moveTo>
                  <a:lnTo>
                    <a:pt x="2643" y="10569"/>
                  </a:lnTo>
                  <a:cubicBezTo>
                    <a:pt x="3001" y="12037"/>
                    <a:pt x="4306" y="13048"/>
                    <a:pt x="5807" y="13048"/>
                  </a:cubicBezTo>
                  <a:lnTo>
                    <a:pt x="18855" y="13048"/>
                  </a:lnTo>
                  <a:cubicBezTo>
                    <a:pt x="20355" y="13048"/>
                    <a:pt x="21660" y="12037"/>
                    <a:pt x="22019" y="10569"/>
                  </a:cubicBezTo>
                  <a:lnTo>
                    <a:pt x="2466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3695;p127">
              <a:extLst>
                <a:ext uri="{FF2B5EF4-FFF2-40B4-BE49-F238E27FC236}">
                  <a16:creationId xmlns:a16="http://schemas.microsoft.com/office/drawing/2014/main" id="{855F90BE-69A8-86C6-8F51-71BB62C03B78}"/>
                </a:ext>
              </a:extLst>
            </p:cNvPr>
            <p:cNvSpPr/>
            <p:nvPr/>
          </p:nvSpPr>
          <p:spPr>
            <a:xfrm>
              <a:off x="4389000" y="4968000"/>
              <a:ext cx="616525" cy="326225"/>
            </a:xfrm>
            <a:custGeom>
              <a:avLst/>
              <a:gdLst/>
              <a:ahLst/>
              <a:cxnLst/>
              <a:rect l="l" t="t" r="r" b="b"/>
              <a:pathLst>
                <a:path w="24661" h="13049" extrusionOk="0">
                  <a:moveTo>
                    <a:pt x="0" y="0"/>
                  </a:moveTo>
                  <a:lnTo>
                    <a:pt x="2642" y="10569"/>
                  </a:lnTo>
                  <a:cubicBezTo>
                    <a:pt x="3001" y="12037"/>
                    <a:pt x="4306" y="13048"/>
                    <a:pt x="5806" y="13048"/>
                  </a:cubicBezTo>
                  <a:lnTo>
                    <a:pt x="18854" y="13048"/>
                  </a:lnTo>
                  <a:cubicBezTo>
                    <a:pt x="20355" y="13048"/>
                    <a:pt x="21660" y="12037"/>
                    <a:pt x="22019" y="10569"/>
                  </a:cubicBezTo>
                  <a:lnTo>
                    <a:pt x="2466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3696;p127">
              <a:extLst>
                <a:ext uri="{FF2B5EF4-FFF2-40B4-BE49-F238E27FC236}">
                  <a16:creationId xmlns:a16="http://schemas.microsoft.com/office/drawing/2014/main" id="{EB2F828C-E3BE-3634-9C87-7B4D8C0191FD}"/>
                </a:ext>
              </a:extLst>
            </p:cNvPr>
            <p:cNvSpPr/>
            <p:nvPr/>
          </p:nvSpPr>
          <p:spPr>
            <a:xfrm>
              <a:off x="2413850" y="2732725"/>
              <a:ext cx="978625" cy="1827550"/>
            </a:xfrm>
            <a:custGeom>
              <a:avLst/>
              <a:gdLst/>
              <a:ahLst/>
              <a:cxnLst/>
              <a:rect l="l" t="t" r="r" b="b"/>
              <a:pathLst>
                <a:path w="39145" h="73102" extrusionOk="0">
                  <a:moveTo>
                    <a:pt x="39145" y="0"/>
                  </a:moveTo>
                  <a:lnTo>
                    <a:pt x="32784" y="6361"/>
                  </a:lnTo>
                  <a:cubicBezTo>
                    <a:pt x="32719" y="6394"/>
                    <a:pt x="32686" y="6459"/>
                    <a:pt x="32621" y="6524"/>
                  </a:cubicBezTo>
                  <a:cubicBezTo>
                    <a:pt x="28413" y="10797"/>
                    <a:pt x="26097" y="16473"/>
                    <a:pt x="26097" y="22508"/>
                  </a:cubicBezTo>
                  <a:lnTo>
                    <a:pt x="26097" y="23160"/>
                  </a:lnTo>
                  <a:cubicBezTo>
                    <a:pt x="26097" y="29162"/>
                    <a:pt x="23781" y="34838"/>
                    <a:pt x="19573" y="39111"/>
                  </a:cubicBezTo>
                  <a:cubicBezTo>
                    <a:pt x="19507" y="39177"/>
                    <a:pt x="19475" y="39242"/>
                    <a:pt x="19410" y="39307"/>
                  </a:cubicBezTo>
                  <a:lnTo>
                    <a:pt x="6688" y="52029"/>
                  </a:lnTo>
                  <a:cubicBezTo>
                    <a:pt x="6623" y="52061"/>
                    <a:pt x="6590" y="52127"/>
                    <a:pt x="6525" y="52192"/>
                  </a:cubicBezTo>
                  <a:cubicBezTo>
                    <a:pt x="2317" y="56465"/>
                    <a:pt x="1" y="62141"/>
                    <a:pt x="1" y="68176"/>
                  </a:cubicBezTo>
                  <a:lnTo>
                    <a:pt x="1" y="73101"/>
                  </a:lnTo>
                  <a:lnTo>
                    <a:pt x="35589" y="73101"/>
                  </a:lnTo>
                  <a:lnTo>
                    <a:pt x="35883" y="69839"/>
                  </a:lnTo>
                  <a:cubicBezTo>
                    <a:pt x="36013" y="68143"/>
                    <a:pt x="37448" y="66838"/>
                    <a:pt x="39145" y="66838"/>
                  </a:cubicBezTo>
                  <a:lnTo>
                    <a:pt x="3914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3697;p127">
              <a:extLst>
                <a:ext uri="{FF2B5EF4-FFF2-40B4-BE49-F238E27FC236}">
                  <a16:creationId xmlns:a16="http://schemas.microsoft.com/office/drawing/2014/main" id="{5B0A864E-5379-A00F-3F19-23FA537FC76F}"/>
                </a:ext>
              </a:extLst>
            </p:cNvPr>
            <p:cNvSpPr/>
            <p:nvPr/>
          </p:nvSpPr>
          <p:spPr>
            <a:xfrm>
              <a:off x="2413850" y="4560250"/>
              <a:ext cx="889750" cy="407775"/>
            </a:xfrm>
            <a:custGeom>
              <a:avLst/>
              <a:gdLst/>
              <a:ahLst/>
              <a:cxnLst/>
              <a:rect l="l" t="t" r="r" b="b"/>
              <a:pathLst>
                <a:path w="35590" h="16311" extrusionOk="0">
                  <a:moveTo>
                    <a:pt x="1" y="0"/>
                  </a:moveTo>
                  <a:lnTo>
                    <a:pt x="1" y="13048"/>
                  </a:lnTo>
                  <a:cubicBezTo>
                    <a:pt x="1" y="14842"/>
                    <a:pt x="1469" y="16310"/>
                    <a:pt x="3263" y="16310"/>
                  </a:cubicBezTo>
                  <a:lnTo>
                    <a:pt x="34089" y="16310"/>
                  </a:lnTo>
                  <a:lnTo>
                    <a:pt x="3558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3698;p127">
              <a:extLst>
                <a:ext uri="{FF2B5EF4-FFF2-40B4-BE49-F238E27FC236}">
                  <a16:creationId xmlns:a16="http://schemas.microsoft.com/office/drawing/2014/main" id="{80C6FF92-B8EE-B896-8C6B-D6774D1F8E0A}"/>
                </a:ext>
              </a:extLst>
            </p:cNvPr>
            <p:cNvSpPr/>
            <p:nvPr/>
          </p:nvSpPr>
          <p:spPr>
            <a:xfrm>
              <a:off x="4207950" y="2732725"/>
              <a:ext cx="978625" cy="1827550"/>
            </a:xfrm>
            <a:custGeom>
              <a:avLst/>
              <a:gdLst/>
              <a:ahLst/>
              <a:cxnLst/>
              <a:rect l="l" t="t" r="r" b="b"/>
              <a:pathLst>
                <a:path w="39145" h="73102" extrusionOk="0">
                  <a:moveTo>
                    <a:pt x="1" y="0"/>
                  </a:moveTo>
                  <a:lnTo>
                    <a:pt x="1" y="66838"/>
                  </a:lnTo>
                  <a:cubicBezTo>
                    <a:pt x="1697" y="66838"/>
                    <a:pt x="3132" y="68143"/>
                    <a:pt x="3262" y="69839"/>
                  </a:cubicBezTo>
                  <a:lnTo>
                    <a:pt x="3556" y="73101"/>
                  </a:lnTo>
                  <a:lnTo>
                    <a:pt x="39144" y="73101"/>
                  </a:lnTo>
                  <a:lnTo>
                    <a:pt x="39144" y="68176"/>
                  </a:lnTo>
                  <a:cubicBezTo>
                    <a:pt x="39144" y="62141"/>
                    <a:pt x="36828" y="56465"/>
                    <a:pt x="32620" y="52192"/>
                  </a:cubicBezTo>
                  <a:cubicBezTo>
                    <a:pt x="32555" y="52127"/>
                    <a:pt x="32523" y="52061"/>
                    <a:pt x="32457" y="52029"/>
                  </a:cubicBezTo>
                  <a:lnTo>
                    <a:pt x="19736" y="39307"/>
                  </a:lnTo>
                  <a:cubicBezTo>
                    <a:pt x="19670" y="39242"/>
                    <a:pt x="19638" y="39177"/>
                    <a:pt x="19572" y="39111"/>
                  </a:cubicBezTo>
                  <a:cubicBezTo>
                    <a:pt x="15364" y="34838"/>
                    <a:pt x="13048" y="29162"/>
                    <a:pt x="13048" y="23160"/>
                  </a:cubicBezTo>
                  <a:lnTo>
                    <a:pt x="13048" y="22508"/>
                  </a:lnTo>
                  <a:cubicBezTo>
                    <a:pt x="13048" y="16473"/>
                    <a:pt x="10732" y="10797"/>
                    <a:pt x="6524" y="6524"/>
                  </a:cubicBezTo>
                  <a:cubicBezTo>
                    <a:pt x="6459" y="6459"/>
                    <a:pt x="6427" y="6394"/>
                    <a:pt x="6361" y="6361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3699;p127">
              <a:extLst>
                <a:ext uri="{FF2B5EF4-FFF2-40B4-BE49-F238E27FC236}">
                  <a16:creationId xmlns:a16="http://schemas.microsoft.com/office/drawing/2014/main" id="{30064082-DDD0-659D-1E4E-257E3A7961B3}"/>
                </a:ext>
              </a:extLst>
            </p:cNvPr>
            <p:cNvSpPr/>
            <p:nvPr/>
          </p:nvSpPr>
          <p:spPr>
            <a:xfrm>
              <a:off x="4296850" y="4560250"/>
              <a:ext cx="889725" cy="407775"/>
            </a:xfrm>
            <a:custGeom>
              <a:avLst/>
              <a:gdLst/>
              <a:ahLst/>
              <a:cxnLst/>
              <a:rect l="l" t="t" r="r" b="b"/>
              <a:pathLst>
                <a:path w="35589" h="16311" extrusionOk="0">
                  <a:moveTo>
                    <a:pt x="0" y="0"/>
                  </a:moveTo>
                  <a:lnTo>
                    <a:pt x="1501" y="16310"/>
                  </a:lnTo>
                  <a:lnTo>
                    <a:pt x="32326" y="16310"/>
                  </a:lnTo>
                  <a:cubicBezTo>
                    <a:pt x="34120" y="16310"/>
                    <a:pt x="35588" y="14842"/>
                    <a:pt x="35588" y="13048"/>
                  </a:cubicBezTo>
                  <a:lnTo>
                    <a:pt x="3558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3700;p127">
              <a:extLst>
                <a:ext uri="{FF2B5EF4-FFF2-40B4-BE49-F238E27FC236}">
                  <a16:creationId xmlns:a16="http://schemas.microsoft.com/office/drawing/2014/main" id="{AE0D423A-2EFE-0A98-E3EF-FEE79212CC2A}"/>
                </a:ext>
              </a:extLst>
            </p:cNvPr>
            <p:cNvSpPr/>
            <p:nvPr/>
          </p:nvSpPr>
          <p:spPr>
            <a:xfrm>
              <a:off x="3392450" y="1787550"/>
              <a:ext cx="815525" cy="2616150"/>
            </a:xfrm>
            <a:custGeom>
              <a:avLst/>
              <a:gdLst/>
              <a:ahLst/>
              <a:cxnLst/>
              <a:rect l="l" t="t" r="r" b="b"/>
              <a:pathLst>
                <a:path w="32621" h="104646" extrusionOk="0">
                  <a:moveTo>
                    <a:pt x="16311" y="1"/>
                  </a:moveTo>
                  <a:cubicBezTo>
                    <a:pt x="7307" y="1"/>
                    <a:pt x="1" y="7308"/>
                    <a:pt x="1" y="16311"/>
                  </a:cubicBezTo>
                  <a:lnTo>
                    <a:pt x="1" y="37807"/>
                  </a:lnTo>
                  <a:lnTo>
                    <a:pt x="1" y="104645"/>
                  </a:lnTo>
                  <a:lnTo>
                    <a:pt x="6525" y="104645"/>
                  </a:lnTo>
                  <a:lnTo>
                    <a:pt x="6525" y="39145"/>
                  </a:lnTo>
                  <a:lnTo>
                    <a:pt x="6525" y="21106"/>
                  </a:lnTo>
                  <a:cubicBezTo>
                    <a:pt x="6525" y="20551"/>
                    <a:pt x="6622" y="20062"/>
                    <a:pt x="6851" y="19573"/>
                  </a:cubicBezTo>
                  <a:cubicBezTo>
                    <a:pt x="7177" y="18920"/>
                    <a:pt x="7732" y="18366"/>
                    <a:pt x="8449" y="18072"/>
                  </a:cubicBezTo>
                  <a:cubicBezTo>
                    <a:pt x="11026" y="16914"/>
                    <a:pt x="13677" y="16335"/>
                    <a:pt x="16323" y="16335"/>
                  </a:cubicBezTo>
                  <a:cubicBezTo>
                    <a:pt x="18969" y="16335"/>
                    <a:pt x="21611" y="16914"/>
                    <a:pt x="24172" y="18072"/>
                  </a:cubicBezTo>
                  <a:cubicBezTo>
                    <a:pt x="24890" y="18366"/>
                    <a:pt x="25444" y="18920"/>
                    <a:pt x="25770" y="19573"/>
                  </a:cubicBezTo>
                  <a:cubicBezTo>
                    <a:pt x="25770" y="19605"/>
                    <a:pt x="25803" y="19605"/>
                    <a:pt x="25770" y="19638"/>
                  </a:cubicBezTo>
                  <a:cubicBezTo>
                    <a:pt x="25999" y="20095"/>
                    <a:pt x="26097" y="20584"/>
                    <a:pt x="26097" y="21106"/>
                  </a:cubicBezTo>
                  <a:lnTo>
                    <a:pt x="26097" y="39145"/>
                  </a:lnTo>
                  <a:lnTo>
                    <a:pt x="26097" y="104645"/>
                  </a:lnTo>
                  <a:lnTo>
                    <a:pt x="32621" y="104645"/>
                  </a:lnTo>
                  <a:lnTo>
                    <a:pt x="32621" y="37807"/>
                  </a:lnTo>
                  <a:lnTo>
                    <a:pt x="32621" y="16311"/>
                  </a:lnTo>
                  <a:cubicBezTo>
                    <a:pt x="32621" y="7308"/>
                    <a:pt x="25314" y="1"/>
                    <a:pt x="163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3701;p127">
              <a:extLst>
                <a:ext uri="{FF2B5EF4-FFF2-40B4-BE49-F238E27FC236}">
                  <a16:creationId xmlns:a16="http://schemas.microsoft.com/office/drawing/2014/main" id="{68586513-DC9E-B597-2EC3-5458150DF1EC}"/>
                </a:ext>
              </a:extLst>
            </p:cNvPr>
            <p:cNvSpPr/>
            <p:nvPr/>
          </p:nvSpPr>
          <p:spPr>
            <a:xfrm>
              <a:off x="3555550" y="2315175"/>
              <a:ext cx="489325" cy="2088525"/>
            </a:xfrm>
            <a:custGeom>
              <a:avLst/>
              <a:gdLst/>
              <a:ahLst/>
              <a:cxnLst/>
              <a:rect l="l" t="t" r="r" b="b"/>
              <a:pathLst>
                <a:path w="19573" h="83541" extrusionOk="0">
                  <a:moveTo>
                    <a:pt x="1" y="1"/>
                  </a:moveTo>
                  <a:lnTo>
                    <a:pt x="1" y="18040"/>
                  </a:lnTo>
                  <a:lnTo>
                    <a:pt x="1" y="83540"/>
                  </a:lnTo>
                  <a:lnTo>
                    <a:pt x="6525" y="83540"/>
                  </a:lnTo>
                  <a:lnTo>
                    <a:pt x="6525" y="66969"/>
                  </a:lnTo>
                  <a:cubicBezTo>
                    <a:pt x="6525" y="65175"/>
                    <a:pt x="7992" y="63707"/>
                    <a:pt x="9787" y="63707"/>
                  </a:cubicBezTo>
                  <a:cubicBezTo>
                    <a:pt x="11581" y="63707"/>
                    <a:pt x="13049" y="65175"/>
                    <a:pt x="13049" y="66969"/>
                  </a:cubicBezTo>
                  <a:lnTo>
                    <a:pt x="13049" y="83540"/>
                  </a:lnTo>
                  <a:lnTo>
                    <a:pt x="19573" y="83540"/>
                  </a:lnTo>
                  <a:lnTo>
                    <a:pt x="19573" y="18040"/>
                  </a:lnTo>
                  <a:lnTo>
                    <a:pt x="19573" y="1"/>
                  </a:lnTo>
                  <a:cubicBezTo>
                    <a:pt x="19573" y="425"/>
                    <a:pt x="19475" y="849"/>
                    <a:pt x="19279" y="1273"/>
                  </a:cubicBezTo>
                  <a:cubicBezTo>
                    <a:pt x="18757" y="2480"/>
                    <a:pt x="17550" y="3198"/>
                    <a:pt x="16311" y="3198"/>
                  </a:cubicBezTo>
                  <a:cubicBezTo>
                    <a:pt x="15854" y="3198"/>
                    <a:pt x="15397" y="3100"/>
                    <a:pt x="14973" y="2904"/>
                  </a:cubicBezTo>
                  <a:cubicBezTo>
                    <a:pt x="13244" y="2121"/>
                    <a:pt x="11515" y="1730"/>
                    <a:pt x="9787" y="1730"/>
                  </a:cubicBezTo>
                  <a:cubicBezTo>
                    <a:pt x="8058" y="1730"/>
                    <a:pt x="6329" y="2121"/>
                    <a:pt x="4600" y="2904"/>
                  </a:cubicBezTo>
                  <a:cubicBezTo>
                    <a:pt x="4163" y="3092"/>
                    <a:pt x="3709" y="3182"/>
                    <a:pt x="3262" y="3182"/>
                  </a:cubicBezTo>
                  <a:cubicBezTo>
                    <a:pt x="2009" y="3182"/>
                    <a:pt x="823" y="2476"/>
                    <a:pt x="294" y="1273"/>
                  </a:cubicBezTo>
                  <a:cubicBezTo>
                    <a:pt x="98" y="849"/>
                    <a:pt x="1" y="425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3702;p127">
              <a:extLst>
                <a:ext uri="{FF2B5EF4-FFF2-40B4-BE49-F238E27FC236}">
                  <a16:creationId xmlns:a16="http://schemas.microsoft.com/office/drawing/2014/main" id="{660288BB-02A1-45FF-7D93-85C8A20421EB}"/>
                </a:ext>
              </a:extLst>
            </p:cNvPr>
            <p:cNvSpPr/>
            <p:nvPr/>
          </p:nvSpPr>
          <p:spPr>
            <a:xfrm>
              <a:off x="3881750" y="4403675"/>
              <a:ext cx="459975" cy="645900"/>
            </a:xfrm>
            <a:custGeom>
              <a:avLst/>
              <a:gdLst/>
              <a:ahLst/>
              <a:cxnLst/>
              <a:rect l="l" t="t" r="r" b="b"/>
              <a:pathLst>
                <a:path w="18399" h="25836" extrusionOk="0">
                  <a:moveTo>
                    <a:pt x="1" y="0"/>
                  </a:moveTo>
                  <a:lnTo>
                    <a:pt x="1" y="25835"/>
                  </a:lnTo>
                  <a:lnTo>
                    <a:pt x="18398" y="25835"/>
                  </a:lnTo>
                  <a:lnTo>
                    <a:pt x="18105" y="22573"/>
                  </a:lnTo>
                  <a:lnTo>
                    <a:pt x="16604" y="6263"/>
                  </a:lnTo>
                  <a:lnTo>
                    <a:pt x="16310" y="3001"/>
                  </a:lnTo>
                  <a:cubicBezTo>
                    <a:pt x="16180" y="1305"/>
                    <a:pt x="14745" y="0"/>
                    <a:pt x="130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3703;p127">
              <a:extLst>
                <a:ext uri="{FF2B5EF4-FFF2-40B4-BE49-F238E27FC236}">
                  <a16:creationId xmlns:a16="http://schemas.microsoft.com/office/drawing/2014/main" id="{A4079DD0-8FD7-1A4A-5716-21F93912F645}"/>
                </a:ext>
              </a:extLst>
            </p:cNvPr>
            <p:cNvSpPr/>
            <p:nvPr/>
          </p:nvSpPr>
          <p:spPr>
            <a:xfrm>
              <a:off x="3258700" y="4403675"/>
              <a:ext cx="459975" cy="645900"/>
            </a:xfrm>
            <a:custGeom>
              <a:avLst/>
              <a:gdLst/>
              <a:ahLst/>
              <a:cxnLst/>
              <a:rect l="l" t="t" r="r" b="b"/>
              <a:pathLst>
                <a:path w="18399" h="25836" extrusionOk="0">
                  <a:moveTo>
                    <a:pt x="5351" y="0"/>
                  </a:moveTo>
                  <a:cubicBezTo>
                    <a:pt x="3654" y="0"/>
                    <a:pt x="2219" y="1305"/>
                    <a:pt x="2089" y="3001"/>
                  </a:cubicBezTo>
                  <a:lnTo>
                    <a:pt x="1795" y="6263"/>
                  </a:lnTo>
                  <a:lnTo>
                    <a:pt x="295" y="22573"/>
                  </a:lnTo>
                  <a:lnTo>
                    <a:pt x="1" y="25835"/>
                  </a:lnTo>
                  <a:lnTo>
                    <a:pt x="18399" y="25835"/>
                  </a:lnTo>
                  <a:lnTo>
                    <a:pt x="1839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3704;p127">
              <a:extLst>
                <a:ext uri="{FF2B5EF4-FFF2-40B4-BE49-F238E27FC236}">
                  <a16:creationId xmlns:a16="http://schemas.microsoft.com/office/drawing/2014/main" id="{98EB7504-653B-6603-29B0-C482EB823793}"/>
                </a:ext>
              </a:extLst>
            </p:cNvPr>
            <p:cNvSpPr/>
            <p:nvPr/>
          </p:nvSpPr>
          <p:spPr>
            <a:xfrm>
              <a:off x="3555550" y="2195925"/>
              <a:ext cx="489325" cy="199200"/>
            </a:xfrm>
            <a:custGeom>
              <a:avLst/>
              <a:gdLst/>
              <a:ahLst/>
              <a:cxnLst/>
              <a:rect l="l" t="t" r="r" b="b"/>
              <a:pathLst>
                <a:path w="19573" h="7968" extrusionOk="0">
                  <a:moveTo>
                    <a:pt x="9799" y="0"/>
                  </a:moveTo>
                  <a:cubicBezTo>
                    <a:pt x="7153" y="0"/>
                    <a:pt x="4502" y="579"/>
                    <a:pt x="1925" y="1737"/>
                  </a:cubicBezTo>
                  <a:cubicBezTo>
                    <a:pt x="1208" y="2031"/>
                    <a:pt x="653" y="2585"/>
                    <a:pt x="327" y="3238"/>
                  </a:cubicBezTo>
                  <a:cubicBezTo>
                    <a:pt x="98" y="3727"/>
                    <a:pt x="1" y="4216"/>
                    <a:pt x="1" y="4771"/>
                  </a:cubicBezTo>
                  <a:cubicBezTo>
                    <a:pt x="1" y="5195"/>
                    <a:pt x="98" y="5619"/>
                    <a:pt x="294" y="6043"/>
                  </a:cubicBezTo>
                  <a:cubicBezTo>
                    <a:pt x="823" y="7246"/>
                    <a:pt x="2009" y="7952"/>
                    <a:pt x="3262" y="7952"/>
                  </a:cubicBezTo>
                  <a:cubicBezTo>
                    <a:pt x="3709" y="7952"/>
                    <a:pt x="4163" y="7862"/>
                    <a:pt x="4600" y="7674"/>
                  </a:cubicBezTo>
                  <a:cubicBezTo>
                    <a:pt x="6329" y="6891"/>
                    <a:pt x="8058" y="6500"/>
                    <a:pt x="9787" y="6500"/>
                  </a:cubicBezTo>
                  <a:cubicBezTo>
                    <a:pt x="11515" y="6500"/>
                    <a:pt x="13244" y="6891"/>
                    <a:pt x="14973" y="7674"/>
                  </a:cubicBezTo>
                  <a:cubicBezTo>
                    <a:pt x="15397" y="7870"/>
                    <a:pt x="15854" y="7968"/>
                    <a:pt x="16311" y="7968"/>
                  </a:cubicBezTo>
                  <a:cubicBezTo>
                    <a:pt x="17550" y="7968"/>
                    <a:pt x="18757" y="7250"/>
                    <a:pt x="19279" y="6043"/>
                  </a:cubicBezTo>
                  <a:cubicBezTo>
                    <a:pt x="19475" y="5619"/>
                    <a:pt x="19573" y="5195"/>
                    <a:pt x="19573" y="4771"/>
                  </a:cubicBezTo>
                  <a:cubicBezTo>
                    <a:pt x="19573" y="4249"/>
                    <a:pt x="19475" y="3760"/>
                    <a:pt x="19246" y="3303"/>
                  </a:cubicBezTo>
                  <a:cubicBezTo>
                    <a:pt x="19246" y="3270"/>
                    <a:pt x="19246" y="3270"/>
                    <a:pt x="19246" y="3238"/>
                  </a:cubicBezTo>
                  <a:cubicBezTo>
                    <a:pt x="18920" y="2585"/>
                    <a:pt x="18366" y="2031"/>
                    <a:pt x="17648" y="1737"/>
                  </a:cubicBezTo>
                  <a:cubicBezTo>
                    <a:pt x="15087" y="579"/>
                    <a:pt x="12445" y="0"/>
                    <a:pt x="97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3705;p127">
              <a:extLst>
                <a:ext uri="{FF2B5EF4-FFF2-40B4-BE49-F238E27FC236}">
                  <a16:creationId xmlns:a16="http://schemas.microsoft.com/office/drawing/2014/main" id="{50A7E73D-0129-4DBE-026D-C01CB5F7B9C9}"/>
                </a:ext>
              </a:extLst>
            </p:cNvPr>
            <p:cNvSpPr/>
            <p:nvPr/>
          </p:nvSpPr>
          <p:spPr>
            <a:xfrm>
              <a:off x="3800200" y="1461350"/>
              <a:ext cx="897075" cy="1434500"/>
            </a:xfrm>
            <a:custGeom>
              <a:avLst/>
              <a:gdLst/>
              <a:ahLst/>
              <a:cxnLst/>
              <a:rect l="l" t="t" r="r" b="b"/>
              <a:pathLst>
                <a:path w="35883" h="57380" extrusionOk="0">
                  <a:moveTo>
                    <a:pt x="35882" y="1"/>
                  </a:moveTo>
                  <a:cubicBezTo>
                    <a:pt x="33501" y="1"/>
                    <a:pt x="31250" y="653"/>
                    <a:pt x="29326" y="1762"/>
                  </a:cubicBezTo>
                  <a:cubicBezTo>
                    <a:pt x="27369" y="2904"/>
                    <a:pt x="25738" y="4568"/>
                    <a:pt x="24596" y="6525"/>
                  </a:cubicBezTo>
                  <a:lnTo>
                    <a:pt x="1" y="6525"/>
                  </a:lnTo>
                  <a:lnTo>
                    <a:pt x="1" y="13049"/>
                  </a:lnTo>
                  <a:cubicBezTo>
                    <a:pt x="9004" y="13049"/>
                    <a:pt x="16311" y="20356"/>
                    <a:pt x="16311" y="29359"/>
                  </a:cubicBezTo>
                  <a:lnTo>
                    <a:pt x="16311" y="50855"/>
                  </a:lnTo>
                  <a:lnTo>
                    <a:pt x="22671" y="57216"/>
                  </a:lnTo>
                  <a:cubicBezTo>
                    <a:pt x="22737" y="57249"/>
                    <a:pt x="22769" y="57314"/>
                    <a:pt x="22834" y="57379"/>
                  </a:cubicBezTo>
                  <a:lnTo>
                    <a:pt x="22834" y="19573"/>
                  </a:lnTo>
                  <a:lnTo>
                    <a:pt x="35882" y="19573"/>
                  </a:lnTo>
                  <a:lnTo>
                    <a:pt x="3588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3706;p127">
              <a:extLst>
                <a:ext uri="{FF2B5EF4-FFF2-40B4-BE49-F238E27FC236}">
                  <a16:creationId xmlns:a16="http://schemas.microsoft.com/office/drawing/2014/main" id="{2997DAB3-0D67-AFF8-E909-444431BA5860}"/>
                </a:ext>
              </a:extLst>
            </p:cNvPr>
            <p:cNvSpPr/>
            <p:nvPr/>
          </p:nvSpPr>
          <p:spPr>
            <a:xfrm>
              <a:off x="2576950" y="1461350"/>
              <a:ext cx="326225" cy="489325"/>
            </a:xfrm>
            <a:custGeom>
              <a:avLst/>
              <a:gdLst/>
              <a:ahLst/>
              <a:cxnLst/>
              <a:rect l="l" t="t" r="r" b="b"/>
              <a:pathLst>
                <a:path w="13049" h="19573" extrusionOk="0">
                  <a:moveTo>
                    <a:pt x="13049" y="1"/>
                  </a:moveTo>
                  <a:cubicBezTo>
                    <a:pt x="5840" y="1"/>
                    <a:pt x="1" y="5840"/>
                    <a:pt x="1" y="13049"/>
                  </a:cubicBezTo>
                  <a:lnTo>
                    <a:pt x="1" y="19573"/>
                  </a:lnTo>
                  <a:lnTo>
                    <a:pt x="13049" y="19573"/>
                  </a:lnTo>
                  <a:lnTo>
                    <a:pt x="1304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3707;p127">
              <a:extLst>
                <a:ext uri="{FF2B5EF4-FFF2-40B4-BE49-F238E27FC236}">
                  <a16:creationId xmlns:a16="http://schemas.microsoft.com/office/drawing/2014/main" id="{9054BD13-1E58-E1E9-D386-EDF6AA04CCDC}"/>
                </a:ext>
              </a:extLst>
            </p:cNvPr>
            <p:cNvSpPr/>
            <p:nvPr/>
          </p:nvSpPr>
          <p:spPr>
            <a:xfrm>
              <a:off x="3800200" y="5049550"/>
              <a:ext cx="572500" cy="407775"/>
            </a:xfrm>
            <a:custGeom>
              <a:avLst/>
              <a:gdLst/>
              <a:ahLst/>
              <a:cxnLst/>
              <a:rect l="l" t="t" r="r" b="b"/>
              <a:pathLst>
                <a:path w="22900" h="16311" extrusionOk="0">
                  <a:moveTo>
                    <a:pt x="3263" y="0"/>
                  </a:moveTo>
                  <a:lnTo>
                    <a:pt x="3263" y="3262"/>
                  </a:lnTo>
                  <a:cubicBezTo>
                    <a:pt x="3263" y="5056"/>
                    <a:pt x="1795" y="6524"/>
                    <a:pt x="1" y="6524"/>
                  </a:cubicBezTo>
                  <a:lnTo>
                    <a:pt x="1" y="16310"/>
                  </a:lnTo>
                  <a:lnTo>
                    <a:pt x="19572" y="16310"/>
                  </a:lnTo>
                  <a:cubicBezTo>
                    <a:pt x="20486" y="16310"/>
                    <a:pt x="21334" y="15919"/>
                    <a:pt x="21954" y="15266"/>
                  </a:cubicBezTo>
                  <a:cubicBezTo>
                    <a:pt x="22574" y="14614"/>
                    <a:pt x="22900" y="13701"/>
                    <a:pt x="22834" y="12787"/>
                  </a:cubicBezTo>
                  <a:lnTo>
                    <a:pt x="2166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3708;p127">
              <a:extLst>
                <a:ext uri="{FF2B5EF4-FFF2-40B4-BE49-F238E27FC236}">
                  <a16:creationId xmlns:a16="http://schemas.microsoft.com/office/drawing/2014/main" id="{F64287CD-3742-D609-4B40-FC4ECAE7359D}"/>
                </a:ext>
              </a:extLst>
            </p:cNvPr>
            <p:cNvSpPr/>
            <p:nvPr/>
          </p:nvSpPr>
          <p:spPr>
            <a:xfrm>
              <a:off x="3227725" y="5049550"/>
              <a:ext cx="572500" cy="407775"/>
            </a:xfrm>
            <a:custGeom>
              <a:avLst/>
              <a:gdLst/>
              <a:ahLst/>
              <a:cxnLst/>
              <a:rect l="l" t="t" r="r" b="b"/>
              <a:pathLst>
                <a:path w="22900" h="16311" extrusionOk="0">
                  <a:moveTo>
                    <a:pt x="1240" y="0"/>
                  </a:moveTo>
                  <a:lnTo>
                    <a:pt x="66" y="12787"/>
                  </a:lnTo>
                  <a:cubicBezTo>
                    <a:pt x="0" y="13701"/>
                    <a:pt x="327" y="14614"/>
                    <a:pt x="946" y="15266"/>
                  </a:cubicBezTo>
                  <a:cubicBezTo>
                    <a:pt x="1566" y="15919"/>
                    <a:pt x="2414" y="16310"/>
                    <a:pt x="3328" y="16310"/>
                  </a:cubicBezTo>
                  <a:lnTo>
                    <a:pt x="22900" y="16310"/>
                  </a:lnTo>
                  <a:lnTo>
                    <a:pt x="22900" y="6524"/>
                  </a:lnTo>
                  <a:cubicBezTo>
                    <a:pt x="21105" y="6524"/>
                    <a:pt x="19638" y="5056"/>
                    <a:pt x="19638" y="3262"/>
                  </a:cubicBezTo>
                  <a:lnTo>
                    <a:pt x="1963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3709;p127">
              <a:extLst>
                <a:ext uri="{FF2B5EF4-FFF2-40B4-BE49-F238E27FC236}">
                  <a16:creationId xmlns:a16="http://schemas.microsoft.com/office/drawing/2014/main" id="{3A885192-E3D3-52F7-61F3-D8420B5BA8A8}"/>
                </a:ext>
              </a:extLst>
            </p:cNvPr>
            <p:cNvSpPr/>
            <p:nvPr/>
          </p:nvSpPr>
          <p:spPr>
            <a:xfrm>
              <a:off x="3718650" y="3907850"/>
              <a:ext cx="163125" cy="1304825"/>
            </a:xfrm>
            <a:custGeom>
              <a:avLst/>
              <a:gdLst/>
              <a:ahLst/>
              <a:cxnLst/>
              <a:rect l="l" t="t" r="r" b="b"/>
              <a:pathLst>
                <a:path w="6525" h="52193" extrusionOk="0">
                  <a:moveTo>
                    <a:pt x="3263" y="0"/>
                  </a:moveTo>
                  <a:cubicBezTo>
                    <a:pt x="1468" y="0"/>
                    <a:pt x="1" y="1468"/>
                    <a:pt x="1" y="3262"/>
                  </a:cubicBezTo>
                  <a:lnTo>
                    <a:pt x="1" y="19833"/>
                  </a:lnTo>
                  <a:lnTo>
                    <a:pt x="1" y="45668"/>
                  </a:lnTo>
                  <a:lnTo>
                    <a:pt x="1" y="48930"/>
                  </a:lnTo>
                  <a:cubicBezTo>
                    <a:pt x="1" y="50724"/>
                    <a:pt x="1468" y="52192"/>
                    <a:pt x="3263" y="52192"/>
                  </a:cubicBezTo>
                  <a:cubicBezTo>
                    <a:pt x="5057" y="52192"/>
                    <a:pt x="6525" y="50724"/>
                    <a:pt x="6525" y="48930"/>
                  </a:cubicBezTo>
                  <a:lnTo>
                    <a:pt x="6525" y="45668"/>
                  </a:lnTo>
                  <a:lnTo>
                    <a:pt x="6525" y="19833"/>
                  </a:lnTo>
                  <a:lnTo>
                    <a:pt x="6525" y="3262"/>
                  </a:lnTo>
                  <a:cubicBezTo>
                    <a:pt x="6525" y="1468"/>
                    <a:pt x="5057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046141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0"/>
                                        <p:tgtEl>
                                          <p:spTgt spid="15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600"/>
                                        <p:tgtEl>
                                          <p:spTgt spid="1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0"/>
                                        <p:tgtEl>
                                          <p:spTgt spid="1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/>
                                        <p:tgtEl>
                                          <p:spTgt spid="15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15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1551;p80">
            <a:extLst>
              <a:ext uri="{FF2B5EF4-FFF2-40B4-BE49-F238E27FC236}">
                <a16:creationId xmlns:a16="http://schemas.microsoft.com/office/drawing/2014/main" id="{A089277D-58F0-65E4-7103-A054FCBD1EBC}"/>
              </a:ext>
            </a:extLst>
          </p:cNvPr>
          <p:cNvSpPr/>
          <p:nvPr/>
        </p:nvSpPr>
        <p:spPr>
          <a:xfrm rot="805649" flipH="1">
            <a:off x="5168340" y="2869510"/>
            <a:ext cx="1982414" cy="2138688"/>
          </a:xfrm>
          <a:custGeom>
            <a:avLst/>
            <a:gdLst/>
            <a:ahLst/>
            <a:cxnLst/>
            <a:rect l="l" t="t" r="r" b="b"/>
            <a:pathLst>
              <a:path w="100106" h="72978" extrusionOk="0">
                <a:moveTo>
                  <a:pt x="38240" y="0"/>
                </a:moveTo>
                <a:cubicBezTo>
                  <a:pt x="37497" y="0"/>
                  <a:pt x="36804" y="306"/>
                  <a:pt x="36426" y="993"/>
                </a:cubicBezTo>
                <a:cubicBezTo>
                  <a:pt x="32223" y="8732"/>
                  <a:pt x="23851" y="14369"/>
                  <a:pt x="19247" y="21341"/>
                </a:cubicBezTo>
                <a:cubicBezTo>
                  <a:pt x="14678" y="28313"/>
                  <a:pt x="24585" y="24777"/>
                  <a:pt x="12276" y="35651"/>
                </a:cubicBezTo>
                <a:cubicBezTo>
                  <a:pt x="0" y="46526"/>
                  <a:pt x="9340" y="72978"/>
                  <a:pt x="22116" y="72978"/>
                </a:cubicBezTo>
                <a:lnTo>
                  <a:pt x="80992" y="72978"/>
                </a:lnTo>
                <a:cubicBezTo>
                  <a:pt x="100105" y="72978"/>
                  <a:pt x="89731" y="52296"/>
                  <a:pt x="79290" y="48927"/>
                </a:cubicBezTo>
                <a:cubicBezTo>
                  <a:pt x="78057" y="48525"/>
                  <a:pt x="76765" y="48353"/>
                  <a:pt x="75439" y="48353"/>
                </a:cubicBezTo>
                <a:cubicBezTo>
                  <a:pt x="67591" y="48353"/>
                  <a:pt x="58525" y="54376"/>
                  <a:pt x="53010" y="54376"/>
                </a:cubicBezTo>
                <a:cubicBezTo>
                  <a:pt x="51571" y="54376"/>
                  <a:pt x="50373" y="53965"/>
                  <a:pt x="49502" y="52930"/>
                </a:cubicBezTo>
                <a:cubicBezTo>
                  <a:pt x="44799" y="47260"/>
                  <a:pt x="60677" y="45959"/>
                  <a:pt x="56574" y="36852"/>
                </a:cubicBezTo>
                <a:cubicBezTo>
                  <a:pt x="52438" y="27779"/>
                  <a:pt x="34992" y="27112"/>
                  <a:pt x="33191" y="18005"/>
                </a:cubicBezTo>
                <a:cubicBezTo>
                  <a:pt x="31356" y="8932"/>
                  <a:pt x="41130" y="5463"/>
                  <a:pt x="41230" y="2828"/>
                </a:cubicBezTo>
                <a:cubicBezTo>
                  <a:pt x="41274" y="1119"/>
                  <a:pt x="39663" y="0"/>
                  <a:pt x="3824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C9E138-FBF0-D8F5-F25A-9D6881AEC6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016" y="221329"/>
            <a:ext cx="7837968" cy="824908"/>
          </a:xfrm>
        </p:spPr>
        <p:txBody>
          <a:bodyPr/>
          <a:lstStyle/>
          <a:p>
            <a:pPr algn="ctr"/>
            <a:r>
              <a:rPr lang="en-US" sz="2800"/>
              <a:t>Thrust, weight, rail exit velocity, and more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A6CAD69D-CA7C-2BA4-67DE-B1104EF1BD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4540" y="1468458"/>
            <a:ext cx="4675377" cy="3168119"/>
          </a:xfrm>
        </p:spPr>
        <p:txBody>
          <a:bodyPr/>
          <a:lstStyle/>
          <a:p>
            <a:pPr marL="4000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>
                <a:latin typeface="Times New Roman"/>
                <a:cs typeface="Times New Roman"/>
              </a:rPr>
              <a:t>Average thrust: 1000 N</a:t>
            </a:r>
          </a:p>
          <a:p>
            <a:pPr marL="4000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>
                <a:latin typeface="Times New Roman"/>
                <a:cs typeface="Times New Roman"/>
              </a:rPr>
              <a:t>Weight : 15kg * 9.81 m/s^2 = 147.15 N</a:t>
            </a:r>
          </a:p>
          <a:p>
            <a:pPr marL="4000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>
                <a:latin typeface="Times New Roman"/>
                <a:cs typeface="Times New Roman"/>
              </a:rPr>
              <a:t>T/F ratio = 6.8:1</a:t>
            </a:r>
          </a:p>
          <a:p>
            <a:pPr marL="4000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>
                <a:latin typeface="Times New Roman"/>
                <a:cs typeface="Times New Roman"/>
              </a:rPr>
              <a:t>Rail exit velocity: 36.4 ft/s</a:t>
            </a:r>
          </a:p>
          <a:p>
            <a:pPr marL="400050" indent="-285750">
              <a:spcAft>
                <a:spcPts val="600"/>
              </a:spcAft>
              <a:buFont typeface="Arial,Sans-Serif" panose="020B0604020202020204" pitchFamily="34" charset="0"/>
              <a:buChar char="•"/>
            </a:pPr>
            <a:r>
              <a:rPr lang="en-US">
                <a:latin typeface="Times New Roman"/>
                <a:cs typeface="Arial"/>
              </a:rPr>
              <a:t>Max Velocity: 617 ft/s</a:t>
            </a:r>
          </a:p>
          <a:p>
            <a:pPr marL="400050" indent="-285750">
              <a:spcAft>
                <a:spcPts val="600"/>
              </a:spcAft>
              <a:buFont typeface="Arial,Sans-Serif" panose="020B0604020202020204" pitchFamily="34" charset="0"/>
              <a:buChar char="•"/>
            </a:pPr>
            <a:r>
              <a:rPr lang="en-US">
                <a:latin typeface="Times New Roman"/>
                <a:cs typeface="Arial"/>
              </a:rPr>
              <a:t>Max Mach Number: 0.56</a:t>
            </a:r>
          </a:p>
          <a:p>
            <a:pPr marL="400050" indent="-285750">
              <a:spcAft>
                <a:spcPts val="600"/>
              </a:spcAft>
              <a:buFont typeface="Arial,Sans-Serif" panose="020B0604020202020204" pitchFamily="34" charset="0"/>
              <a:buChar char="•"/>
            </a:pPr>
            <a:r>
              <a:rPr lang="en-US">
                <a:latin typeface="Times New Roman"/>
                <a:cs typeface="Arial"/>
              </a:rPr>
              <a:t>Max Kinetic Energy: 71.1 </a:t>
            </a:r>
            <a:r>
              <a:rPr lang="en-US" err="1">
                <a:latin typeface="Times New Roman"/>
                <a:cs typeface="Arial"/>
              </a:rPr>
              <a:t>lbf</a:t>
            </a:r>
            <a:r>
              <a:rPr lang="en-US">
                <a:latin typeface="Times New Roman"/>
                <a:cs typeface="Arial"/>
              </a:rPr>
              <a:t>-ft</a:t>
            </a:r>
          </a:p>
        </p:txBody>
      </p:sp>
      <p:grpSp>
        <p:nvGrpSpPr>
          <p:cNvPr id="3" name="Google Shape;3998;p127">
            <a:extLst>
              <a:ext uri="{FF2B5EF4-FFF2-40B4-BE49-F238E27FC236}">
                <a16:creationId xmlns:a16="http://schemas.microsoft.com/office/drawing/2014/main" id="{67D2A271-60CE-6D38-6000-897126C58BF5}"/>
              </a:ext>
            </a:extLst>
          </p:cNvPr>
          <p:cNvGrpSpPr/>
          <p:nvPr/>
        </p:nvGrpSpPr>
        <p:grpSpPr>
          <a:xfrm rot="1292571">
            <a:off x="6469877" y="1035426"/>
            <a:ext cx="1371003" cy="2747686"/>
            <a:chOff x="2576950" y="238125"/>
            <a:chExt cx="2446525" cy="5219200"/>
          </a:xfrm>
        </p:grpSpPr>
        <p:sp>
          <p:nvSpPr>
            <p:cNvPr id="5" name="Google Shape;3999;p127">
              <a:extLst>
                <a:ext uri="{FF2B5EF4-FFF2-40B4-BE49-F238E27FC236}">
                  <a16:creationId xmlns:a16="http://schemas.microsoft.com/office/drawing/2014/main" id="{708242B7-A3E6-0582-DBBC-12EACA8EF551}"/>
                </a:ext>
              </a:extLst>
            </p:cNvPr>
            <p:cNvSpPr/>
            <p:nvPr/>
          </p:nvSpPr>
          <p:spPr>
            <a:xfrm>
              <a:off x="3718650" y="543925"/>
              <a:ext cx="163125" cy="348250"/>
            </a:xfrm>
            <a:custGeom>
              <a:avLst/>
              <a:gdLst/>
              <a:ahLst/>
              <a:cxnLst/>
              <a:rect l="l" t="t" r="r" b="b"/>
              <a:pathLst>
                <a:path w="6525" h="13930" extrusionOk="0">
                  <a:moveTo>
                    <a:pt x="1" y="0"/>
                  </a:moveTo>
                  <a:lnTo>
                    <a:pt x="1" y="13929"/>
                  </a:lnTo>
                  <a:lnTo>
                    <a:pt x="6525" y="13929"/>
                  </a:lnTo>
                  <a:lnTo>
                    <a:pt x="6525" y="0"/>
                  </a:lnTo>
                  <a:cubicBezTo>
                    <a:pt x="5579" y="555"/>
                    <a:pt x="4437" y="881"/>
                    <a:pt x="3263" y="881"/>
                  </a:cubicBezTo>
                  <a:cubicBezTo>
                    <a:pt x="2088" y="881"/>
                    <a:pt x="947" y="555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4000;p127">
              <a:extLst>
                <a:ext uri="{FF2B5EF4-FFF2-40B4-BE49-F238E27FC236}">
                  <a16:creationId xmlns:a16="http://schemas.microsoft.com/office/drawing/2014/main" id="{FA2FF237-72B2-38DB-26FB-32ACB58C7089}"/>
                </a:ext>
              </a:extLst>
            </p:cNvPr>
            <p:cNvSpPr/>
            <p:nvPr/>
          </p:nvSpPr>
          <p:spPr>
            <a:xfrm>
              <a:off x="3147800" y="4397150"/>
              <a:ext cx="1304825" cy="733975"/>
            </a:xfrm>
            <a:custGeom>
              <a:avLst/>
              <a:gdLst/>
              <a:ahLst/>
              <a:cxnLst/>
              <a:rect l="l" t="t" r="r" b="b"/>
              <a:pathLst>
                <a:path w="52193" h="29359" extrusionOk="0">
                  <a:moveTo>
                    <a:pt x="5807" y="0"/>
                  </a:moveTo>
                  <a:lnTo>
                    <a:pt x="66" y="28706"/>
                  </a:lnTo>
                  <a:cubicBezTo>
                    <a:pt x="33" y="28934"/>
                    <a:pt x="1" y="29130"/>
                    <a:pt x="1" y="29358"/>
                  </a:cubicBezTo>
                  <a:lnTo>
                    <a:pt x="52192" y="29358"/>
                  </a:lnTo>
                  <a:cubicBezTo>
                    <a:pt x="52192" y="29130"/>
                    <a:pt x="52160" y="28934"/>
                    <a:pt x="52127" y="28706"/>
                  </a:cubicBezTo>
                  <a:lnTo>
                    <a:pt x="4638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4001;p127">
              <a:extLst>
                <a:ext uri="{FF2B5EF4-FFF2-40B4-BE49-F238E27FC236}">
                  <a16:creationId xmlns:a16="http://schemas.microsoft.com/office/drawing/2014/main" id="{40B71AB9-C355-0540-D634-9A68AEF680C0}"/>
                </a:ext>
              </a:extLst>
            </p:cNvPr>
            <p:cNvSpPr/>
            <p:nvPr/>
          </p:nvSpPr>
          <p:spPr>
            <a:xfrm>
              <a:off x="3800200" y="2358400"/>
              <a:ext cx="1223275" cy="2038775"/>
            </a:xfrm>
            <a:custGeom>
              <a:avLst/>
              <a:gdLst/>
              <a:ahLst/>
              <a:cxnLst/>
              <a:rect l="l" t="t" r="r" b="b"/>
              <a:pathLst>
                <a:path w="48931" h="81551" extrusionOk="0">
                  <a:moveTo>
                    <a:pt x="26096" y="16311"/>
                  </a:moveTo>
                  <a:cubicBezTo>
                    <a:pt x="29685" y="16311"/>
                    <a:pt x="32620" y="19246"/>
                    <a:pt x="32620" y="22835"/>
                  </a:cubicBezTo>
                  <a:cubicBezTo>
                    <a:pt x="32620" y="26423"/>
                    <a:pt x="29685" y="29359"/>
                    <a:pt x="26096" y="29359"/>
                  </a:cubicBezTo>
                  <a:lnTo>
                    <a:pt x="13049" y="29359"/>
                  </a:lnTo>
                  <a:cubicBezTo>
                    <a:pt x="9460" y="29359"/>
                    <a:pt x="6525" y="26423"/>
                    <a:pt x="6525" y="22835"/>
                  </a:cubicBezTo>
                  <a:cubicBezTo>
                    <a:pt x="6525" y="19246"/>
                    <a:pt x="9460" y="16311"/>
                    <a:pt x="13049" y="16311"/>
                  </a:cubicBezTo>
                  <a:close/>
                  <a:moveTo>
                    <a:pt x="1" y="1"/>
                  </a:moveTo>
                  <a:lnTo>
                    <a:pt x="1" y="81550"/>
                  </a:lnTo>
                  <a:lnTo>
                    <a:pt x="39144" y="81550"/>
                  </a:lnTo>
                  <a:cubicBezTo>
                    <a:pt x="44527" y="81550"/>
                    <a:pt x="48930" y="77147"/>
                    <a:pt x="48930" y="71764"/>
                  </a:cubicBezTo>
                  <a:lnTo>
                    <a:pt x="48930" y="68502"/>
                  </a:lnTo>
                  <a:lnTo>
                    <a:pt x="9787" y="68502"/>
                  </a:lnTo>
                  <a:cubicBezTo>
                    <a:pt x="7992" y="68502"/>
                    <a:pt x="6525" y="67034"/>
                    <a:pt x="6525" y="65240"/>
                  </a:cubicBezTo>
                  <a:cubicBezTo>
                    <a:pt x="6525" y="63446"/>
                    <a:pt x="7992" y="61978"/>
                    <a:pt x="9787" y="61978"/>
                  </a:cubicBezTo>
                  <a:lnTo>
                    <a:pt x="48930" y="61978"/>
                  </a:lnTo>
                  <a:lnTo>
                    <a:pt x="48930" y="58716"/>
                  </a:lnTo>
                  <a:lnTo>
                    <a:pt x="9787" y="58716"/>
                  </a:lnTo>
                  <a:cubicBezTo>
                    <a:pt x="7992" y="58716"/>
                    <a:pt x="6525" y="57249"/>
                    <a:pt x="6525" y="55454"/>
                  </a:cubicBezTo>
                  <a:cubicBezTo>
                    <a:pt x="6525" y="53660"/>
                    <a:pt x="7992" y="52192"/>
                    <a:pt x="9787" y="52192"/>
                  </a:cubicBezTo>
                  <a:lnTo>
                    <a:pt x="48930" y="52192"/>
                  </a:lnTo>
                  <a:lnTo>
                    <a:pt x="48930" y="48930"/>
                  </a:lnTo>
                  <a:lnTo>
                    <a:pt x="9787" y="48930"/>
                  </a:lnTo>
                  <a:cubicBezTo>
                    <a:pt x="7992" y="48930"/>
                    <a:pt x="6525" y="47463"/>
                    <a:pt x="6525" y="45668"/>
                  </a:cubicBezTo>
                  <a:cubicBezTo>
                    <a:pt x="6525" y="43874"/>
                    <a:pt x="7992" y="42406"/>
                    <a:pt x="9787" y="42406"/>
                  </a:cubicBezTo>
                  <a:lnTo>
                    <a:pt x="48930" y="42406"/>
                  </a:lnTo>
                  <a:lnTo>
                    <a:pt x="489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4002;p127">
              <a:extLst>
                <a:ext uri="{FF2B5EF4-FFF2-40B4-BE49-F238E27FC236}">
                  <a16:creationId xmlns:a16="http://schemas.microsoft.com/office/drawing/2014/main" id="{FF8E0D18-F2BF-9A19-C700-24FB99751708}"/>
                </a:ext>
              </a:extLst>
            </p:cNvPr>
            <p:cNvSpPr/>
            <p:nvPr/>
          </p:nvSpPr>
          <p:spPr>
            <a:xfrm>
              <a:off x="2576950" y="2358400"/>
              <a:ext cx="1223275" cy="2038775"/>
            </a:xfrm>
            <a:custGeom>
              <a:avLst/>
              <a:gdLst/>
              <a:ahLst/>
              <a:cxnLst/>
              <a:rect l="l" t="t" r="r" b="b"/>
              <a:pathLst>
                <a:path w="48931" h="81551" extrusionOk="0">
                  <a:moveTo>
                    <a:pt x="1" y="1"/>
                  </a:moveTo>
                  <a:lnTo>
                    <a:pt x="1" y="13049"/>
                  </a:lnTo>
                  <a:lnTo>
                    <a:pt x="26097" y="13049"/>
                  </a:lnTo>
                  <a:cubicBezTo>
                    <a:pt x="29685" y="13049"/>
                    <a:pt x="32621" y="15984"/>
                    <a:pt x="32621" y="19573"/>
                  </a:cubicBezTo>
                  <a:lnTo>
                    <a:pt x="32621" y="58716"/>
                  </a:lnTo>
                  <a:cubicBezTo>
                    <a:pt x="32621" y="62305"/>
                    <a:pt x="29685" y="65240"/>
                    <a:pt x="26097" y="65240"/>
                  </a:cubicBezTo>
                  <a:lnTo>
                    <a:pt x="1" y="65240"/>
                  </a:lnTo>
                  <a:lnTo>
                    <a:pt x="1" y="71764"/>
                  </a:lnTo>
                  <a:cubicBezTo>
                    <a:pt x="1" y="77147"/>
                    <a:pt x="4404" y="81550"/>
                    <a:pt x="9787" y="81550"/>
                  </a:cubicBezTo>
                  <a:lnTo>
                    <a:pt x="48931" y="81550"/>
                  </a:lnTo>
                  <a:lnTo>
                    <a:pt x="4893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4003;p127">
              <a:extLst>
                <a:ext uri="{FF2B5EF4-FFF2-40B4-BE49-F238E27FC236}">
                  <a16:creationId xmlns:a16="http://schemas.microsoft.com/office/drawing/2014/main" id="{80933FC2-A560-8484-725A-5B61B936B8E5}"/>
                </a:ext>
              </a:extLst>
            </p:cNvPr>
            <p:cNvSpPr/>
            <p:nvPr/>
          </p:nvSpPr>
          <p:spPr>
            <a:xfrm>
              <a:off x="2579400" y="890500"/>
              <a:ext cx="1220825" cy="1223275"/>
            </a:xfrm>
            <a:custGeom>
              <a:avLst/>
              <a:gdLst/>
              <a:ahLst/>
              <a:cxnLst/>
              <a:rect l="l" t="t" r="r" b="b"/>
              <a:pathLst>
                <a:path w="48833" h="48931" extrusionOk="0">
                  <a:moveTo>
                    <a:pt x="43809" y="1"/>
                  </a:moveTo>
                  <a:cubicBezTo>
                    <a:pt x="39764" y="1"/>
                    <a:pt x="36046" y="1828"/>
                    <a:pt x="33534" y="4992"/>
                  </a:cubicBezTo>
                  <a:lnTo>
                    <a:pt x="1305" y="46028"/>
                  </a:lnTo>
                  <a:cubicBezTo>
                    <a:pt x="1208" y="46158"/>
                    <a:pt x="1110" y="46288"/>
                    <a:pt x="1012" y="46419"/>
                  </a:cubicBezTo>
                  <a:cubicBezTo>
                    <a:pt x="979" y="46452"/>
                    <a:pt x="947" y="46517"/>
                    <a:pt x="914" y="46549"/>
                  </a:cubicBezTo>
                  <a:cubicBezTo>
                    <a:pt x="881" y="46647"/>
                    <a:pt x="816" y="46745"/>
                    <a:pt x="751" y="46843"/>
                  </a:cubicBezTo>
                  <a:cubicBezTo>
                    <a:pt x="718" y="46876"/>
                    <a:pt x="686" y="46941"/>
                    <a:pt x="686" y="47006"/>
                  </a:cubicBezTo>
                  <a:cubicBezTo>
                    <a:pt x="620" y="47104"/>
                    <a:pt x="555" y="47202"/>
                    <a:pt x="523" y="47300"/>
                  </a:cubicBezTo>
                  <a:cubicBezTo>
                    <a:pt x="457" y="47398"/>
                    <a:pt x="425" y="47495"/>
                    <a:pt x="392" y="47593"/>
                  </a:cubicBezTo>
                  <a:cubicBezTo>
                    <a:pt x="359" y="47691"/>
                    <a:pt x="327" y="47756"/>
                    <a:pt x="294" y="47822"/>
                  </a:cubicBezTo>
                  <a:cubicBezTo>
                    <a:pt x="262" y="47887"/>
                    <a:pt x="229" y="47985"/>
                    <a:pt x="229" y="48083"/>
                  </a:cubicBezTo>
                  <a:cubicBezTo>
                    <a:pt x="196" y="48148"/>
                    <a:pt x="196" y="48180"/>
                    <a:pt x="164" y="48246"/>
                  </a:cubicBezTo>
                  <a:cubicBezTo>
                    <a:pt x="98" y="48474"/>
                    <a:pt x="33" y="48702"/>
                    <a:pt x="1" y="48931"/>
                  </a:cubicBezTo>
                  <a:lnTo>
                    <a:pt x="48833" y="48931"/>
                  </a:lnTo>
                  <a:lnTo>
                    <a:pt x="4883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4004;p127">
              <a:extLst>
                <a:ext uri="{FF2B5EF4-FFF2-40B4-BE49-F238E27FC236}">
                  <a16:creationId xmlns:a16="http://schemas.microsoft.com/office/drawing/2014/main" id="{2657BB3F-81B9-44E4-3B72-92AEBCAC88F1}"/>
                </a:ext>
              </a:extLst>
            </p:cNvPr>
            <p:cNvSpPr/>
            <p:nvPr/>
          </p:nvSpPr>
          <p:spPr>
            <a:xfrm>
              <a:off x="3800200" y="890500"/>
              <a:ext cx="1220825" cy="1223275"/>
            </a:xfrm>
            <a:custGeom>
              <a:avLst/>
              <a:gdLst/>
              <a:ahLst/>
              <a:cxnLst/>
              <a:rect l="l" t="t" r="r" b="b"/>
              <a:pathLst>
                <a:path w="48833" h="48931" extrusionOk="0">
                  <a:moveTo>
                    <a:pt x="1" y="1"/>
                  </a:moveTo>
                  <a:lnTo>
                    <a:pt x="1" y="48931"/>
                  </a:lnTo>
                  <a:lnTo>
                    <a:pt x="48833" y="48931"/>
                  </a:lnTo>
                  <a:cubicBezTo>
                    <a:pt x="48637" y="47887"/>
                    <a:pt x="48213" y="46876"/>
                    <a:pt x="47528" y="46028"/>
                  </a:cubicBezTo>
                  <a:lnTo>
                    <a:pt x="15397" y="4992"/>
                  </a:lnTo>
                  <a:cubicBezTo>
                    <a:pt x="12918" y="1828"/>
                    <a:pt x="9167" y="1"/>
                    <a:pt x="51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4005;p127">
              <a:extLst>
                <a:ext uri="{FF2B5EF4-FFF2-40B4-BE49-F238E27FC236}">
                  <a16:creationId xmlns:a16="http://schemas.microsoft.com/office/drawing/2014/main" id="{B8C10D3B-CA7F-D4F8-402A-A5AC714F55D0}"/>
                </a:ext>
              </a:extLst>
            </p:cNvPr>
            <p:cNvSpPr/>
            <p:nvPr/>
          </p:nvSpPr>
          <p:spPr>
            <a:xfrm>
              <a:off x="3637100" y="238125"/>
              <a:ext cx="326225" cy="326200"/>
            </a:xfrm>
            <a:custGeom>
              <a:avLst/>
              <a:gdLst/>
              <a:ahLst/>
              <a:cxnLst/>
              <a:rect l="l" t="t" r="r" b="b"/>
              <a:pathLst>
                <a:path w="13049" h="13048" extrusionOk="0">
                  <a:moveTo>
                    <a:pt x="6525" y="0"/>
                  </a:moveTo>
                  <a:cubicBezTo>
                    <a:pt x="2936" y="0"/>
                    <a:pt x="1" y="2936"/>
                    <a:pt x="1" y="6524"/>
                  </a:cubicBezTo>
                  <a:cubicBezTo>
                    <a:pt x="1" y="8938"/>
                    <a:pt x="1305" y="11026"/>
                    <a:pt x="3263" y="12167"/>
                  </a:cubicBezTo>
                  <a:cubicBezTo>
                    <a:pt x="4209" y="12722"/>
                    <a:pt x="5350" y="13048"/>
                    <a:pt x="6525" y="13048"/>
                  </a:cubicBezTo>
                  <a:cubicBezTo>
                    <a:pt x="7699" y="13048"/>
                    <a:pt x="8841" y="12722"/>
                    <a:pt x="9787" y="12167"/>
                  </a:cubicBezTo>
                  <a:cubicBezTo>
                    <a:pt x="11744" y="11026"/>
                    <a:pt x="13049" y="8938"/>
                    <a:pt x="13049" y="6524"/>
                  </a:cubicBezTo>
                  <a:cubicBezTo>
                    <a:pt x="13049" y="2936"/>
                    <a:pt x="10113" y="0"/>
                    <a:pt x="65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4006;p127">
              <a:extLst>
                <a:ext uri="{FF2B5EF4-FFF2-40B4-BE49-F238E27FC236}">
                  <a16:creationId xmlns:a16="http://schemas.microsoft.com/office/drawing/2014/main" id="{9B57C8B6-D98C-D5EF-17EC-606D27C88D45}"/>
                </a:ext>
              </a:extLst>
            </p:cNvPr>
            <p:cNvSpPr/>
            <p:nvPr/>
          </p:nvSpPr>
          <p:spPr>
            <a:xfrm>
              <a:off x="2576950" y="2684600"/>
              <a:ext cx="815525" cy="1304825"/>
            </a:xfrm>
            <a:custGeom>
              <a:avLst/>
              <a:gdLst/>
              <a:ahLst/>
              <a:cxnLst/>
              <a:rect l="l" t="t" r="r" b="b"/>
              <a:pathLst>
                <a:path w="32621" h="52193" extrusionOk="0">
                  <a:moveTo>
                    <a:pt x="1" y="1"/>
                  </a:moveTo>
                  <a:lnTo>
                    <a:pt x="1" y="52192"/>
                  </a:lnTo>
                  <a:lnTo>
                    <a:pt x="26097" y="52192"/>
                  </a:lnTo>
                  <a:cubicBezTo>
                    <a:pt x="29685" y="52192"/>
                    <a:pt x="32621" y="49257"/>
                    <a:pt x="32621" y="45668"/>
                  </a:cubicBezTo>
                  <a:lnTo>
                    <a:pt x="32621" y="6525"/>
                  </a:lnTo>
                  <a:cubicBezTo>
                    <a:pt x="32621" y="2936"/>
                    <a:pt x="29685" y="1"/>
                    <a:pt x="2609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4007;p127">
              <a:extLst>
                <a:ext uri="{FF2B5EF4-FFF2-40B4-BE49-F238E27FC236}">
                  <a16:creationId xmlns:a16="http://schemas.microsoft.com/office/drawing/2014/main" id="{B1B62FE2-8098-1240-47FC-9869F37F7911}"/>
                </a:ext>
              </a:extLst>
            </p:cNvPr>
            <p:cNvSpPr/>
            <p:nvPr/>
          </p:nvSpPr>
          <p:spPr>
            <a:xfrm>
              <a:off x="3963300" y="3907850"/>
              <a:ext cx="1060175" cy="163125"/>
            </a:xfrm>
            <a:custGeom>
              <a:avLst/>
              <a:gdLst/>
              <a:ahLst/>
              <a:cxnLst/>
              <a:rect l="l" t="t" r="r" b="b"/>
              <a:pathLst>
                <a:path w="42407" h="6525" extrusionOk="0">
                  <a:moveTo>
                    <a:pt x="3263" y="0"/>
                  </a:moveTo>
                  <a:cubicBezTo>
                    <a:pt x="1468" y="0"/>
                    <a:pt x="1" y="1468"/>
                    <a:pt x="1" y="3262"/>
                  </a:cubicBezTo>
                  <a:cubicBezTo>
                    <a:pt x="1" y="5056"/>
                    <a:pt x="1468" y="6524"/>
                    <a:pt x="3263" y="6524"/>
                  </a:cubicBezTo>
                  <a:lnTo>
                    <a:pt x="42406" y="6524"/>
                  </a:lnTo>
                  <a:lnTo>
                    <a:pt x="4240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4008;p127">
              <a:extLst>
                <a:ext uri="{FF2B5EF4-FFF2-40B4-BE49-F238E27FC236}">
                  <a16:creationId xmlns:a16="http://schemas.microsoft.com/office/drawing/2014/main" id="{5B1D2185-1690-43DD-BBEE-6679BB8391DB}"/>
                </a:ext>
              </a:extLst>
            </p:cNvPr>
            <p:cNvSpPr/>
            <p:nvPr/>
          </p:nvSpPr>
          <p:spPr>
            <a:xfrm>
              <a:off x="3963300" y="3663200"/>
              <a:ext cx="1060175" cy="163125"/>
            </a:xfrm>
            <a:custGeom>
              <a:avLst/>
              <a:gdLst/>
              <a:ahLst/>
              <a:cxnLst/>
              <a:rect l="l" t="t" r="r" b="b"/>
              <a:pathLst>
                <a:path w="42407" h="6525" extrusionOk="0">
                  <a:moveTo>
                    <a:pt x="3263" y="0"/>
                  </a:moveTo>
                  <a:cubicBezTo>
                    <a:pt x="1468" y="0"/>
                    <a:pt x="1" y="1468"/>
                    <a:pt x="1" y="3262"/>
                  </a:cubicBezTo>
                  <a:cubicBezTo>
                    <a:pt x="1" y="5057"/>
                    <a:pt x="1468" y="6524"/>
                    <a:pt x="3263" y="6524"/>
                  </a:cubicBezTo>
                  <a:lnTo>
                    <a:pt x="42406" y="6524"/>
                  </a:lnTo>
                  <a:lnTo>
                    <a:pt x="4240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4009;p127">
              <a:extLst>
                <a:ext uri="{FF2B5EF4-FFF2-40B4-BE49-F238E27FC236}">
                  <a16:creationId xmlns:a16="http://schemas.microsoft.com/office/drawing/2014/main" id="{22F77CD2-2163-1705-B73B-07A4E794F1EE}"/>
                </a:ext>
              </a:extLst>
            </p:cNvPr>
            <p:cNvSpPr/>
            <p:nvPr/>
          </p:nvSpPr>
          <p:spPr>
            <a:xfrm>
              <a:off x="3963300" y="3418550"/>
              <a:ext cx="1060175" cy="163125"/>
            </a:xfrm>
            <a:custGeom>
              <a:avLst/>
              <a:gdLst/>
              <a:ahLst/>
              <a:cxnLst/>
              <a:rect l="l" t="t" r="r" b="b"/>
              <a:pathLst>
                <a:path w="42407" h="6525" extrusionOk="0">
                  <a:moveTo>
                    <a:pt x="3263" y="0"/>
                  </a:moveTo>
                  <a:cubicBezTo>
                    <a:pt x="1468" y="0"/>
                    <a:pt x="1" y="1468"/>
                    <a:pt x="1" y="3262"/>
                  </a:cubicBezTo>
                  <a:cubicBezTo>
                    <a:pt x="1" y="5057"/>
                    <a:pt x="1468" y="6524"/>
                    <a:pt x="3263" y="6524"/>
                  </a:cubicBezTo>
                  <a:lnTo>
                    <a:pt x="42406" y="6524"/>
                  </a:lnTo>
                  <a:lnTo>
                    <a:pt x="4240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4010;p127">
              <a:extLst>
                <a:ext uri="{FF2B5EF4-FFF2-40B4-BE49-F238E27FC236}">
                  <a16:creationId xmlns:a16="http://schemas.microsoft.com/office/drawing/2014/main" id="{68310145-126F-1AE3-CF79-4476AA759F54}"/>
                </a:ext>
              </a:extLst>
            </p:cNvPr>
            <p:cNvSpPr/>
            <p:nvPr/>
          </p:nvSpPr>
          <p:spPr>
            <a:xfrm>
              <a:off x="3963300" y="2766150"/>
              <a:ext cx="652425" cy="326225"/>
            </a:xfrm>
            <a:custGeom>
              <a:avLst/>
              <a:gdLst/>
              <a:ahLst/>
              <a:cxnLst/>
              <a:rect l="l" t="t" r="r" b="b"/>
              <a:pathLst>
                <a:path w="26097" h="13049" extrusionOk="0">
                  <a:moveTo>
                    <a:pt x="6525" y="1"/>
                  </a:moveTo>
                  <a:cubicBezTo>
                    <a:pt x="2936" y="1"/>
                    <a:pt x="1" y="2936"/>
                    <a:pt x="1" y="6525"/>
                  </a:cubicBezTo>
                  <a:cubicBezTo>
                    <a:pt x="1" y="10113"/>
                    <a:pt x="2936" y="13049"/>
                    <a:pt x="6525" y="13049"/>
                  </a:cubicBezTo>
                  <a:lnTo>
                    <a:pt x="19572" y="13049"/>
                  </a:lnTo>
                  <a:cubicBezTo>
                    <a:pt x="23161" y="13049"/>
                    <a:pt x="26096" y="10113"/>
                    <a:pt x="26096" y="6525"/>
                  </a:cubicBezTo>
                  <a:cubicBezTo>
                    <a:pt x="26096" y="2936"/>
                    <a:pt x="23161" y="1"/>
                    <a:pt x="195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4011;p127">
              <a:extLst>
                <a:ext uri="{FF2B5EF4-FFF2-40B4-BE49-F238E27FC236}">
                  <a16:creationId xmlns:a16="http://schemas.microsoft.com/office/drawing/2014/main" id="{189FBF11-9F51-A6CC-F3A4-2B090F4BB927}"/>
                </a:ext>
              </a:extLst>
            </p:cNvPr>
            <p:cNvSpPr/>
            <p:nvPr/>
          </p:nvSpPr>
          <p:spPr>
            <a:xfrm>
              <a:off x="3147800" y="5131100"/>
              <a:ext cx="1304825" cy="326225"/>
            </a:xfrm>
            <a:custGeom>
              <a:avLst/>
              <a:gdLst/>
              <a:ahLst/>
              <a:cxnLst/>
              <a:rect l="l" t="t" r="r" b="b"/>
              <a:pathLst>
                <a:path w="52193" h="13049" extrusionOk="0">
                  <a:moveTo>
                    <a:pt x="1" y="0"/>
                  </a:moveTo>
                  <a:lnTo>
                    <a:pt x="1" y="9786"/>
                  </a:lnTo>
                  <a:cubicBezTo>
                    <a:pt x="1" y="11580"/>
                    <a:pt x="1469" y="13048"/>
                    <a:pt x="3263" y="13048"/>
                  </a:cubicBezTo>
                  <a:lnTo>
                    <a:pt x="48930" y="13048"/>
                  </a:lnTo>
                  <a:cubicBezTo>
                    <a:pt x="50725" y="13048"/>
                    <a:pt x="52192" y="11580"/>
                    <a:pt x="52192" y="9786"/>
                  </a:cubicBezTo>
                  <a:lnTo>
                    <a:pt x="5219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4012;p127">
              <a:extLst>
                <a:ext uri="{FF2B5EF4-FFF2-40B4-BE49-F238E27FC236}">
                  <a16:creationId xmlns:a16="http://schemas.microsoft.com/office/drawing/2014/main" id="{F6F19041-B41D-9899-EE4A-283DC5099B1E}"/>
                </a:ext>
              </a:extLst>
            </p:cNvPr>
            <p:cNvSpPr/>
            <p:nvPr/>
          </p:nvSpPr>
          <p:spPr>
            <a:xfrm>
              <a:off x="2576950" y="2113750"/>
              <a:ext cx="1223275" cy="244675"/>
            </a:xfrm>
            <a:custGeom>
              <a:avLst/>
              <a:gdLst/>
              <a:ahLst/>
              <a:cxnLst/>
              <a:rect l="l" t="t" r="r" b="b"/>
              <a:pathLst>
                <a:path w="48931" h="9787" extrusionOk="0">
                  <a:moveTo>
                    <a:pt x="99" y="1"/>
                  </a:moveTo>
                  <a:cubicBezTo>
                    <a:pt x="33" y="360"/>
                    <a:pt x="1" y="751"/>
                    <a:pt x="1" y="1142"/>
                  </a:cubicBezTo>
                  <a:lnTo>
                    <a:pt x="1" y="9787"/>
                  </a:lnTo>
                  <a:lnTo>
                    <a:pt x="48931" y="9787"/>
                  </a:lnTo>
                  <a:lnTo>
                    <a:pt x="4893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4013;p127">
              <a:extLst>
                <a:ext uri="{FF2B5EF4-FFF2-40B4-BE49-F238E27FC236}">
                  <a16:creationId xmlns:a16="http://schemas.microsoft.com/office/drawing/2014/main" id="{0BEC5862-B78F-E6CE-F26E-6F773F66C86D}"/>
                </a:ext>
              </a:extLst>
            </p:cNvPr>
            <p:cNvSpPr/>
            <p:nvPr/>
          </p:nvSpPr>
          <p:spPr>
            <a:xfrm>
              <a:off x="3800200" y="2113750"/>
              <a:ext cx="1223275" cy="244675"/>
            </a:xfrm>
            <a:custGeom>
              <a:avLst/>
              <a:gdLst/>
              <a:ahLst/>
              <a:cxnLst/>
              <a:rect l="l" t="t" r="r" b="b"/>
              <a:pathLst>
                <a:path w="48931" h="9787" extrusionOk="0">
                  <a:moveTo>
                    <a:pt x="1" y="1"/>
                  </a:moveTo>
                  <a:lnTo>
                    <a:pt x="1" y="9787"/>
                  </a:lnTo>
                  <a:lnTo>
                    <a:pt x="48930" y="9787"/>
                  </a:lnTo>
                  <a:lnTo>
                    <a:pt x="48930" y="1142"/>
                  </a:lnTo>
                  <a:cubicBezTo>
                    <a:pt x="48930" y="751"/>
                    <a:pt x="48898" y="360"/>
                    <a:pt x="488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546184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6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8" name="Google Shape;2038;p93"/>
          <p:cNvSpPr/>
          <p:nvPr/>
        </p:nvSpPr>
        <p:spPr>
          <a:xfrm>
            <a:off x="1914600" y="4367300"/>
            <a:ext cx="5314796" cy="310278"/>
          </a:xfrm>
          <a:custGeom>
            <a:avLst/>
            <a:gdLst/>
            <a:ahLst/>
            <a:cxnLst/>
            <a:rect l="l" t="t" r="r" b="b"/>
            <a:pathLst>
              <a:path w="161716" h="9441" extrusionOk="0">
                <a:moveTo>
                  <a:pt x="80858" y="1"/>
                </a:moveTo>
                <a:cubicBezTo>
                  <a:pt x="36193" y="1"/>
                  <a:pt x="0" y="2136"/>
                  <a:pt x="0" y="4737"/>
                </a:cubicBezTo>
                <a:cubicBezTo>
                  <a:pt x="0" y="7339"/>
                  <a:pt x="36193" y="9441"/>
                  <a:pt x="80858" y="9441"/>
                </a:cubicBezTo>
                <a:cubicBezTo>
                  <a:pt x="125523" y="9441"/>
                  <a:pt x="161716" y="7339"/>
                  <a:pt x="161716" y="4737"/>
                </a:cubicBezTo>
                <a:cubicBezTo>
                  <a:pt x="161716" y="2136"/>
                  <a:pt x="125523" y="1"/>
                  <a:pt x="8085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9" name="Google Shape;2039;p93"/>
          <p:cNvSpPr txBox="1">
            <a:spLocks noGrp="1"/>
          </p:cNvSpPr>
          <p:nvPr>
            <p:ph type="title"/>
          </p:nvPr>
        </p:nvSpPr>
        <p:spPr>
          <a:xfrm flipH="1">
            <a:off x="3130313" y="2291553"/>
            <a:ext cx="3078663" cy="196405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l"/>
            <a:r>
              <a:rPr lang="en-US"/>
              <a:t>Alternative Designs</a:t>
            </a:r>
          </a:p>
        </p:txBody>
      </p:sp>
      <p:sp>
        <p:nvSpPr>
          <p:cNvPr id="2041" name="Google Shape;2041;p93"/>
          <p:cNvSpPr txBox="1">
            <a:spLocks noGrp="1"/>
          </p:cNvSpPr>
          <p:nvPr>
            <p:ph type="title" idx="2"/>
          </p:nvPr>
        </p:nvSpPr>
        <p:spPr>
          <a:xfrm flipH="1">
            <a:off x="3963450" y="1538838"/>
            <a:ext cx="1217100" cy="743400"/>
          </a:xfrm>
          <a:prstGeom prst="rect">
            <a:avLst/>
          </a:prstGeom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06</a:t>
            </a:r>
            <a:endParaRPr/>
          </a:p>
        </p:txBody>
      </p:sp>
      <p:grpSp>
        <p:nvGrpSpPr>
          <p:cNvPr id="2042" name="Google Shape;2042;p93"/>
          <p:cNvGrpSpPr/>
          <p:nvPr/>
        </p:nvGrpSpPr>
        <p:grpSpPr>
          <a:xfrm flipH="1">
            <a:off x="4781764" y="312283"/>
            <a:ext cx="784533" cy="465811"/>
            <a:chOff x="554050" y="878700"/>
            <a:chExt cx="1129150" cy="670425"/>
          </a:xfrm>
        </p:grpSpPr>
        <p:sp>
          <p:nvSpPr>
            <p:cNvPr id="2043" name="Google Shape;2043;p93"/>
            <p:cNvSpPr/>
            <p:nvPr/>
          </p:nvSpPr>
          <p:spPr>
            <a:xfrm>
              <a:off x="777875" y="878700"/>
              <a:ext cx="670425" cy="670425"/>
            </a:xfrm>
            <a:custGeom>
              <a:avLst/>
              <a:gdLst/>
              <a:ahLst/>
              <a:cxnLst/>
              <a:rect l="l" t="t" r="r" b="b"/>
              <a:pathLst>
                <a:path w="26817" h="26817" extrusionOk="0">
                  <a:moveTo>
                    <a:pt x="13429" y="0"/>
                  </a:moveTo>
                  <a:cubicBezTo>
                    <a:pt x="6009" y="0"/>
                    <a:pt x="0" y="6009"/>
                    <a:pt x="0" y="13388"/>
                  </a:cubicBezTo>
                  <a:cubicBezTo>
                    <a:pt x="0" y="20808"/>
                    <a:pt x="6009" y="26817"/>
                    <a:pt x="13429" y="26817"/>
                  </a:cubicBezTo>
                  <a:cubicBezTo>
                    <a:pt x="20808" y="26817"/>
                    <a:pt x="26817" y="20808"/>
                    <a:pt x="26817" y="13388"/>
                  </a:cubicBezTo>
                  <a:cubicBezTo>
                    <a:pt x="26817" y="6009"/>
                    <a:pt x="20808" y="0"/>
                    <a:pt x="134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" name="Google Shape;2044;p93"/>
            <p:cNvSpPr/>
            <p:nvPr/>
          </p:nvSpPr>
          <p:spPr>
            <a:xfrm>
              <a:off x="554050" y="994700"/>
              <a:ext cx="1129150" cy="458750"/>
            </a:xfrm>
            <a:custGeom>
              <a:avLst/>
              <a:gdLst/>
              <a:ahLst/>
              <a:cxnLst/>
              <a:rect l="l" t="t" r="r" b="b"/>
              <a:pathLst>
                <a:path w="45166" h="18350" extrusionOk="0">
                  <a:moveTo>
                    <a:pt x="37757" y="0"/>
                  </a:moveTo>
                  <a:cubicBezTo>
                    <a:pt x="36297" y="0"/>
                    <a:pt x="34635" y="123"/>
                    <a:pt x="32826" y="361"/>
                  </a:cubicBezTo>
                  <a:cubicBezTo>
                    <a:pt x="33350" y="1006"/>
                    <a:pt x="33834" y="1691"/>
                    <a:pt x="34238" y="2498"/>
                  </a:cubicBezTo>
                  <a:cubicBezTo>
                    <a:pt x="36456" y="2619"/>
                    <a:pt x="37907" y="3103"/>
                    <a:pt x="38190" y="4071"/>
                  </a:cubicBezTo>
                  <a:cubicBezTo>
                    <a:pt x="38956" y="6490"/>
                    <a:pt x="32504" y="10724"/>
                    <a:pt x="23793" y="13547"/>
                  </a:cubicBezTo>
                  <a:cubicBezTo>
                    <a:pt x="18948" y="15110"/>
                    <a:pt x="14412" y="15919"/>
                    <a:pt x="11198" y="15919"/>
                  </a:cubicBezTo>
                  <a:cubicBezTo>
                    <a:pt x="8607" y="15919"/>
                    <a:pt x="6876" y="15393"/>
                    <a:pt x="6534" y="14313"/>
                  </a:cubicBezTo>
                  <a:cubicBezTo>
                    <a:pt x="6211" y="13305"/>
                    <a:pt x="6977" y="12055"/>
                    <a:pt x="8953" y="10563"/>
                  </a:cubicBezTo>
                  <a:cubicBezTo>
                    <a:pt x="8953" y="10563"/>
                    <a:pt x="9115" y="10482"/>
                    <a:pt x="9074" y="10482"/>
                  </a:cubicBezTo>
                  <a:cubicBezTo>
                    <a:pt x="8953" y="9595"/>
                    <a:pt x="8913" y="8829"/>
                    <a:pt x="8953" y="7942"/>
                  </a:cubicBezTo>
                  <a:lnTo>
                    <a:pt x="8953" y="7942"/>
                  </a:lnTo>
                  <a:cubicBezTo>
                    <a:pt x="3348" y="10926"/>
                    <a:pt x="1" y="14031"/>
                    <a:pt x="686" y="16168"/>
                  </a:cubicBezTo>
                  <a:cubicBezTo>
                    <a:pt x="1174" y="17631"/>
                    <a:pt x="3562" y="18350"/>
                    <a:pt x="7131" y="18350"/>
                  </a:cubicBezTo>
                  <a:cubicBezTo>
                    <a:pt x="11530" y="18350"/>
                    <a:pt x="17722" y="17257"/>
                    <a:pt x="24358" y="15120"/>
                  </a:cubicBezTo>
                  <a:cubicBezTo>
                    <a:pt x="36335" y="11249"/>
                    <a:pt x="45166" y="5482"/>
                    <a:pt x="44037" y="2175"/>
                  </a:cubicBezTo>
                  <a:cubicBezTo>
                    <a:pt x="43582" y="697"/>
                    <a:pt x="41244" y="0"/>
                    <a:pt x="377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45" name="Google Shape;2045;p93"/>
          <p:cNvGrpSpPr/>
          <p:nvPr/>
        </p:nvGrpSpPr>
        <p:grpSpPr>
          <a:xfrm>
            <a:off x="1496498" y="3962698"/>
            <a:ext cx="714131" cy="714131"/>
            <a:chOff x="579325" y="809172"/>
            <a:chExt cx="714131" cy="714131"/>
          </a:xfrm>
        </p:grpSpPr>
        <p:sp>
          <p:nvSpPr>
            <p:cNvPr id="2046" name="Google Shape;2046;p93"/>
            <p:cNvSpPr/>
            <p:nvPr/>
          </p:nvSpPr>
          <p:spPr>
            <a:xfrm>
              <a:off x="579325" y="809172"/>
              <a:ext cx="714131" cy="714131"/>
            </a:xfrm>
            <a:custGeom>
              <a:avLst/>
              <a:gdLst/>
              <a:ahLst/>
              <a:cxnLst/>
              <a:rect l="l" t="t" r="r" b="b"/>
              <a:pathLst>
                <a:path w="39319" h="39319" extrusionOk="0">
                  <a:moveTo>
                    <a:pt x="19679" y="0"/>
                  </a:moveTo>
                  <a:cubicBezTo>
                    <a:pt x="8791" y="0"/>
                    <a:pt x="0" y="8832"/>
                    <a:pt x="0" y="19679"/>
                  </a:cubicBezTo>
                  <a:cubicBezTo>
                    <a:pt x="0" y="30527"/>
                    <a:pt x="8791" y="39318"/>
                    <a:pt x="19679" y="39318"/>
                  </a:cubicBezTo>
                  <a:cubicBezTo>
                    <a:pt x="30527" y="39318"/>
                    <a:pt x="39318" y="30527"/>
                    <a:pt x="39318" y="19679"/>
                  </a:cubicBezTo>
                  <a:cubicBezTo>
                    <a:pt x="39318" y="8832"/>
                    <a:pt x="30527" y="0"/>
                    <a:pt x="196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" name="Google Shape;2047;p93"/>
            <p:cNvSpPr/>
            <p:nvPr/>
          </p:nvSpPr>
          <p:spPr>
            <a:xfrm>
              <a:off x="736077" y="809172"/>
              <a:ext cx="458022" cy="658881"/>
            </a:xfrm>
            <a:custGeom>
              <a:avLst/>
              <a:gdLst/>
              <a:ahLst/>
              <a:cxnLst/>
              <a:rect l="l" t="t" r="r" b="b"/>
              <a:pathLst>
                <a:path w="25218" h="36277" extrusionOk="0">
                  <a:moveTo>
                    <a:pt x="25163" y="21171"/>
                  </a:moveTo>
                  <a:cubicBezTo>
                    <a:pt x="25190" y="21198"/>
                    <a:pt x="25204" y="21207"/>
                    <a:pt x="25208" y="21207"/>
                  </a:cubicBezTo>
                  <a:cubicBezTo>
                    <a:pt x="25217" y="21207"/>
                    <a:pt x="25190" y="21171"/>
                    <a:pt x="25163" y="21171"/>
                  </a:cubicBezTo>
                  <a:close/>
                  <a:moveTo>
                    <a:pt x="10162" y="0"/>
                  </a:moveTo>
                  <a:lnTo>
                    <a:pt x="10162" y="0"/>
                  </a:lnTo>
                  <a:cubicBezTo>
                    <a:pt x="7339" y="161"/>
                    <a:pt x="4638" y="928"/>
                    <a:pt x="2097" y="2218"/>
                  </a:cubicBezTo>
                  <a:cubicBezTo>
                    <a:pt x="1089" y="4799"/>
                    <a:pt x="403" y="7420"/>
                    <a:pt x="0" y="10162"/>
                  </a:cubicBezTo>
                  <a:cubicBezTo>
                    <a:pt x="0" y="10283"/>
                    <a:pt x="40" y="10404"/>
                    <a:pt x="81" y="10485"/>
                  </a:cubicBezTo>
                  <a:lnTo>
                    <a:pt x="3186" y="13469"/>
                  </a:lnTo>
                  <a:cubicBezTo>
                    <a:pt x="3226" y="13509"/>
                    <a:pt x="3307" y="13590"/>
                    <a:pt x="3387" y="13590"/>
                  </a:cubicBezTo>
                  <a:lnTo>
                    <a:pt x="4517" y="13671"/>
                  </a:lnTo>
                  <a:cubicBezTo>
                    <a:pt x="4597" y="13671"/>
                    <a:pt x="4638" y="13671"/>
                    <a:pt x="4678" y="13711"/>
                  </a:cubicBezTo>
                  <a:lnTo>
                    <a:pt x="9114" y="16413"/>
                  </a:lnTo>
                  <a:cubicBezTo>
                    <a:pt x="9235" y="16453"/>
                    <a:pt x="9275" y="16614"/>
                    <a:pt x="9275" y="16695"/>
                  </a:cubicBezTo>
                  <a:lnTo>
                    <a:pt x="8831" y="21171"/>
                  </a:lnTo>
                  <a:cubicBezTo>
                    <a:pt x="8831" y="21333"/>
                    <a:pt x="8831" y="21534"/>
                    <a:pt x="8912" y="21655"/>
                  </a:cubicBezTo>
                  <a:lnTo>
                    <a:pt x="11090" y="25083"/>
                  </a:lnTo>
                  <a:cubicBezTo>
                    <a:pt x="11130" y="25123"/>
                    <a:pt x="11130" y="25164"/>
                    <a:pt x="11170" y="25164"/>
                  </a:cubicBezTo>
                  <a:lnTo>
                    <a:pt x="12864" y="26414"/>
                  </a:lnTo>
                  <a:cubicBezTo>
                    <a:pt x="12945" y="26494"/>
                    <a:pt x="12945" y="26575"/>
                    <a:pt x="12945" y="26696"/>
                  </a:cubicBezTo>
                  <a:lnTo>
                    <a:pt x="12340" y="30325"/>
                  </a:lnTo>
                  <a:lnTo>
                    <a:pt x="11251" y="35890"/>
                  </a:lnTo>
                  <a:cubicBezTo>
                    <a:pt x="11279" y="36156"/>
                    <a:pt x="11418" y="36276"/>
                    <a:pt x="11648" y="36276"/>
                  </a:cubicBezTo>
                  <a:cubicBezTo>
                    <a:pt x="12079" y="36276"/>
                    <a:pt x="12829" y="35849"/>
                    <a:pt x="13751" y="35164"/>
                  </a:cubicBezTo>
                  <a:lnTo>
                    <a:pt x="15163" y="32826"/>
                  </a:lnTo>
                  <a:lnTo>
                    <a:pt x="16413" y="32342"/>
                  </a:lnTo>
                  <a:lnTo>
                    <a:pt x="19598" y="30043"/>
                  </a:lnTo>
                  <a:lnTo>
                    <a:pt x="21816" y="27583"/>
                  </a:lnTo>
                  <a:lnTo>
                    <a:pt x="22986" y="24962"/>
                  </a:lnTo>
                  <a:cubicBezTo>
                    <a:pt x="22986" y="24922"/>
                    <a:pt x="23026" y="24881"/>
                    <a:pt x="23026" y="24881"/>
                  </a:cubicBezTo>
                  <a:lnTo>
                    <a:pt x="24236" y="23510"/>
                  </a:lnTo>
                  <a:lnTo>
                    <a:pt x="25042" y="22704"/>
                  </a:lnTo>
                  <a:cubicBezTo>
                    <a:pt x="25083" y="22583"/>
                    <a:pt x="25163" y="22502"/>
                    <a:pt x="25163" y="22381"/>
                  </a:cubicBezTo>
                  <a:lnTo>
                    <a:pt x="25163" y="21171"/>
                  </a:lnTo>
                  <a:lnTo>
                    <a:pt x="24680" y="21212"/>
                  </a:lnTo>
                  <a:cubicBezTo>
                    <a:pt x="24599" y="21212"/>
                    <a:pt x="24438" y="21212"/>
                    <a:pt x="24397" y="21131"/>
                  </a:cubicBezTo>
                  <a:lnTo>
                    <a:pt x="23671" y="20526"/>
                  </a:lnTo>
                  <a:cubicBezTo>
                    <a:pt x="23631" y="20526"/>
                    <a:pt x="23631" y="20486"/>
                    <a:pt x="23591" y="20486"/>
                  </a:cubicBezTo>
                  <a:lnTo>
                    <a:pt x="21453" y="19558"/>
                  </a:lnTo>
                  <a:cubicBezTo>
                    <a:pt x="21413" y="19518"/>
                    <a:pt x="21332" y="19478"/>
                    <a:pt x="21252" y="19397"/>
                  </a:cubicBezTo>
                  <a:lnTo>
                    <a:pt x="20042" y="17703"/>
                  </a:lnTo>
                  <a:cubicBezTo>
                    <a:pt x="20002" y="17623"/>
                    <a:pt x="19921" y="17542"/>
                    <a:pt x="19840" y="17502"/>
                  </a:cubicBezTo>
                  <a:lnTo>
                    <a:pt x="19155" y="17179"/>
                  </a:lnTo>
                  <a:cubicBezTo>
                    <a:pt x="19115" y="17179"/>
                    <a:pt x="19115" y="17139"/>
                    <a:pt x="19034" y="17139"/>
                  </a:cubicBezTo>
                  <a:lnTo>
                    <a:pt x="18308" y="17058"/>
                  </a:lnTo>
                  <a:cubicBezTo>
                    <a:pt x="18187" y="17058"/>
                    <a:pt x="18106" y="17018"/>
                    <a:pt x="17985" y="16937"/>
                  </a:cubicBezTo>
                  <a:lnTo>
                    <a:pt x="16413" y="15727"/>
                  </a:lnTo>
                  <a:cubicBezTo>
                    <a:pt x="16372" y="15687"/>
                    <a:pt x="16292" y="15647"/>
                    <a:pt x="16211" y="15647"/>
                  </a:cubicBezTo>
                  <a:lnTo>
                    <a:pt x="15082" y="15485"/>
                  </a:lnTo>
                  <a:cubicBezTo>
                    <a:pt x="15001" y="15485"/>
                    <a:pt x="14921" y="15485"/>
                    <a:pt x="14880" y="15526"/>
                  </a:cubicBezTo>
                  <a:lnTo>
                    <a:pt x="14558" y="15687"/>
                  </a:lnTo>
                  <a:cubicBezTo>
                    <a:pt x="14517" y="15707"/>
                    <a:pt x="14467" y="15717"/>
                    <a:pt x="14406" y="15717"/>
                  </a:cubicBezTo>
                  <a:cubicBezTo>
                    <a:pt x="14346" y="15717"/>
                    <a:pt x="14275" y="15707"/>
                    <a:pt x="14195" y="15687"/>
                  </a:cubicBezTo>
                  <a:lnTo>
                    <a:pt x="12864" y="15042"/>
                  </a:lnTo>
                  <a:cubicBezTo>
                    <a:pt x="12743" y="15001"/>
                    <a:pt x="12703" y="15001"/>
                    <a:pt x="12582" y="15001"/>
                  </a:cubicBezTo>
                  <a:lnTo>
                    <a:pt x="11372" y="15243"/>
                  </a:lnTo>
                  <a:cubicBezTo>
                    <a:pt x="11291" y="15243"/>
                    <a:pt x="11251" y="15284"/>
                    <a:pt x="11170" y="15324"/>
                  </a:cubicBezTo>
                  <a:lnTo>
                    <a:pt x="10686" y="15889"/>
                  </a:lnTo>
                  <a:cubicBezTo>
                    <a:pt x="10601" y="15946"/>
                    <a:pt x="10535" y="16003"/>
                    <a:pt x="10447" y="16003"/>
                  </a:cubicBezTo>
                  <a:cubicBezTo>
                    <a:pt x="10411" y="16003"/>
                    <a:pt x="10371" y="15993"/>
                    <a:pt x="10323" y="15969"/>
                  </a:cubicBezTo>
                  <a:lnTo>
                    <a:pt x="9315" y="15768"/>
                  </a:lnTo>
                  <a:lnTo>
                    <a:pt x="7218" y="14840"/>
                  </a:lnTo>
                  <a:lnTo>
                    <a:pt x="6492" y="13751"/>
                  </a:lnTo>
                  <a:cubicBezTo>
                    <a:pt x="6452" y="13671"/>
                    <a:pt x="6452" y="13550"/>
                    <a:pt x="6452" y="13469"/>
                  </a:cubicBezTo>
                  <a:lnTo>
                    <a:pt x="6613" y="12622"/>
                  </a:lnTo>
                  <a:lnTo>
                    <a:pt x="7097" y="11412"/>
                  </a:lnTo>
                  <a:cubicBezTo>
                    <a:pt x="7097" y="11332"/>
                    <a:pt x="7097" y="11291"/>
                    <a:pt x="7057" y="11291"/>
                  </a:cubicBezTo>
                  <a:lnTo>
                    <a:pt x="7017" y="11291"/>
                  </a:lnTo>
                  <a:lnTo>
                    <a:pt x="6089" y="11412"/>
                  </a:lnTo>
                  <a:cubicBezTo>
                    <a:pt x="6009" y="11412"/>
                    <a:pt x="5888" y="11493"/>
                    <a:pt x="5847" y="11614"/>
                  </a:cubicBezTo>
                  <a:lnTo>
                    <a:pt x="5605" y="12058"/>
                  </a:lnTo>
                  <a:cubicBezTo>
                    <a:pt x="5525" y="12138"/>
                    <a:pt x="5444" y="12219"/>
                    <a:pt x="5323" y="12259"/>
                  </a:cubicBezTo>
                  <a:lnTo>
                    <a:pt x="4113" y="12501"/>
                  </a:lnTo>
                  <a:cubicBezTo>
                    <a:pt x="4099" y="12508"/>
                    <a:pt x="4082" y="12512"/>
                    <a:pt x="4064" y="12512"/>
                  </a:cubicBezTo>
                  <a:cubicBezTo>
                    <a:pt x="3981" y="12512"/>
                    <a:pt x="3871" y="12439"/>
                    <a:pt x="3871" y="12340"/>
                  </a:cubicBezTo>
                  <a:lnTo>
                    <a:pt x="3710" y="11896"/>
                  </a:lnTo>
                  <a:lnTo>
                    <a:pt x="3387" y="11211"/>
                  </a:lnTo>
                  <a:cubicBezTo>
                    <a:pt x="3307" y="11090"/>
                    <a:pt x="3307" y="10929"/>
                    <a:pt x="3387" y="10848"/>
                  </a:cubicBezTo>
                  <a:lnTo>
                    <a:pt x="3992" y="9920"/>
                  </a:lnTo>
                  <a:lnTo>
                    <a:pt x="4234" y="9315"/>
                  </a:lnTo>
                  <a:cubicBezTo>
                    <a:pt x="4275" y="9235"/>
                    <a:pt x="4315" y="9195"/>
                    <a:pt x="4396" y="9114"/>
                  </a:cubicBezTo>
                  <a:lnTo>
                    <a:pt x="5202" y="8630"/>
                  </a:lnTo>
                  <a:cubicBezTo>
                    <a:pt x="5283" y="8590"/>
                    <a:pt x="5404" y="8590"/>
                    <a:pt x="5444" y="8590"/>
                  </a:cubicBezTo>
                  <a:lnTo>
                    <a:pt x="6210" y="8670"/>
                  </a:lnTo>
                  <a:cubicBezTo>
                    <a:pt x="6291" y="8670"/>
                    <a:pt x="6412" y="8670"/>
                    <a:pt x="6452" y="8630"/>
                  </a:cubicBezTo>
                  <a:lnTo>
                    <a:pt x="6734" y="8388"/>
                  </a:lnTo>
                  <a:cubicBezTo>
                    <a:pt x="6815" y="8307"/>
                    <a:pt x="6855" y="8307"/>
                    <a:pt x="6936" y="8307"/>
                  </a:cubicBezTo>
                  <a:lnTo>
                    <a:pt x="7823" y="8267"/>
                  </a:lnTo>
                  <a:cubicBezTo>
                    <a:pt x="7864" y="8267"/>
                    <a:pt x="7944" y="8267"/>
                    <a:pt x="8025" y="8307"/>
                  </a:cubicBezTo>
                  <a:lnTo>
                    <a:pt x="8468" y="8549"/>
                  </a:lnTo>
                  <a:cubicBezTo>
                    <a:pt x="8549" y="8590"/>
                    <a:pt x="8630" y="8670"/>
                    <a:pt x="8630" y="8791"/>
                  </a:cubicBezTo>
                  <a:lnTo>
                    <a:pt x="8630" y="9195"/>
                  </a:lnTo>
                  <a:cubicBezTo>
                    <a:pt x="8630" y="9315"/>
                    <a:pt x="8710" y="9436"/>
                    <a:pt x="8872" y="9436"/>
                  </a:cubicBezTo>
                  <a:lnTo>
                    <a:pt x="9033" y="9436"/>
                  </a:lnTo>
                  <a:cubicBezTo>
                    <a:pt x="9154" y="9436"/>
                    <a:pt x="9315" y="9275"/>
                    <a:pt x="9315" y="9154"/>
                  </a:cubicBezTo>
                  <a:lnTo>
                    <a:pt x="9275" y="8791"/>
                  </a:lnTo>
                  <a:lnTo>
                    <a:pt x="9154" y="8065"/>
                  </a:lnTo>
                  <a:cubicBezTo>
                    <a:pt x="9154" y="7944"/>
                    <a:pt x="9235" y="7823"/>
                    <a:pt x="9356" y="7702"/>
                  </a:cubicBezTo>
                  <a:lnTo>
                    <a:pt x="10162" y="7299"/>
                  </a:lnTo>
                  <a:lnTo>
                    <a:pt x="11251" y="6170"/>
                  </a:lnTo>
                  <a:lnTo>
                    <a:pt x="11937" y="5041"/>
                  </a:lnTo>
                  <a:lnTo>
                    <a:pt x="13308" y="4638"/>
                  </a:lnTo>
                  <a:cubicBezTo>
                    <a:pt x="13388" y="4597"/>
                    <a:pt x="13509" y="4517"/>
                    <a:pt x="13509" y="4396"/>
                  </a:cubicBezTo>
                  <a:lnTo>
                    <a:pt x="13509" y="3750"/>
                  </a:lnTo>
                  <a:cubicBezTo>
                    <a:pt x="13509" y="3630"/>
                    <a:pt x="13590" y="3549"/>
                    <a:pt x="13711" y="3509"/>
                  </a:cubicBezTo>
                  <a:lnTo>
                    <a:pt x="14598" y="3267"/>
                  </a:lnTo>
                  <a:cubicBezTo>
                    <a:pt x="14719" y="3267"/>
                    <a:pt x="14759" y="3226"/>
                    <a:pt x="14800" y="3146"/>
                  </a:cubicBezTo>
                  <a:lnTo>
                    <a:pt x="15163" y="2581"/>
                  </a:lnTo>
                  <a:cubicBezTo>
                    <a:pt x="15203" y="2541"/>
                    <a:pt x="15203" y="2420"/>
                    <a:pt x="15122" y="2379"/>
                  </a:cubicBezTo>
                  <a:lnTo>
                    <a:pt x="15082" y="2379"/>
                  </a:lnTo>
                  <a:lnTo>
                    <a:pt x="13469" y="1775"/>
                  </a:lnTo>
                  <a:lnTo>
                    <a:pt x="12259" y="1210"/>
                  </a:lnTo>
                  <a:cubicBezTo>
                    <a:pt x="12209" y="1193"/>
                    <a:pt x="12152" y="1183"/>
                    <a:pt x="12099" y="1183"/>
                  </a:cubicBezTo>
                  <a:cubicBezTo>
                    <a:pt x="12025" y="1183"/>
                    <a:pt x="11960" y="1203"/>
                    <a:pt x="11937" y="1250"/>
                  </a:cubicBezTo>
                  <a:lnTo>
                    <a:pt x="10444" y="2339"/>
                  </a:lnTo>
                  <a:cubicBezTo>
                    <a:pt x="10359" y="2368"/>
                    <a:pt x="10253" y="2396"/>
                    <a:pt x="10170" y="2396"/>
                  </a:cubicBezTo>
                  <a:cubicBezTo>
                    <a:pt x="10136" y="2396"/>
                    <a:pt x="10105" y="2391"/>
                    <a:pt x="10082" y="2379"/>
                  </a:cubicBezTo>
                  <a:lnTo>
                    <a:pt x="8952" y="1855"/>
                  </a:lnTo>
                  <a:lnTo>
                    <a:pt x="8146" y="1452"/>
                  </a:lnTo>
                  <a:cubicBezTo>
                    <a:pt x="8106" y="1452"/>
                    <a:pt x="8106" y="1412"/>
                    <a:pt x="8106" y="1371"/>
                  </a:cubicBezTo>
                  <a:lnTo>
                    <a:pt x="8146" y="1331"/>
                  </a:lnTo>
                  <a:lnTo>
                    <a:pt x="8952" y="1008"/>
                  </a:lnTo>
                  <a:cubicBezTo>
                    <a:pt x="9033" y="1008"/>
                    <a:pt x="9033" y="968"/>
                    <a:pt x="9073" y="968"/>
                  </a:cubicBezTo>
                  <a:lnTo>
                    <a:pt x="1016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01" name="Google Shape;2101;p93"/>
          <p:cNvGrpSpPr/>
          <p:nvPr/>
        </p:nvGrpSpPr>
        <p:grpSpPr>
          <a:xfrm>
            <a:off x="5918350" y="968770"/>
            <a:ext cx="1337950" cy="3571259"/>
            <a:chOff x="4912075" y="1786000"/>
            <a:chExt cx="1005675" cy="2684350"/>
          </a:xfrm>
        </p:grpSpPr>
        <p:sp>
          <p:nvSpPr>
            <p:cNvPr id="2102" name="Google Shape;2102;p93"/>
            <p:cNvSpPr/>
            <p:nvPr/>
          </p:nvSpPr>
          <p:spPr>
            <a:xfrm>
              <a:off x="5534950" y="4391925"/>
              <a:ext cx="345275" cy="2525"/>
            </a:xfrm>
            <a:custGeom>
              <a:avLst/>
              <a:gdLst/>
              <a:ahLst/>
              <a:cxnLst/>
              <a:rect l="l" t="t" r="r" b="b"/>
              <a:pathLst>
                <a:path w="13811" h="101" extrusionOk="0">
                  <a:moveTo>
                    <a:pt x="1" y="0"/>
                  </a:moveTo>
                  <a:lnTo>
                    <a:pt x="1" y="100"/>
                  </a:lnTo>
                  <a:lnTo>
                    <a:pt x="13811" y="100"/>
                  </a:lnTo>
                  <a:lnTo>
                    <a:pt x="1381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3" name="Google Shape;2103;p93"/>
            <p:cNvSpPr/>
            <p:nvPr/>
          </p:nvSpPr>
          <p:spPr>
            <a:xfrm>
              <a:off x="5323975" y="4295175"/>
              <a:ext cx="200175" cy="2525"/>
            </a:xfrm>
            <a:custGeom>
              <a:avLst/>
              <a:gdLst/>
              <a:ahLst/>
              <a:cxnLst/>
              <a:rect l="l" t="t" r="r" b="b"/>
              <a:pathLst>
                <a:path w="8007" h="101" extrusionOk="0">
                  <a:moveTo>
                    <a:pt x="0" y="1"/>
                  </a:moveTo>
                  <a:lnTo>
                    <a:pt x="0" y="101"/>
                  </a:lnTo>
                  <a:lnTo>
                    <a:pt x="8006" y="101"/>
                  </a:lnTo>
                  <a:lnTo>
                    <a:pt x="800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4" name="Google Shape;2104;p93"/>
            <p:cNvSpPr/>
            <p:nvPr/>
          </p:nvSpPr>
          <p:spPr>
            <a:xfrm>
              <a:off x="5449050" y="1932650"/>
              <a:ext cx="39225" cy="33400"/>
            </a:xfrm>
            <a:custGeom>
              <a:avLst/>
              <a:gdLst/>
              <a:ahLst/>
              <a:cxnLst/>
              <a:rect l="l" t="t" r="r" b="b"/>
              <a:pathLst>
                <a:path w="1569" h="1336" extrusionOk="0">
                  <a:moveTo>
                    <a:pt x="101" y="1"/>
                  </a:moveTo>
                  <a:lnTo>
                    <a:pt x="1" y="435"/>
                  </a:lnTo>
                  <a:lnTo>
                    <a:pt x="501" y="635"/>
                  </a:lnTo>
                  <a:lnTo>
                    <a:pt x="802" y="1335"/>
                  </a:lnTo>
                  <a:lnTo>
                    <a:pt x="1569" y="68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5" name="Google Shape;2105;p93"/>
            <p:cNvSpPr/>
            <p:nvPr/>
          </p:nvSpPr>
          <p:spPr>
            <a:xfrm>
              <a:off x="5449050" y="1932650"/>
              <a:ext cx="39225" cy="33400"/>
            </a:xfrm>
            <a:custGeom>
              <a:avLst/>
              <a:gdLst/>
              <a:ahLst/>
              <a:cxnLst/>
              <a:rect l="l" t="t" r="r" b="b"/>
              <a:pathLst>
                <a:path w="1569" h="1336" extrusionOk="0">
                  <a:moveTo>
                    <a:pt x="101" y="1"/>
                  </a:moveTo>
                  <a:lnTo>
                    <a:pt x="1" y="435"/>
                  </a:lnTo>
                  <a:lnTo>
                    <a:pt x="501" y="635"/>
                  </a:lnTo>
                  <a:lnTo>
                    <a:pt x="802" y="1335"/>
                  </a:lnTo>
                  <a:lnTo>
                    <a:pt x="1569" y="68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6" name="Google Shape;2106;p93"/>
            <p:cNvSpPr/>
            <p:nvPr/>
          </p:nvSpPr>
          <p:spPr>
            <a:xfrm>
              <a:off x="5464900" y="1932550"/>
              <a:ext cx="16700" cy="21925"/>
            </a:xfrm>
            <a:custGeom>
              <a:avLst/>
              <a:gdLst/>
              <a:ahLst/>
              <a:cxnLst/>
              <a:rect l="l" t="t" r="r" b="b"/>
              <a:pathLst>
                <a:path w="668" h="877" extrusionOk="0">
                  <a:moveTo>
                    <a:pt x="392" y="1"/>
                  </a:moveTo>
                  <a:cubicBezTo>
                    <a:pt x="240" y="1"/>
                    <a:pt x="98" y="158"/>
                    <a:pt x="67" y="372"/>
                  </a:cubicBezTo>
                  <a:cubicBezTo>
                    <a:pt x="1" y="605"/>
                    <a:pt x="101" y="839"/>
                    <a:pt x="234" y="872"/>
                  </a:cubicBezTo>
                  <a:cubicBezTo>
                    <a:pt x="249" y="875"/>
                    <a:pt x="263" y="876"/>
                    <a:pt x="277" y="876"/>
                  </a:cubicBezTo>
                  <a:cubicBezTo>
                    <a:pt x="429" y="876"/>
                    <a:pt x="574" y="719"/>
                    <a:pt x="635" y="505"/>
                  </a:cubicBezTo>
                  <a:cubicBezTo>
                    <a:pt x="668" y="238"/>
                    <a:pt x="601" y="38"/>
                    <a:pt x="434" y="5"/>
                  </a:cubicBezTo>
                  <a:cubicBezTo>
                    <a:pt x="420" y="2"/>
                    <a:pt x="406" y="1"/>
                    <a:pt x="39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7" name="Google Shape;2107;p93"/>
            <p:cNvSpPr/>
            <p:nvPr/>
          </p:nvSpPr>
          <p:spPr>
            <a:xfrm>
              <a:off x="5424875" y="1846050"/>
              <a:ext cx="119275" cy="68275"/>
            </a:xfrm>
            <a:custGeom>
              <a:avLst/>
              <a:gdLst/>
              <a:ahLst/>
              <a:cxnLst/>
              <a:rect l="l" t="t" r="r" b="b"/>
              <a:pathLst>
                <a:path w="4771" h="2731" extrusionOk="0">
                  <a:moveTo>
                    <a:pt x="2553" y="0"/>
                  </a:moveTo>
                  <a:cubicBezTo>
                    <a:pt x="2205" y="0"/>
                    <a:pt x="1846" y="92"/>
                    <a:pt x="1502" y="329"/>
                  </a:cubicBezTo>
                  <a:cubicBezTo>
                    <a:pt x="1" y="1363"/>
                    <a:pt x="3470" y="2731"/>
                    <a:pt x="3470" y="2731"/>
                  </a:cubicBezTo>
                  <a:lnTo>
                    <a:pt x="4771" y="1030"/>
                  </a:lnTo>
                  <a:cubicBezTo>
                    <a:pt x="4771" y="1030"/>
                    <a:pt x="3721" y="0"/>
                    <a:pt x="2553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8" name="Google Shape;2108;p93"/>
            <p:cNvSpPr/>
            <p:nvPr/>
          </p:nvSpPr>
          <p:spPr>
            <a:xfrm>
              <a:off x="5429875" y="1954350"/>
              <a:ext cx="43400" cy="48375"/>
            </a:xfrm>
            <a:custGeom>
              <a:avLst/>
              <a:gdLst/>
              <a:ahLst/>
              <a:cxnLst/>
              <a:rect l="l" t="t" r="r" b="b"/>
              <a:pathLst>
                <a:path w="1736" h="1935" extrusionOk="0">
                  <a:moveTo>
                    <a:pt x="1735" y="0"/>
                  </a:moveTo>
                  <a:lnTo>
                    <a:pt x="1" y="1268"/>
                  </a:lnTo>
                  <a:cubicBezTo>
                    <a:pt x="334" y="1701"/>
                    <a:pt x="801" y="1935"/>
                    <a:pt x="1302" y="1935"/>
                  </a:cubicBezTo>
                  <a:lnTo>
                    <a:pt x="1735" y="0"/>
                  </a:lnTo>
                  <a:close/>
                </a:path>
              </a:pathLst>
            </a:custGeom>
            <a:solidFill>
              <a:srgbClr val="A027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9" name="Google Shape;2109;p93"/>
            <p:cNvSpPr/>
            <p:nvPr/>
          </p:nvSpPr>
          <p:spPr>
            <a:xfrm>
              <a:off x="5492425" y="2084250"/>
              <a:ext cx="137625" cy="132800"/>
            </a:xfrm>
            <a:custGeom>
              <a:avLst/>
              <a:gdLst/>
              <a:ahLst/>
              <a:cxnLst/>
              <a:rect l="l" t="t" r="r" b="b"/>
              <a:pathLst>
                <a:path w="5505" h="5312" extrusionOk="0">
                  <a:moveTo>
                    <a:pt x="2626" y="1"/>
                  </a:moveTo>
                  <a:cubicBezTo>
                    <a:pt x="2326" y="1"/>
                    <a:pt x="2013" y="59"/>
                    <a:pt x="1702" y="208"/>
                  </a:cubicBezTo>
                  <a:cubicBezTo>
                    <a:pt x="267" y="909"/>
                    <a:pt x="1735" y="3977"/>
                    <a:pt x="1" y="4578"/>
                  </a:cubicBezTo>
                  <a:cubicBezTo>
                    <a:pt x="1" y="4578"/>
                    <a:pt x="615" y="5311"/>
                    <a:pt x="2944" y="5311"/>
                  </a:cubicBezTo>
                  <a:cubicBezTo>
                    <a:pt x="3636" y="5311"/>
                    <a:pt x="4480" y="5246"/>
                    <a:pt x="5504" y="5078"/>
                  </a:cubicBezTo>
                  <a:cubicBezTo>
                    <a:pt x="5504" y="5078"/>
                    <a:pt x="3636" y="4344"/>
                    <a:pt x="4671" y="808"/>
                  </a:cubicBezTo>
                  <a:cubicBezTo>
                    <a:pt x="4671" y="808"/>
                    <a:pt x="3739" y="1"/>
                    <a:pt x="2626" y="1"/>
                  </a:cubicBezTo>
                  <a:close/>
                </a:path>
              </a:pathLst>
            </a:custGeom>
            <a:solidFill>
              <a:srgbClr val="B55B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0" name="Google Shape;2110;p93"/>
            <p:cNvSpPr/>
            <p:nvPr/>
          </p:nvSpPr>
          <p:spPr>
            <a:xfrm>
              <a:off x="5516600" y="2119450"/>
              <a:ext cx="34225" cy="36725"/>
            </a:xfrm>
            <a:custGeom>
              <a:avLst/>
              <a:gdLst/>
              <a:ahLst/>
              <a:cxnLst/>
              <a:rect l="l" t="t" r="r" b="b"/>
              <a:pathLst>
                <a:path w="1369" h="1469" extrusionOk="0">
                  <a:moveTo>
                    <a:pt x="68" y="1"/>
                  </a:moveTo>
                  <a:cubicBezTo>
                    <a:pt x="1" y="468"/>
                    <a:pt x="34" y="968"/>
                    <a:pt x="1" y="1469"/>
                  </a:cubicBezTo>
                  <a:cubicBezTo>
                    <a:pt x="501" y="1202"/>
                    <a:pt x="968" y="902"/>
                    <a:pt x="1369" y="535"/>
                  </a:cubicBezTo>
                  <a:lnTo>
                    <a:pt x="6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1" name="Google Shape;2111;p93"/>
            <p:cNvSpPr/>
            <p:nvPr/>
          </p:nvSpPr>
          <p:spPr>
            <a:xfrm>
              <a:off x="5447125" y="1853375"/>
              <a:ext cx="264725" cy="282375"/>
            </a:xfrm>
            <a:custGeom>
              <a:avLst/>
              <a:gdLst/>
              <a:ahLst/>
              <a:cxnLst/>
              <a:rect l="l" t="t" r="r" b="b"/>
              <a:pathLst>
                <a:path w="10589" h="11295" extrusionOk="0">
                  <a:moveTo>
                    <a:pt x="5639" y="1"/>
                  </a:moveTo>
                  <a:cubicBezTo>
                    <a:pt x="5456" y="1"/>
                    <a:pt x="5270" y="12"/>
                    <a:pt x="5082" y="36"/>
                  </a:cubicBezTo>
                  <a:cubicBezTo>
                    <a:pt x="1813" y="437"/>
                    <a:pt x="178" y="4740"/>
                    <a:pt x="78" y="7608"/>
                  </a:cubicBezTo>
                  <a:cubicBezTo>
                    <a:pt x="1" y="10060"/>
                    <a:pt x="2120" y="11294"/>
                    <a:pt x="4350" y="11294"/>
                  </a:cubicBezTo>
                  <a:cubicBezTo>
                    <a:pt x="5002" y="11294"/>
                    <a:pt x="5664" y="11189"/>
                    <a:pt x="6282" y="10977"/>
                  </a:cubicBezTo>
                  <a:cubicBezTo>
                    <a:pt x="8217" y="9877"/>
                    <a:pt x="8584" y="8609"/>
                    <a:pt x="9585" y="5640"/>
                  </a:cubicBezTo>
                  <a:cubicBezTo>
                    <a:pt x="10588" y="2850"/>
                    <a:pt x="8497" y="1"/>
                    <a:pt x="5639" y="1"/>
                  </a:cubicBezTo>
                  <a:close/>
                </a:path>
              </a:pathLst>
            </a:custGeom>
            <a:solidFill>
              <a:srgbClr val="B55B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2" name="Google Shape;2112;p93"/>
            <p:cNvSpPr/>
            <p:nvPr/>
          </p:nvSpPr>
          <p:spPr>
            <a:xfrm>
              <a:off x="5473250" y="1786000"/>
              <a:ext cx="290225" cy="341825"/>
            </a:xfrm>
            <a:custGeom>
              <a:avLst/>
              <a:gdLst/>
              <a:ahLst/>
              <a:cxnLst/>
              <a:rect l="l" t="t" r="r" b="b"/>
              <a:pathLst>
                <a:path w="11609" h="13673" extrusionOk="0">
                  <a:moveTo>
                    <a:pt x="3913" y="0"/>
                  </a:moveTo>
                  <a:cubicBezTo>
                    <a:pt x="3474" y="0"/>
                    <a:pt x="2979" y="120"/>
                    <a:pt x="2435" y="430"/>
                  </a:cubicBezTo>
                  <a:cubicBezTo>
                    <a:pt x="0" y="1797"/>
                    <a:pt x="1435" y="4566"/>
                    <a:pt x="1835" y="6000"/>
                  </a:cubicBezTo>
                  <a:cubicBezTo>
                    <a:pt x="2068" y="6801"/>
                    <a:pt x="1902" y="7702"/>
                    <a:pt x="1401" y="8369"/>
                  </a:cubicBezTo>
                  <a:lnTo>
                    <a:pt x="2202" y="9169"/>
                  </a:lnTo>
                  <a:cubicBezTo>
                    <a:pt x="4370" y="10704"/>
                    <a:pt x="3936" y="13539"/>
                    <a:pt x="3936" y="13539"/>
                  </a:cubicBezTo>
                  <a:cubicBezTo>
                    <a:pt x="4108" y="13460"/>
                    <a:pt x="4289" y="13423"/>
                    <a:pt x="4469" y="13423"/>
                  </a:cubicBezTo>
                  <a:cubicBezTo>
                    <a:pt x="4744" y="13423"/>
                    <a:pt x="5015" y="13511"/>
                    <a:pt x="5237" y="13672"/>
                  </a:cubicBezTo>
                  <a:cubicBezTo>
                    <a:pt x="6538" y="13105"/>
                    <a:pt x="7572" y="12105"/>
                    <a:pt x="8240" y="10870"/>
                  </a:cubicBezTo>
                  <a:cubicBezTo>
                    <a:pt x="9340" y="8736"/>
                    <a:pt x="10174" y="10003"/>
                    <a:pt x="10875" y="7501"/>
                  </a:cubicBezTo>
                  <a:cubicBezTo>
                    <a:pt x="11609" y="5000"/>
                    <a:pt x="9641" y="4766"/>
                    <a:pt x="9641" y="4766"/>
                  </a:cubicBezTo>
                  <a:cubicBezTo>
                    <a:pt x="9641" y="4766"/>
                    <a:pt x="10241" y="4099"/>
                    <a:pt x="9407" y="2198"/>
                  </a:cubicBezTo>
                  <a:cubicBezTo>
                    <a:pt x="9021" y="1316"/>
                    <a:pt x="8319" y="1080"/>
                    <a:pt x="7677" y="1080"/>
                  </a:cubicBezTo>
                  <a:cubicBezTo>
                    <a:pt x="6934" y="1080"/>
                    <a:pt x="6271" y="1397"/>
                    <a:pt x="6271" y="1397"/>
                  </a:cubicBezTo>
                  <a:cubicBezTo>
                    <a:pt x="6271" y="1397"/>
                    <a:pt x="5413" y="0"/>
                    <a:pt x="3913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3" name="Google Shape;2113;p93"/>
            <p:cNvSpPr/>
            <p:nvPr/>
          </p:nvSpPr>
          <p:spPr>
            <a:xfrm>
              <a:off x="5469075" y="1905750"/>
              <a:ext cx="30050" cy="27550"/>
            </a:xfrm>
            <a:custGeom>
              <a:avLst/>
              <a:gdLst/>
              <a:ahLst/>
              <a:cxnLst/>
              <a:rect l="l" t="t" r="r" b="b"/>
              <a:pathLst>
                <a:path w="1202" h="1102" extrusionOk="0">
                  <a:moveTo>
                    <a:pt x="180" y="1"/>
                  </a:moveTo>
                  <a:cubicBezTo>
                    <a:pt x="101" y="1"/>
                    <a:pt x="34" y="55"/>
                    <a:pt x="34" y="109"/>
                  </a:cubicBezTo>
                  <a:cubicBezTo>
                    <a:pt x="1" y="176"/>
                    <a:pt x="67" y="276"/>
                    <a:pt x="134" y="276"/>
                  </a:cubicBezTo>
                  <a:cubicBezTo>
                    <a:pt x="501" y="376"/>
                    <a:pt x="768" y="643"/>
                    <a:pt x="901" y="1010"/>
                  </a:cubicBezTo>
                  <a:cubicBezTo>
                    <a:pt x="901" y="1043"/>
                    <a:pt x="935" y="1077"/>
                    <a:pt x="1001" y="1077"/>
                  </a:cubicBezTo>
                  <a:cubicBezTo>
                    <a:pt x="1018" y="1094"/>
                    <a:pt x="1035" y="1102"/>
                    <a:pt x="1051" y="1102"/>
                  </a:cubicBezTo>
                  <a:cubicBezTo>
                    <a:pt x="1068" y="1102"/>
                    <a:pt x="1085" y="1094"/>
                    <a:pt x="1101" y="1077"/>
                  </a:cubicBezTo>
                  <a:cubicBezTo>
                    <a:pt x="1168" y="1043"/>
                    <a:pt x="1201" y="977"/>
                    <a:pt x="1168" y="910"/>
                  </a:cubicBezTo>
                  <a:cubicBezTo>
                    <a:pt x="1035" y="476"/>
                    <a:pt x="668" y="143"/>
                    <a:pt x="234" y="9"/>
                  </a:cubicBezTo>
                  <a:cubicBezTo>
                    <a:pt x="216" y="3"/>
                    <a:pt x="197" y="1"/>
                    <a:pt x="18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4" name="Google Shape;2114;p93"/>
            <p:cNvSpPr/>
            <p:nvPr/>
          </p:nvSpPr>
          <p:spPr>
            <a:xfrm>
              <a:off x="5437375" y="1932650"/>
              <a:ext cx="124300" cy="56750"/>
            </a:xfrm>
            <a:custGeom>
              <a:avLst/>
              <a:gdLst/>
              <a:ahLst/>
              <a:cxnLst/>
              <a:rect l="l" t="t" r="r" b="b"/>
              <a:pathLst>
                <a:path w="4972" h="2270" extrusionOk="0">
                  <a:moveTo>
                    <a:pt x="568" y="1"/>
                  </a:moveTo>
                  <a:cubicBezTo>
                    <a:pt x="568" y="1"/>
                    <a:pt x="1" y="1902"/>
                    <a:pt x="335" y="2002"/>
                  </a:cubicBezTo>
                  <a:cubicBezTo>
                    <a:pt x="343" y="2004"/>
                    <a:pt x="351" y="2005"/>
                    <a:pt x="360" y="2005"/>
                  </a:cubicBezTo>
                  <a:cubicBezTo>
                    <a:pt x="691" y="2005"/>
                    <a:pt x="1135" y="768"/>
                    <a:pt x="1135" y="768"/>
                  </a:cubicBezTo>
                  <a:lnTo>
                    <a:pt x="4404" y="2269"/>
                  </a:lnTo>
                  <a:lnTo>
                    <a:pt x="4971" y="2169"/>
                  </a:lnTo>
                  <a:lnTo>
                    <a:pt x="56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5" name="Google Shape;2115;p93"/>
            <p:cNvSpPr/>
            <p:nvPr/>
          </p:nvSpPr>
          <p:spPr>
            <a:xfrm>
              <a:off x="5557475" y="1986875"/>
              <a:ext cx="135125" cy="60900"/>
            </a:xfrm>
            <a:custGeom>
              <a:avLst/>
              <a:gdLst/>
              <a:ahLst/>
              <a:cxnLst/>
              <a:rect l="l" t="t" r="r" b="b"/>
              <a:pathLst>
                <a:path w="5405" h="2436" extrusionOk="0">
                  <a:moveTo>
                    <a:pt x="167" y="0"/>
                  </a:moveTo>
                  <a:lnTo>
                    <a:pt x="0" y="300"/>
                  </a:lnTo>
                  <a:cubicBezTo>
                    <a:pt x="3036" y="2268"/>
                    <a:pt x="5071" y="2435"/>
                    <a:pt x="5071" y="2435"/>
                  </a:cubicBezTo>
                  <a:lnTo>
                    <a:pt x="5404" y="1968"/>
                  </a:lnTo>
                  <a:cubicBezTo>
                    <a:pt x="3136" y="1901"/>
                    <a:pt x="167" y="0"/>
                    <a:pt x="1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6" name="Google Shape;2116;p93"/>
            <p:cNvSpPr/>
            <p:nvPr/>
          </p:nvSpPr>
          <p:spPr>
            <a:xfrm>
              <a:off x="5510900" y="1978075"/>
              <a:ext cx="77450" cy="65575"/>
            </a:xfrm>
            <a:custGeom>
              <a:avLst/>
              <a:gdLst/>
              <a:ahLst/>
              <a:cxnLst/>
              <a:rect l="l" t="t" r="r" b="b"/>
              <a:pathLst>
                <a:path w="3098" h="2623" extrusionOk="0">
                  <a:moveTo>
                    <a:pt x="1985" y="1"/>
                  </a:moveTo>
                  <a:cubicBezTo>
                    <a:pt x="1801" y="1"/>
                    <a:pt x="1611" y="48"/>
                    <a:pt x="1430" y="152"/>
                  </a:cubicBezTo>
                  <a:cubicBezTo>
                    <a:pt x="863" y="419"/>
                    <a:pt x="429" y="919"/>
                    <a:pt x="229" y="1520"/>
                  </a:cubicBezTo>
                  <a:cubicBezTo>
                    <a:pt x="0" y="2206"/>
                    <a:pt x="482" y="2622"/>
                    <a:pt x="1108" y="2622"/>
                  </a:cubicBezTo>
                  <a:cubicBezTo>
                    <a:pt x="1212" y="2622"/>
                    <a:pt x="1320" y="2611"/>
                    <a:pt x="1430" y="2587"/>
                  </a:cubicBezTo>
                  <a:cubicBezTo>
                    <a:pt x="2130" y="2420"/>
                    <a:pt x="3098" y="1786"/>
                    <a:pt x="3064" y="986"/>
                  </a:cubicBezTo>
                  <a:cubicBezTo>
                    <a:pt x="2990" y="392"/>
                    <a:pt x="2513" y="1"/>
                    <a:pt x="1985" y="1"/>
                  </a:cubicBezTo>
                  <a:close/>
                </a:path>
              </a:pathLst>
            </a:custGeom>
            <a:solidFill>
              <a:srgbClr val="B55B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7" name="Google Shape;2117;p93"/>
            <p:cNvSpPr/>
            <p:nvPr/>
          </p:nvSpPr>
          <p:spPr>
            <a:xfrm>
              <a:off x="5359000" y="3213575"/>
              <a:ext cx="213500" cy="1023250"/>
            </a:xfrm>
            <a:custGeom>
              <a:avLst/>
              <a:gdLst/>
              <a:ahLst/>
              <a:cxnLst/>
              <a:rect l="l" t="t" r="r" b="b"/>
              <a:pathLst>
                <a:path w="8540" h="40930" extrusionOk="0">
                  <a:moveTo>
                    <a:pt x="0" y="1"/>
                  </a:moveTo>
                  <a:lnTo>
                    <a:pt x="0" y="11942"/>
                  </a:lnTo>
                  <a:lnTo>
                    <a:pt x="1535" y="40930"/>
                  </a:lnTo>
                  <a:lnTo>
                    <a:pt x="8173" y="40930"/>
                  </a:lnTo>
                  <a:lnTo>
                    <a:pt x="7472" y="12509"/>
                  </a:lnTo>
                  <a:lnTo>
                    <a:pt x="8540" y="83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8" name="Google Shape;2118;p93"/>
            <p:cNvSpPr/>
            <p:nvPr/>
          </p:nvSpPr>
          <p:spPr>
            <a:xfrm>
              <a:off x="5448225" y="4232650"/>
              <a:ext cx="85925" cy="144275"/>
            </a:xfrm>
            <a:custGeom>
              <a:avLst/>
              <a:gdLst/>
              <a:ahLst/>
              <a:cxnLst/>
              <a:rect l="l" t="t" r="r" b="b"/>
              <a:pathLst>
                <a:path w="3437" h="5771" extrusionOk="0">
                  <a:moveTo>
                    <a:pt x="3336" y="0"/>
                  </a:moveTo>
                  <a:lnTo>
                    <a:pt x="1" y="367"/>
                  </a:lnTo>
                  <a:lnTo>
                    <a:pt x="401" y="5604"/>
                  </a:lnTo>
                  <a:lnTo>
                    <a:pt x="3436" y="5771"/>
                  </a:lnTo>
                  <a:lnTo>
                    <a:pt x="3336" y="0"/>
                  </a:lnTo>
                  <a:close/>
                </a:path>
              </a:pathLst>
            </a:custGeom>
            <a:solidFill>
              <a:srgbClr val="B55B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9" name="Google Shape;2119;p93"/>
            <p:cNvSpPr/>
            <p:nvPr/>
          </p:nvSpPr>
          <p:spPr>
            <a:xfrm>
              <a:off x="5304950" y="4361900"/>
              <a:ext cx="263400" cy="108450"/>
            </a:xfrm>
            <a:custGeom>
              <a:avLst/>
              <a:gdLst/>
              <a:ahLst/>
              <a:cxnLst/>
              <a:rect l="l" t="t" r="r" b="b"/>
              <a:pathLst>
                <a:path w="10536" h="4338" extrusionOk="0">
                  <a:moveTo>
                    <a:pt x="9401" y="0"/>
                  </a:moveTo>
                  <a:lnTo>
                    <a:pt x="5565" y="67"/>
                  </a:lnTo>
                  <a:cubicBezTo>
                    <a:pt x="5265" y="67"/>
                    <a:pt x="4964" y="167"/>
                    <a:pt x="4731" y="367"/>
                  </a:cubicBezTo>
                  <a:cubicBezTo>
                    <a:pt x="3663" y="1401"/>
                    <a:pt x="3397" y="2235"/>
                    <a:pt x="595" y="2669"/>
                  </a:cubicBezTo>
                  <a:cubicBezTo>
                    <a:pt x="0" y="2735"/>
                    <a:pt x="288" y="4337"/>
                    <a:pt x="1686" y="4337"/>
                  </a:cubicBezTo>
                  <a:cubicBezTo>
                    <a:pt x="1700" y="4337"/>
                    <a:pt x="1714" y="4337"/>
                    <a:pt x="1729" y="4337"/>
                  </a:cubicBezTo>
                  <a:cubicBezTo>
                    <a:pt x="4130" y="4237"/>
                    <a:pt x="3597" y="4003"/>
                    <a:pt x="5632" y="3970"/>
                  </a:cubicBezTo>
                  <a:cubicBezTo>
                    <a:pt x="6210" y="3959"/>
                    <a:pt x="6732" y="3955"/>
                    <a:pt x="7224" y="3955"/>
                  </a:cubicBezTo>
                  <a:cubicBezTo>
                    <a:pt x="8207" y="3955"/>
                    <a:pt x="9067" y="3970"/>
                    <a:pt x="10001" y="3970"/>
                  </a:cubicBezTo>
                  <a:lnTo>
                    <a:pt x="10101" y="3970"/>
                  </a:lnTo>
                  <a:cubicBezTo>
                    <a:pt x="10368" y="3903"/>
                    <a:pt x="10535" y="3636"/>
                    <a:pt x="10468" y="3336"/>
                  </a:cubicBezTo>
                  <a:lnTo>
                    <a:pt x="9734" y="234"/>
                  </a:lnTo>
                  <a:cubicBezTo>
                    <a:pt x="9701" y="100"/>
                    <a:pt x="9568" y="0"/>
                    <a:pt x="940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0" name="Google Shape;2120;p93"/>
            <p:cNvSpPr/>
            <p:nvPr/>
          </p:nvSpPr>
          <p:spPr>
            <a:xfrm>
              <a:off x="5450725" y="4255150"/>
              <a:ext cx="81750" cy="56725"/>
            </a:xfrm>
            <a:custGeom>
              <a:avLst/>
              <a:gdLst/>
              <a:ahLst/>
              <a:cxnLst/>
              <a:rect l="l" t="t" r="r" b="b"/>
              <a:pathLst>
                <a:path w="3270" h="2269" extrusionOk="0">
                  <a:moveTo>
                    <a:pt x="3236" y="1"/>
                  </a:moveTo>
                  <a:lnTo>
                    <a:pt x="1" y="534"/>
                  </a:lnTo>
                  <a:lnTo>
                    <a:pt x="101" y="2269"/>
                  </a:lnTo>
                  <a:lnTo>
                    <a:pt x="3270" y="2169"/>
                  </a:lnTo>
                  <a:lnTo>
                    <a:pt x="323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1" name="Google Shape;2121;p93"/>
            <p:cNvSpPr/>
            <p:nvPr/>
          </p:nvSpPr>
          <p:spPr>
            <a:xfrm>
              <a:off x="5388175" y="4224300"/>
              <a:ext cx="188500" cy="70075"/>
            </a:xfrm>
            <a:custGeom>
              <a:avLst/>
              <a:gdLst/>
              <a:ahLst/>
              <a:cxnLst/>
              <a:rect l="l" t="t" r="r" b="b"/>
              <a:pathLst>
                <a:path w="7540" h="2803" extrusionOk="0">
                  <a:moveTo>
                    <a:pt x="7540" y="0"/>
                  </a:moveTo>
                  <a:lnTo>
                    <a:pt x="1" y="201"/>
                  </a:lnTo>
                  <a:lnTo>
                    <a:pt x="468" y="2802"/>
                  </a:lnTo>
                  <a:lnTo>
                    <a:pt x="7339" y="2536"/>
                  </a:lnTo>
                  <a:lnTo>
                    <a:pt x="754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2" name="Google Shape;2122;p93"/>
            <p:cNvSpPr/>
            <p:nvPr/>
          </p:nvSpPr>
          <p:spPr>
            <a:xfrm>
              <a:off x="5572475" y="3193550"/>
              <a:ext cx="309425" cy="1043275"/>
            </a:xfrm>
            <a:custGeom>
              <a:avLst/>
              <a:gdLst/>
              <a:ahLst/>
              <a:cxnLst/>
              <a:rect l="l" t="t" r="r" b="b"/>
              <a:pathLst>
                <a:path w="12377" h="41731" extrusionOk="0">
                  <a:moveTo>
                    <a:pt x="1" y="1"/>
                  </a:moveTo>
                  <a:lnTo>
                    <a:pt x="701" y="12743"/>
                  </a:lnTo>
                  <a:lnTo>
                    <a:pt x="6439" y="41731"/>
                  </a:lnTo>
                  <a:lnTo>
                    <a:pt x="12376" y="41030"/>
                  </a:lnTo>
                  <a:lnTo>
                    <a:pt x="7940" y="12276"/>
                  </a:lnTo>
                  <a:lnTo>
                    <a:pt x="7606" y="3737"/>
                  </a:lnTo>
                  <a:lnTo>
                    <a:pt x="6772" y="80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3" name="Google Shape;2123;p93"/>
            <p:cNvSpPr/>
            <p:nvPr/>
          </p:nvSpPr>
          <p:spPr>
            <a:xfrm>
              <a:off x="5772625" y="4200950"/>
              <a:ext cx="101775" cy="148475"/>
            </a:xfrm>
            <a:custGeom>
              <a:avLst/>
              <a:gdLst/>
              <a:ahLst/>
              <a:cxnLst/>
              <a:rect l="l" t="t" r="r" b="b"/>
              <a:pathLst>
                <a:path w="4071" h="5939" extrusionOk="0">
                  <a:moveTo>
                    <a:pt x="3236" y="0"/>
                  </a:moveTo>
                  <a:lnTo>
                    <a:pt x="1" y="768"/>
                  </a:lnTo>
                  <a:lnTo>
                    <a:pt x="1035" y="5938"/>
                  </a:lnTo>
                  <a:lnTo>
                    <a:pt x="4070" y="5738"/>
                  </a:lnTo>
                  <a:lnTo>
                    <a:pt x="3236" y="0"/>
                  </a:lnTo>
                  <a:close/>
                </a:path>
              </a:pathLst>
            </a:custGeom>
            <a:solidFill>
              <a:srgbClr val="B55B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4" name="Google Shape;2124;p93"/>
            <p:cNvSpPr/>
            <p:nvPr/>
          </p:nvSpPr>
          <p:spPr>
            <a:xfrm>
              <a:off x="5654400" y="4327700"/>
              <a:ext cx="263350" cy="132375"/>
            </a:xfrm>
            <a:custGeom>
              <a:avLst/>
              <a:gdLst/>
              <a:ahLst/>
              <a:cxnLst/>
              <a:rect l="l" t="t" r="r" b="b"/>
              <a:pathLst>
                <a:path w="10534" h="5295" extrusionOk="0">
                  <a:moveTo>
                    <a:pt x="8966" y="1"/>
                  </a:moveTo>
                  <a:lnTo>
                    <a:pt x="5163" y="568"/>
                  </a:lnTo>
                  <a:cubicBezTo>
                    <a:pt x="4863" y="601"/>
                    <a:pt x="4563" y="735"/>
                    <a:pt x="4363" y="968"/>
                  </a:cubicBezTo>
                  <a:cubicBezTo>
                    <a:pt x="3429" y="2102"/>
                    <a:pt x="3262" y="3003"/>
                    <a:pt x="560" y="3737"/>
                  </a:cubicBezTo>
                  <a:cubicBezTo>
                    <a:pt x="0" y="3892"/>
                    <a:pt x="397" y="5294"/>
                    <a:pt x="1616" y="5294"/>
                  </a:cubicBezTo>
                  <a:cubicBezTo>
                    <a:pt x="1704" y="5294"/>
                    <a:pt x="1797" y="5287"/>
                    <a:pt x="1894" y="5271"/>
                  </a:cubicBezTo>
                  <a:cubicBezTo>
                    <a:pt x="4263" y="4904"/>
                    <a:pt x="3695" y="4737"/>
                    <a:pt x="5730" y="4437"/>
                  </a:cubicBezTo>
                  <a:cubicBezTo>
                    <a:pt x="7431" y="4170"/>
                    <a:pt x="8666" y="4070"/>
                    <a:pt x="10033" y="3904"/>
                  </a:cubicBezTo>
                  <a:cubicBezTo>
                    <a:pt x="10067" y="3904"/>
                    <a:pt x="10100" y="3904"/>
                    <a:pt x="10133" y="3870"/>
                  </a:cubicBezTo>
                  <a:cubicBezTo>
                    <a:pt x="10400" y="3770"/>
                    <a:pt x="10534" y="3470"/>
                    <a:pt x="10434" y="3203"/>
                  </a:cubicBezTo>
                  <a:lnTo>
                    <a:pt x="9300" y="201"/>
                  </a:lnTo>
                  <a:cubicBezTo>
                    <a:pt x="9233" y="67"/>
                    <a:pt x="9099" y="1"/>
                    <a:pt x="8966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5" name="Google Shape;2125;p93"/>
            <p:cNvSpPr/>
            <p:nvPr/>
          </p:nvSpPr>
          <p:spPr>
            <a:xfrm>
              <a:off x="5777625" y="4223475"/>
              <a:ext cx="86750" cy="65900"/>
            </a:xfrm>
            <a:custGeom>
              <a:avLst/>
              <a:gdLst/>
              <a:ahLst/>
              <a:cxnLst/>
              <a:rect l="l" t="t" r="r" b="b"/>
              <a:pathLst>
                <a:path w="3470" h="2636" extrusionOk="0">
                  <a:moveTo>
                    <a:pt x="3170" y="0"/>
                  </a:moveTo>
                  <a:lnTo>
                    <a:pt x="1" y="934"/>
                  </a:lnTo>
                  <a:lnTo>
                    <a:pt x="334" y="2635"/>
                  </a:lnTo>
                  <a:lnTo>
                    <a:pt x="3470" y="2135"/>
                  </a:lnTo>
                  <a:lnTo>
                    <a:pt x="317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6" name="Google Shape;2126;p93"/>
            <p:cNvSpPr/>
            <p:nvPr/>
          </p:nvSpPr>
          <p:spPr>
            <a:xfrm>
              <a:off x="5711750" y="4187600"/>
              <a:ext cx="188500" cy="90925"/>
            </a:xfrm>
            <a:custGeom>
              <a:avLst/>
              <a:gdLst/>
              <a:ahLst/>
              <a:cxnLst/>
              <a:rect l="l" t="t" r="r" b="b"/>
              <a:pathLst>
                <a:path w="7540" h="3637" extrusionOk="0">
                  <a:moveTo>
                    <a:pt x="7406" y="1"/>
                  </a:moveTo>
                  <a:lnTo>
                    <a:pt x="0" y="1135"/>
                  </a:lnTo>
                  <a:lnTo>
                    <a:pt x="768" y="3637"/>
                  </a:lnTo>
                  <a:lnTo>
                    <a:pt x="7539" y="2503"/>
                  </a:lnTo>
                  <a:lnTo>
                    <a:pt x="740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7" name="Google Shape;2127;p93"/>
            <p:cNvSpPr/>
            <p:nvPr/>
          </p:nvSpPr>
          <p:spPr>
            <a:xfrm>
              <a:off x="5359000" y="3317825"/>
              <a:ext cx="196825" cy="369450"/>
            </a:xfrm>
            <a:custGeom>
              <a:avLst/>
              <a:gdLst/>
              <a:ahLst/>
              <a:cxnLst/>
              <a:rect l="l" t="t" r="r" b="b"/>
              <a:pathLst>
                <a:path w="7873" h="14778" extrusionOk="0">
                  <a:moveTo>
                    <a:pt x="0" y="0"/>
                  </a:moveTo>
                  <a:lnTo>
                    <a:pt x="0" y="7772"/>
                  </a:lnTo>
                  <a:lnTo>
                    <a:pt x="367" y="14777"/>
                  </a:lnTo>
                  <a:lnTo>
                    <a:pt x="7639" y="14110"/>
                  </a:lnTo>
                  <a:lnTo>
                    <a:pt x="7472" y="8339"/>
                  </a:lnTo>
                  <a:lnTo>
                    <a:pt x="7873" y="4136"/>
                  </a:lnTo>
                  <a:lnTo>
                    <a:pt x="427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8" name="Google Shape;2128;p93"/>
            <p:cNvSpPr/>
            <p:nvPr/>
          </p:nvSpPr>
          <p:spPr>
            <a:xfrm>
              <a:off x="5572475" y="3193550"/>
              <a:ext cx="226025" cy="485375"/>
            </a:xfrm>
            <a:custGeom>
              <a:avLst/>
              <a:gdLst/>
              <a:ahLst/>
              <a:cxnLst/>
              <a:rect l="l" t="t" r="r" b="b"/>
              <a:pathLst>
                <a:path w="9041" h="19415" extrusionOk="0">
                  <a:moveTo>
                    <a:pt x="1" y="1"/>
                  </a:moveTo>
                  <a:lnTo>
                    <a:pt x="701" y="12743"/>
                  </a:lnTo>
                  <a:lnTo>
                    <a:pt x="1936" y="18981"/>
                  </a:lnTo>
                  <a:lnTo>
                    <a:pt x="9041" y="19415"/>
                  </a:lnTo>
                  <a:lnTo>
                    <a:pt x="7940" y="12276"/>
                  </a:lnTo>
                  <a:lnTo>
                    <a:pt x="7673" y="5238"/>
                  </a:lnTo>
                  <a:lnTo>
                    <a:pt x="6772" y="80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9" name="Google Shape;2129;p93"/>
            <p:cNvSpPr/>
            <p:nvPr/>
          </p:nvSpPr>
          <p:spPr>
            <a:xfrm>
              <a:off x="5076300" y="2389675"/>
              <a:ext cx="175150" cy="129250"/>
            </a:xfrm>
            <a:custGeom>
              <a:avLst/>
              <a:gdLst/>
              <a:ahLst/>
              <a:cxnLst/>
              <a:rect l="l" t="t" r="r" b="b"/>
              <a:pathLst>
                <a:path w="7006" h="5170" extrusionOk="0">
                  <a:moveTo>
                    <a:pt x="1561" y="0"/>
                  </a:moveTo>
                  <a:cubicBezTo>
                    <a:pt x="1314" y="0"/>
                    <a:pt x="1060" y="35"/>
                    <a:pt x="834" y="133"/>
                  </a:cubicBezTo>
                  <a:cubicBezTo>
                    <a:pt x="67" y="500"/>
                    <a:pt x="0" y="2635"/>
                    <a:pt x="1168" y="3535"/>
                  </a:cubicBezTo>
                  <a:cubicBezTo>
                    <a:pt x="1688" y="3926"/>
                    <a:pt x="2077" y="4003"/>
                    <a:pt x="2484" y="4003"/>
                  </a:cubicBezTo>
                  <a:cubicBezTo>
                    <a:pt x="2749" y="4003"/>
                    <a:pt x="3022" y="3970"/>
                    <a:pt x="3343" y="3970"/>
                  </a:cubicBezTo>
                  <a:cubicBezTo>
                    <a:pt x="3667" y="3970"/>
                    <a:pt x="4039" y="4003"/>
                    <a:pt x="4504" y="4136"/>
                  </a:cubicBezTo>
                  <a:lnTo>
                    <a:pt x="7005" y="5170"/>
                  </a:lnTo>
                  <a:lnTo>
                    <a:pt x="7005" y="2835"/>
                  </a:lnTo>
                  <a:lnTo>
                    <a:pt x="4504" y="1968"/>
                  </a:lnTo>
                  <a:cubicBezTo>
                    <a:pt x="4504" y="1968"/>
                    <a:pt x="4437" y="600"/>
                    <a:pt x="2702" y="200"/>
                  </a:cubicBezTo>
                  <a:cubicBezTo>
                    <a:pt x="2702" y="200"/>
                    <a:pt x="2154" y="0"/>
                    <a:pt x="1561" y="0"/>
                  </a:cubicBezTo>
                  <a:close/>
                </a:path>
              </a:pathLst>
            </a:custGeom>
            <a:solidFill>
              <a:srgbClr val="B55B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0" name="Google Shape;2130;p93"/>
            <p:cNvSpPr/>
            <p:nvPr/>
          </p:nvSpPr>
          <p:spPr>
            <a:xfrm>
              <a:off x="5199725" y="2446350"/>
              <a:ext cx="226000" cy="160975"/>
            </a:xfrm>
            <a:custGeom>
              <a:avLst/>
              <a:gdLst/>
              <a:ahLst/>
              <a:cxnLst/>
              <a:rect l="l" t="t" r="r" b="b"/>
              <a:pathLst>
                <a:path w="9040" h="6439" extrusionOk="0">
                  <a:moveTo>
                    <a:pt x="1301" y="1"/>
                  </a:moveTo>
                  <a:cubicBezTo>
                    <a:pt x="1301" y="1"/>
                    <a:pt x="0" y="1369"/>
                    <a:pt x="167" y="2870"/>
                  </a:cubicBezTo>
                  <a:lnTo>
                    <a:pt x="7672" y="6439"/>
                  </a:lnTo>
                  <a:lnTo>
                    <a:pt x="9040" y="2102"/>
                  </a:lnTo>
                  <a:lnTo>
                    <a:pt x="130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1" name="Google Shape;2131;p93"/>
            <p:cNvSpPr/>
            <p:nvPr/>
          </p:nvSpPr>
          <p:spPr>
            <a:xfrm>
              <a:off x="5199725" y="2446350"/>
              <a:ext cx="226000" cy="160975"/>
            </a:xfrm>
            <a:custGeom>
              <a:avLst/>
              <a:gdLst/>
              <a:ahLst/>
              <a:cxnLst/>
              <a:rect l="l" t="t" r="r" b="b"/>
              <a:pathLst>
                <a:path w="9040" h="6439" extrusionOk="0">
                  <a:moveTo>
                    <a:pt x="1301" y="1"/>
                  </a:moveTo>
                  <a:cubicBezTo>
                    <a:pt x="1301" y="1"/>
                    <a:pt x="0" y="1369"/>
                    <a:pt x="167" y="2870"/>
                  </a:cubicBezTo>
                  <a:lnTo>
                    <a:pt x="7672" y="6439"/>
                  </a:lnTo>
                  <a:lnTo>
                    <a:pt x="9040" y="2102"/>
                  </a:lnTo>
                  <a:lnTo>
                    <a:pt x="130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2" name="Google Shape;2132;p93"/>
            <p:cNvSpPr/>
            <p:nvPr/>
          </p:nvSpPr>
          <p:spPr>
            <a:xfrm>
              <a:off x="5107150" y="2361500"/>
              <a:ext cx="51725" cy="43200"/>
            </a:xfrm>
            <a:custGeom>
              <a:avLst/>
              <a:gdLst/>
              <a:ahLst/>
              <a:cxnLst/>
              <a:rect l="l" t="t" r="r" b="b"/>
              <a:pathLst>
                <a:path w="2069" h="1728" extrusionOk="0">
                  <a:moveTo>
                    <a:pt x="481" y="1"/>
                  </a:moveTo>
                  <a:cubicBezTo>
                    <a:pt x="451" y="1"/>
                    <a:pt x="424" y="9"/>
                    <a:pt x="401" y="26"/>
                  </a:cubicBezTo>
                  <a:cubicBezTo>
                    <a:pt x="1" y="259"/>
                    <a:pt x="801" y="1694"/>
                    <a:pt x="801" y="1694"/>
                  </a:cubicBezTo>
                  <a:lnTo>
                    <a:pt x="2069" y="1727"/>
                  </a:lnTo>
                  <a:cubicBezTo>
                    <a:pt x="2069" y="1727"/>
                    <a:pt x="928" y="1"/>
                    <a:pt x="481" y="1"/>
                  </a:cubicBezTo>
                  <a:close/>
                </a:path>
              </a:pathLst>
            </a:custGeom>
            <a:solidFill>
              <a:srgbClr val="B55B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3" name="Google Shape;2133;p93"/>
            <p:cNvSpPr/>
            <p:nvPr/>
          </p:nvSpPr>
          <p:spPr>
            <a:xfrm>
              <a:off x="5425700" y="2168750"/>
              <a:ext cx="233525" cy="59975"/>
            </a:xfrm>
            <a:custGeom>
              <a:avLst/>
              <a:gdLst/>
              <a:ahLst/>
              <a:cxnLst/>
              <a:rect l="l" t="t" r="r" b="b"/>
              <a:pathLst>
                <a:path w="9341" h="2399" extrusionOk="0">
                  <a:moveTo>
                    <a:pt x="5880" y="0"/>
                  </a:moveTo>
                  <a:cubicBezTo>
                    <a:pt x="4423" y="0"/>
                    <a:pt x="2632" y="154"/>
                    <a:pt x="1502" y="798"/>
                  </a:cubicBezTo>
                  <a:lnTo>
                    <a:pt x="1" y="2399"/>
                  </a:lnTo>
                  <a:cubicBezTo>
                    <a:pt x="1" y="2399"/>
                    <a:pt x="3704" y="2299"/>
                    <a:pt x="9341" y="1898"/>
                  </a:cubicBezTo>
                  <a:lnTo>
                    <a:pt x="8274" y="130"/>
                  </a:lnTo>
                  <a:cubicBezTo>
                    <a:pt x="8274" y="130"/>
                    <a:pt x="7218" y="0"/>
                    <a:pt x="58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4" name="Google Shape;2134;p93"/>
            <p:cNvSpPr/>
            <p:nvPr/>
          </p:nvSpPr>
          <p:spPr>
            <a:xfrm>
              <a:off x="5425700" y="2168750"/>
              <a:ext cx="233525" cy="59975"/>
            </a:xfrm>
            <a:custGeom>
              <a:avLst/>
              <a:gdLst/>
              <a:ahLst/>
              <a:cxnLst/>
              <a:rect l="l" t="t" r="r" b="b"/>
              <a:pathLst>
                <a:path w="9341" h="2399" extrusionOk="0">
                  <a:moveTo>
                    <a:pt x="5880" y="0"/>
                  </a:moveTo>
                  <a:cubicBezTo>
                    <a:pt x="4423" y="0"/>
                    <a:pt x="2632" y="154"/>
                    <a:pt x="1502" y="798"/>
                  </a:cubicBezTo>
                  <a:lnTo>
                    <a:pt x="1" y="2399"/>
                  </a:lnTo>
                  <a:cubicBezTo>
                    <a:pt x="1" y="2399"/>
                    <a:pt x="3704" y="2299"/>
                    <a:pt x="9341" y="1898"/>
                  </a:cubicBezTo>
                  <a:lnTo>
                    <a:pt x="8274" y="130"/>
                  </a:lnTo>
                  <a:cubicBezTo>
                    <a:pt x="8274" y="130"/>
                    <a:pt x="7218" y="0"/>
                    <a:pt x="58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5" name="Google Shape;2135;p93"/>
            <p:cNvSpPr/>
            <p:nvPr/>
          </p:nvSpPr>
          <p:spPr>
            <a:xfrm>
              <a:off x="5318125" y="2201325"/>
              <a:ext cx="505400" cy="1449250"/>
            </a:xfrm>
            <a:custGeom>
              <a:avLst/>
              <a:gdLst/>
              <a:ahLst/>
              <a:cxnLst/>
              <a:rect l="l" t="t" r="r" b="b"/>
              <a:pathLst>
                <a:path w="20216" h="57970" extrusionOk="0">
                  <a:moveTo>
                    <a:pt x="9984" y="1"/>
                  </a:moveTo>
                  <a:cubicBezTo>
                    <a:pt x="5749" y="1"/>
                    <a:pt x="1773" y="1418"/>
                    <a:pt x="1035" y="2964"/>
                  </a:cubicBezTo>
                  <a:cubicBezTo>
                    <a:pt x="1" y="5199"/>
                    <a:pt x="101" y="57903"/>
                    <a:pt x="101" y="57903"/>
                  </a:cubicBezTo>
                  <a:lnTo>
                    <a:pt x="12143" y="57336"/>
                  </a:lnTo>
                  <a:lnTo>
                    <a:pt x="11743" y="39223"/>
                  </a:lnTo>
                  <a:lnTo>
                    <a:pt x="14044" y="57336"/>
                  </a:lnTo>
                  <a:lnTo>
                    <a:pt x="20215" y="57970"/>
                  </a:lnTo>
                  <a:cubicBezTo>
                    <a:pt x="20215" y="57970"/>
                    <a:pt x="19348" y="44427"/>
                    <a:pt x="18181" y="34653"/>
                  </a:cubicBezTo>
                  <a:cubicBezTo>
                    <a:pt x="17780" y="31417"/>
                    <a:pt x="17447" y="28582"/>
                    <a:pt x="17247" y="26814"/>
                  </a:cubicBezTo>
                  <a:cubicBezTo>
                    <a:pt x="16813" y="22778"/>
                    <a:pt x="16813" y="18708"/>
                    <a:pt x="17247" y="14672"/>
                  </a:cubicBezTo>
                  <a:cubicBezTo>
                    <a:pt x="17847" y="8368"/>
                    <a:pt x="18814" y="2263"/>
                    <a:pt x="15545" y="962"/>
                  </a:cubicBezTo>
                  <a:cubicBezTo>
                    <a:pt x="13816" y="283"/>
                    <a:pt x="11874" y="1"/>
                    <a:pt x="99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6" name="Google Shape;2136;p93"/>
            <p:cNvSpPr/>
            <p:nvPr/>
          </p:nvSpPr>
          <p:spPr>
            <a:xfrm>
              <a:off x="5314800" y="3011775"/>
              <a:ext cx="110925" cy="64225"/>
            </a:xfrm>
            <a:custGeom>
              <a:avLst/>
              <a:gdLst/>
              <a:ahLst/>
              <a:cxnLst/>
              <a:rect l="l" t="t" r="r" b="b"/>
              <a:pathLst>
                <a:path w="4437" h="2569" extrusionOk="0">
                  <a:moveTo>
                    <a:pt x="0" y="0"/>
                  </a:moveTo>
                  <a:lnTo>
                    <a:pt x="0" y="1901"/>
                  </a:lnTo>
                  <a:lnTo>
                    <a:pt x="2202" y="2569"/>
                  </a:lnTo>
                  <a:lnTo>
                    <a:pt x="4437" y="2235"/>
                  </a:lnTo>
                  <a:lnTo>
                    <a:pt x="4437" y="3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7" name="Google Shape;2137;p93"/>
            <p:cNvSpPr/>
            <p:nvPr/>
          </p:nvSpPr>
          <p:spPr>
            <a:xfrm>
              <a:off x="5314800" y="3011775"/>
              <a:ext cx="110925" cy="64225"/>
            </a:xfrm>
            <a:custGeom>
              <a:avLst/>
              <a:gdLst/>
              <a:ahLst/>
              <a:cxnLst/>
              <a:rect l="l" t="t" r="r" b="b"/>
              <a:pathLst>
                <a:path w="4437" h="2569" extrusionOk="0">
                  <a:moveTo>
                    <a:pt x="0" y="0"/>
                  </a:moveTo>
                  <a:lnTo>
                    <a:pt x="0" y="1901"/>
                  </a:lnTo>
                  <a:lnTo>
                    <a:pt x="2202" y="2569"/>
                  </a:lnTo>
                  <a:lnTo>
                    <a:pt x="4437" y="2235"/>
                  </a:lnTo>
                  <a:lnTo>
                    <a:pt x="4437" y="3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8" name="Google Shape;2138;p93"/>
            <p:cNvSpPr/>
            <p:nvPr/>
          </p:nvSpPr>
          <p:spPr>
            <a:xfrm>
              <a:off x="5325650" y="2272900"/>
              <a:ext cx="145950" cy="439500"/>
            </a:xfrm>
            <a:custGeom>
              <a:avLst/>
              <a:gdLst/>
              <a:ahLst/>
              <a:cxnLst/>
              <a:rect l="l" t="t" r="r" b="b"/>
              <a:pathLst>
                <a:path w="5838" h="17580" extrusionOk="0">
                  <a:moveTo>
                    <a:pt x="5604" y="1"/>
                  </a:moveTo>
                  <a:lnTo>
                    <a:pt x="4170" y="1368"/>
                  </a:lnTo>
                  <a:lnTo>
                    <a:pt x="134" y="10875"/>
                  </a:lnTo>
                  <a:cubicBezTo>
                    <a:pt x="67" y="12943"/>
                    <a:pt x="33" y="15178"/>
                    <a:pt x="0" y="17580"/>
                  </a:cubicBezTo>
                  <a:cubicBezTo>
                    <a:pt x="5837" y="9241"/>
                    <a:pt x="5604" y="1"/>
                    <a:pt x="560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9" name="Google Shape;2139;p93"/>
            <p:cNvSpPr/>
            <p:nvPr/>
          </p:nvSpPr>
          <p:spPr>
            <a:xfrm>
              <a:off x="4921175" y="2272900"/>
              <a:ext cx="209350" cy="248550"/>
            </a:xfrm>
            <a:custGeom>
              <a:avLst/>
              <a:gdLst/>
              <a:ahLst/>
              <a:cxnLst/>
              <a:rect l="l" t="t" r="r" b="b"/>
              <a:pathLst>
                <a:path w="8374" h="9942" extrusionOk="0">
                  <a:moveTo>
                    <a:pt x="468" y="1"/>
                  </a:moveTo>
                  <a:cubicBezTo>
                    <a:pt x="201" y="1"/>
                    <a:pt x="1" y="201"/>
                    <a:pt x="34" y="468"/>
                  </a:cubicBezTo>
                  <a:lnTo>
                    <a:pt x="1002" y="9541"/>
                  </a:lnTo>
                  <a:cubicBezTo>
                    <a:pt x="1002" y="9774"/>
                    <a:pt x="1202" y="9941"/>
                    <a:pt x="1402" y="9941"/>
                  </a:cubicBezTo>
                  <a:lnTo>
                    <a:pt x="7907" y="9941"/>
                  </a:lnTo>
                  <a:cubicBezTo>
                    <a:pt x="8173" y="9941"/>
                    <a:pt x="8374" y="9708"/>
                    <a:pt x="8340" y="9441"/>
                  </a:cubicBezTo>
                  <a:lnTo>
                    <a:pt x="7373" y="368"/>
                  </a:lnTo>
                  <a:cubicBezTo>
                    <a:pt x="7339" y="167"/>
                    <a:pt x="7173" y="1"/>
                    <a:pt x="69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0" name="Google Shape;2140;p93"/>
            <p:cNvSpPr/>
            <p:nvPr/>
          </p:nvSpPr>
          <p:spPr>
            <a:xfrm>
              <a:off x="4921175" y="2272900"/>
              <a:ext cx="209350" cy="248550"/>
            </a:xfrm>
            <a:custGeom>
              <a:avLst/>
              <a:gdLst/>
              <a:ahLst/>
              <a:cxnLst/>
              <a:rect l="l" t="t" r="r" b="b"/>
              <a:pathLst>
                <a:path w="8374" h="9942" extrusionOk="0">
                  <a:moveTo>
                    <a:pt x="468" y="1"/>
                  </a:moveTo>
                  <a:cubicBezTo>
                    <a:pt x="201" y="1"/>
                    <a:pt x="1" y="201"/>
                    <a:pt x="34" y="468"/>
                  </a:cubicBezTo>
                  <a:lnTo>
                    <a:pt x="1002" y="9541"/>
                  </a:lnTo>
                  <a:cubicBezTo>
                    <a:pt x="1002" y="9774"/>
                    <a:pt x="1202" y="9941"/>
                    <a:pt x="1402" y="9941"/>
                  </a:cubicBezTo>
                  <a:lnTo>
                    <a:pt x="7907" y="9941"/>
                  </a:lnTo>
                  <a:cubicBezTo>
                    <a:pt x="8173" y="9941"/>
                    <a:pt x="8374" y="9708"/>
                    <a:pt x="8340" y="9441"/>
                  </a:cubicBezTo>
                  <a:lnTo>
                    <a:pt x="7373" y="368"/>
                  </a:lnTo>
                  <a:cubicBezTo>
                    <a:pt x="7339" y="167"/>
                    <a:pt x="7173" y="1"/>
                    <a:pt x="697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1" name="Google Shape;2141;p93"/>
            <p:cNvSpPr/>
            <p:nvPr/>
          </p:nvSpPr>
          <p:spPr>
            <a:xfrm>
              <a:off x="4932850" y="2287075"/>
              <a:ext cx="185175" cy="220175"/>
            </a:xfrm>
            <a:custGeom>
              <a:avLst/>
              <a:gdLst/>
              <a:ahLst/>
              <a:cxnLst/>
              <a:rect l="l" t="t" r="r" b="b"/>
              <a:pathLst>
                <a:path w="7407" h="8807" extrusionOk="0">
                  <a:moveTo>
                    <a:pt x="401" y="1"/>
                  </a:moveTo>
                  <a:cubicBezTo>
                    <a:pt x="168" y="1"/>
                    <a:pt x="1" y="201"/>
                    <a:pt x="34" y="401"/>
                  </a:cubicBezTo>
                  <a:lnTo>
                    <a:pt x="868" y="8440"/>
                  </a:lnTo>
                  <a:cubicBezTo>
                    <a:pt x="868" y="8640"/>
                    <a:pt x="1068" y="8807"/>
                    <a:pt x="1268" y="8807"/>
                  </a:cubicBezTo>
                  <a:lnTo>
                    <a:pt x="7006" y="8807"/>
                  </a:lnTo>
                  <a:cubicBezTo>
                    <a:pt x="7239" y="8807"/>
                    <a:pt x="7406" y="8607"/>
                    <a:pt x="7406" y="8373"/>
                  </a:cubicBezTo>
                  <a:lnTo>
                    <a:pt x="6572" y="334"/>
                  </a:lnTo>
                  <a:cubicBezTo>
                    <a:pt x="6539" y="134"/>
                    <a:pt x="6372" y="1"/>
                    <a:pt x="61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2" name="Google Shape;2142;p93"/>
            <p:cNvSpPr/>
            <p:nvPr/>
          </p:nvSpPr>
          <p:spPr>
            <a:xfrm>
              <a:off x="4932850" y="2287075"/>
              <a:ext cx="185175" cy="220175"/>
            </a:xfrm>
            <a:custGeom>
              <a:avLst/>
              <a:gdLst/>
              <a:ahLst/>
              <a:cxnLst/>
              <a:rect l="l" t="t" r="r" b="b"/>
              <a:pathLst>
                <a:path w="7407" h="8807" extrusionOk="0">
                  <a:moveTo>
                    <a:pt x="401" y="1"/>
                  </a:moveTo>
                  <a:cubicBezTo>
                    <a:pt x="168" y="1"/>
                    <a:pt x="1" y="201"/>
                    <a:pt x="34" y="401"/>
                  </a:cubicBezTo>
                  <a:lnTo>
                    <a:pt x="868" y="8440"/>
                  </a:lnTo>
                  <a:cubicBezTo>
                    <a:pt x="868" y="8640"/>
                    <a:pt x="1068" y="8807"/>
                    <a:pt x="1268" y="8807"/>
                  </a:cubicBezTo>
                  <a:lnTo>
                    <a:pt x="7006" y="8807"/>
                  </a:lnTo>
                  <a:cubicBezTo>
                    <a:pt x="7239" y="8807"/>
                    <a:pt x="7406" y="8607"/>
                    <a:pt x="7406" y="8373"/>
                  </a:cubicBezTo>
                  <a:lnTo>
                    <a:pt x="6572" y="334"/>
                  </a:lnTo>
                  <a:cubicBezTo>
                    <a:pt x="6539" y="134"/>
                    <a:pt x="6372" y="1"/>
                    <a:pt x="617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3" name="Google Shape;2143;p93"/>
            <p:cNvSpPr/>
            <p:nvPr/>
          </p:nvSpPr>
          <p:spPr>
            <a:xfrm>
              <a:off x="4912075" y="2272825"/>
              <a:ext cx="44150" cy="247875"/>
            </a:xfrm>
            <a:custGeom>
              <a:avLst/>
              <a:gdLst/>
              <a:ahLst/>
              <a:cxnLst/>
              <a:rect l="l" t="t" r="r" b="b"/>
              <a:pathLst>
                <a:path w="1766" h="9915" extrusionOk="0">
                  <a:moveTo>
                    <a:pt x="414" y="0"/>
                  </a:moveTo>
                  <a:cubicBezTo>
                    <a:pt x="173" y="0"/>
                    <a:pt x="0" y="221"/>
                    <a:pt x="31" y="471"/>
                  </a:cubicBezTo>
                  <a:lnTo>
                    <a:pt x="999" y="9544"/>
                  </a:lnTo>
                  <a:cubicBezTo>
                    <a:pt x="1029" y="9757"/>
                    <a:pt x="1171" y="9915"/>
                    <a:pt x="1374" y="9915"/>
                  </a:cubicBezTo>
                  <a:cubicBezTo>
                    <a:pt x="1393" y="9915"/>
                    <a:pt x="1412" y="9914"/>
                    <a:pt x="1432" y="9911"/>
                  </a:cubicBezTo>
                  <a:lnTo>
                    <a:pt x="1663" y="9911"/>
                  </a:lnTo>
                  <a:cubicBezTo>
                    <a:pt x="1502" y="9884"/>
                    <a:pt x="1366" y="9737"/>
                    <a:pt x="1366" y="9544"/>
                  </a:cubicBezTo>
                  <a:lnTo>
                    <a:pt x="398" y="471"/>
                  </a:lnTo>
                  <a:cubicBezTo>
                    <a:pt x="365" y="204"/>
                    <a:pt x="565" y="4"/>
                    <a:pt x="832" y="4"/>
                  </a:cubicBezTo>
                  <a:lnTo>
                    <a:pt x="465" y="4"/>
                  </a:lnTo>
                  <a:cubicBezTo>
                    <a:pt x="448" y="1"/>
                    <a:pt x="431" y="0"/>
                    <a:pt x="414" y="0"/>
                  </a:cubicBezTo>
                  <a:close/>
                  <a:moveTo>
                    <a:pt x="1663" y="9911"/>
                  </a:moveTo>
                  <a:cubicBezTo>
                    <a:pt x="1680" y="9913"/>
                    <a:pt x="1697" y="9915"/>
                    <a:pt x="1715" y="9915"/>
                  </a:cubicBezTo>
                  <a:cubicBezTo>
                    <a:pt x="1732" y="9915"/>
                    <a:pt x="1749" y="9914"/>
                    <a:pt x="1766" y="991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4" name="Google Shape;2144;p93"/>
            <p:cNvSpPr/>
            <p:nvPr/>
          </p:nvSpPr>
          <p:spPr>
            <a:xfrm>
              <a:off x="4912075" y="2272825"/>
              <a:ext cx="44150" cy="247875"/>
            </a:xfrm>
            <a:custGeom>
              <a:avLst/>
              <a:gdLst/>
              <a:ahLst/>
              <a:cxnLst/>
              <a:rect l="l" t="t" r="r" b="b"/>
              <a:pathLst>
                <a:path w="1766" h="9915" extrusionOk="0">
                  <a:moveTo>
                    <a:pt x="414" y="0"/>
                  </a:moveTo>
                  <a:cubicBezTo>
                    <a:pt x="173" y="0"/>
                    <a:pt x="0" y="221"/>
                    <a:pt x="31" y="471"/>
                  </a:cubicBezTo>
                  <a:lnTo>
                    <a:pt x="999" y="9544"/>
                  </a:lnTo>
                  <a:cubicBezTo>
                    <a:pt x="1029" y="9757"/>
                    <a:pt x="1171" y="9915"/>
                    <a:pt x="1374" y="9915"/>
                  </a:cubicBezTo>
                  <a:cubicBezTo>
                    <a:pt x="1393" y="9915"/>
                    <a:pt x="1412" y="9914"/>
                    <a:pt x="1432" y="9911"/>
                  </a:cubicBezTo>
                  <a:lnTo>
                    <a:pt x="1663" y="9911"/>
                  </a:lnTo>
                  <a:cubicBezTo>
                    <a:pt x="1502" y="9884"/>
                    <a:pt x="1366" y="9737"/>
                    <a:pt x="1366" y="9544"/>
                  </a:cubicBezTo>
                  <a:lnTo>
                    <a:pt x="398" y="471"/>
                  </a:lnTo>
                  <a:cubicBezTo>
                    <a:pt x="365" y="204"/>
                    <a:pt x="565" y="4"/>
                    <a:pt x="832" y="4"/>
                  </a:cubicBezTo>
                  <a:lnTo>
                    <a:pt x="465" y="4"/>
                  </a:lnTo>
                  <a:cubicBezTo>
                    <a:pt x="448" y="1"/>
                    <a:pt x="431" y="0"/>
                    <a:pt x="414" y="0"/>
                  </a:cubicBezTo>
                  <a:close/>
                  <a:moveTo>
                    <a:pt x="1663" y="9911"/>
                  </a:moveTo>
                  <a:cubicBezTo>
                    <a:pt x="1680" y="9913"/>
                    <a:pt x="1697" y="9915"/>
                    <a:pt x="1715" y="9915"/>
                  </a:cubicBezTo>
                  <a:cubicBezTo>
                    <a:pt x="1732" y="9915"/>
                    <a:pt x="1749" y="9914"/>
                    <a:pt x="1766" y="99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5" name="Google Shape;2145;p93"/>
            <p:cNvSpPr/>
            <p:nvPr/>
          </p:nvSpPr>
          <p:spPr>
            <a:xfrm>
              <a:off x="4980400" y="2339625"/>
              <a:ext cx="92575" cy="86750"/>
            </a:xfrm>
            <a:custGeom>
              <a:avLst/>
              <a:gdLst/>
              <a:ahLst/>
              <a:cxnLst/>
              <a:rect l="l" t="t" r="r" b="b"/>
              <a:pathLst>
                <a:path w="3703" h="3470" extrusionOk="0">
                  <a:moveTo>
                    <a:pt x="1668" y="0"/>
                  </a:moveTo>
                  <a:cubicBezTo>
                    <a:pt x="734" y="0"/>
                    <a:pt x="0" y="801"/>
                    <a:pt x="134" y="1735"/>
                  </a:cubicBezTo>
                  <a:cubicBezTo>
                    <a:pt x="234" y="2702"/>
                    <a:pt x="1034" y="3436"/>
                    <a:pt x="2035" y="3469"/>
                  </a:cubicBezTo>
                  <a:cubicBezTo>
                    <a:pt x="2969" y="3469"/>
                    <a:pt x="3703" y="2669"/>
                    <a:pt x="3569" y="1735"/>
                  </a:cubicBezTo>
                  <a:cubicBezTo>
                    <a:pt x="3436" y="767"/>
                    <a:pt x="2635" y="34"/>
                    <a:pt x="16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6" name="Google Shape;2146;p93"/>
            <p:cNvSpPr/>
            <p:nvPr/>
          </p:nvSpPr>
          <p:spPr>
            <a:xfrm>
              <a:off x="4955450" y="2316250"/>
              <a:ext cx="139225" cy="133475"/>
            </a:xfrm>
            <a:custGeom>
              <a:avLst/>
              <a:gdLst/>
              <a:ahLst/>
              <a:cxnLst/>
              <a:rect l="l" t="t" r="r" b="b"/>
              <a:pathLst>
                <a:path w="5569" h="5339" extrusionOk="0">
                  <a:moveTo>
                    <a:pt x="2566" y="268"/>
                  </a:moveTo>
                  <a:cubicBezTo>
                    <a:pt x="3934" y="301"/>
                    <a:pt x="5068" y="1335"/>
                    <a:pt x="5235" y="2670"/>
                  </a:cubicBezTo>
                  <a:cubicBezTo>
                    <a:pt x="5301" y="3304"/>
                    <a:pt x="5135" y="3904"/>
                    <a:pt x="4734" y="4371"/>
                  </a:cubicBezTo>
                  <a:cubicBezTo>
                    <a:pt x="4301" y="4838"/>
                    <a:pt x="3734" y="5071"/>
                    <a:pt x="3100" y="5071"/>
                  </a:cubicBezTo>
                  <a:cubicBezTo>
                    <a:pt x="1732" y="5038"/>
                    <a:pt x="598" y="4004"/>
                    <a:pt x="431" y="2670"/>
                  </a:cubicBezTo>
                  <a:cubicBezTo>
                    <a:pt x="364" y="2036"/>
                    <a:pt x="565" y="1436"/>
                    <a:pt x="965" y="969"/>
                  </a:cubicBezTo>
                  <a:cubicBezTo>
                    <a:pt x="1399" y="502"/>
                    <a:pt x="1966" y="268"/>
                    <a:pt x="2566" y="268"/>
                  </a:cubicBezTo>
                  <a:close/>
                  <a:moveTo>
                    <a:pt x="2511" y="1"/>
                  </a:moveTo>
                  <a:cubicBezTo>
                    <a:pt x="1103" y="1"/>
                    <a:pt x="0" y="1254"/>
                    <a:pt x="198" y="2670"/>
                  </a:cubicBezTo>
                  <a:cubicBezTo>
                    <a:pt x="364" y="4171"/>
                    <a:pt x="1599" y="5305"/>
                    <a:pt x="3100" y="5338"/>
                  </a:cubicBezTo>
                  <a:cubicBezTo>
                    <a:pt x="3800" y="5338"/>
                    <a:pt x="4434" y="5071"/>
                    <a:pt x="4901" y="4538"/>
                  </a:cubicBezTo>
                  <a:cubicBezTo>
                    <a:pt x="5368" y="4037"/>
                    <a:pt x="5568" y="3337"/>
                    <a:pt x="5501" y="2670"/>
                  </a:cubicBezTo>
                  <a:cubicBezTo>
                    <a:pt x="5301" y="1169"/>
                    <a:pt x="4067" y="35"/>
                    <a:pt x="2566" y="1"/>
                  </a:cubicBezTo>
                  <a:cubicBezTo>
                    <a:pt x="2548" y="1"/>
                    <a:pt x="2529" y="1"/>
                    <a:pt x="25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7" name="Google Shape;2147;p93"/>
            <p:cNvSpPr/>
            <p:nvPr/>
          </p:nvSpPr>
          <p:spPr>
            <a:xfrm>
              <a:off x="5016250" y="2287075"/>
              <a:ext cx="83425" cy="220175"/>
            </a:xfrm>
            <a:custGeom>
              <a:avLst/>
              <a:gdLst/>
              <a:ahLst/>
              <a:cxnLst/>
              <a:rect l="l" t="t" r="r" b="b"/>
              <a:pathLst>
                <a:path w="3337" h="8807" extrusionOk="0">
                  <a:moveTo>
                    <a:pt x="1" y="1"/>
                  </a:moveTo>
                  <a:lnTo>
                    <a:pt x="1869" y="8807"/>
                  </a:lnTo>
                  <a:lnTo>
                    <a:pt x="3336" y="8807"/>
                  </a:lnTo>
                  <a:lnTo>
                    <a:pt x="146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8" name="Google Shape;2148;p93"/>
            <p:cNvSpPr/>
            <p:nvPr/>
          </p:nvSpPr>
          <p:spPr>
            <a:xfrm>
              <a:off x="4984575" y="2287075"/>
              <a:ext cx="65050" cy="220175"/>
            </a:xfrm>
            <a:custGeom>
              <a:avLst/>
              <a:gdLst/>
              <a:ahLst/>
              <a:cxnLst/>
              <a:rect l="l" t="t" r="r" b="b"/>
              <a:pathLst>
                <a:path w="2602" h="8807" extrusionOk="0">
                  <a:moveTo>
                    <a:pt x="0" y="1"/>
                  </a:moveTo>
                  <a:lnTo>
                    <a:pt x="1868" y="8807"/>
                  </a:lnTo>
                  <a:lnTo>
                    <a:pt x="2602" y="8807"/>
                  </a:lnTo>
                  <a:lnTo>
                    <a:pt x="73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9" name="Google Shape;2149;p93"/>
            <p:cNvSpPr/>
            <p:nvPr/>
          </p:nvSpPr>
          <p:spPr>
            <a:xfrm>
              <a:off x="5013750" y="2389700"/>
              <a:ext cx="128450" cy="185950"/>
            </a:xfrm>
            <a:custGeom>
              <a:avLst/>
              <a:gdLst/>
              <a:ahLst/>
              <a:cxnLst/>
              <a:rect l="l" t="t" r="r" b="b"/>
              <a:pathLst>
                <a:path w="5138" h="7438" extrusionOk="0">
                  <a:moveTo>
                    <a:pt x="666" y="0"/>
                  </a:moveTo>
                  <a:cubicBezTo>
                    <a:pt x="615" y="0"/>
                    <a:pt x="570" y="10"/>
                    <a:pt x="534" y="32"/>
                  </a:cubicBezTo>
                  <a:cubicBezTo>
                    <a:pt x="1" y="366"/>
                    <a:pt x="1368" y="1533"/>
                    <a:pt x="1368" y="1533"/>
                  </a:cubicBezTo>
                  <a:cubicBezTo>
                    <a:pt x="1368" y="1533"/>
                    <a:pt x="101" y="3468"/>
                    <a:pt x="534" y="4368"/>
                  </a:cubicBezTo>
                  <a:cubicBezTo>
                    <a:pt x="935" y="5236"/>
                    <a:pt x="2269" y="5569"/>
                    <a:pt x="2269" y="5569"/>
                  </a:cubicBezTo>
                  <a:lnTo>
                    <a:pt x="4237" y="7437"/>
                  </a:lnTo>
                  <a:lnTo>
                    <a:pt x="5138" y="5536"/>
                  </a:lnTo>
                  <a:lnTo>
                    <a:pt x="3703" y="4602"/>
                  </a:lnTo>
                  <a:cubicBezTo>
                    <a:pt x="3703" y="4602"/>
                    <a:pt x="3837" y="2934"/>
                    <a:pt x="3436" y="2267"/>
                  </a:cubicBezTo>
                  <a:cubicBezTo>
                    <a:pt x="3096" y="1679"/>
                    <a:pt x="1320" y="0"/>
                    <a:pt x="666" y="0"/>
                  </a:cubicBezTo>
                  <a:close/>
                </a:path>
              </a:pathLst>
            </a:custGeom>
            <a:solidFill>
              <a:srgbClr val="B55B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0" name="Google Shape;2150;p93"/>
            <p:cNvSpPr/>
            <p:nvPr/>
          </p:nvSpPr>
          <p:spPr>
            <a:xfrm>
              <a:off x="5096300" y="2231475"/>
              <a:ext cx="418675" cy="426175"/>
            </a:xfrm>
            <a:custGeom>
              <a:avLst/>
              <a:gdLst/>
              <a:ahLst/>
              <a:cxnLst/>
              <a:rect l="l" t="t" r="r" b="b"/>
              <a:pathLst>
                <a:path w="16747" h="17047" extrusionOk="0">
                  <a:moveTo>
                    <a:pt x="13858" y="0"/>
                  </a:moveTo>
                  <a:cubicBezTo>
                    <a:pt x="12561" y="0"/>
                    <a:pt x="10091" y="384"/>
                    <a:pt x="9174" y="3159"/>
                  </a:cubicBezTo>
                  <a:cubicBezTo>
                    <a:pt x="7873" y="7028"/>
                    <a:pt x="6405" y="12832"/>
                    <a:pt x="6405" y="12832"/>
                  </a:cubicBezTo>
                  <a:cubicBezTo>
                    <a:pt x="6405" y="12832"/>
                    <a:pt x="2689" y="11138"/>
                    <a:pt x="1390" y="11138"/>
                  </a:cubicBezTo>
                  <a:cubicBezTo>
                    <a:pt x="1254" y="11138"/>
                    <a:pt x="1144" y="11157"/>
                    <a:pt x="1068" y="11198"/>
                  </a:cubicBezTo>
                  <a:cubicBezTo>
                    <a:pt x="1068" y="11198"/>
                    <a:pt x="1" y="12499"/>
                    <a:pt x="468" y="13766"/>
                  </a:cubicBezTo>
                  <a:cubicBezTo>
                    <a:pt x="468" y="13766"/>
                    <a:pt x="5654" y="17046"/>
                    <a:pt x="7742" y="17046"/>
                  </a:cubicBezTo>
                  <a:cubicBezTo>
                    <a:pt x="7811" y="17046"/>
                    <a:pt x="7878" y="17043"/>
                    <a:pt x="7940" y="17035"/>
                  </a:cubicBezTo>
                  <a:cubicBezTo>
                    <a:pt x="9875" y="16802"/>
                    <a:pt x="13511" y="7528"/>
                    <a:pt x="13511" y="7528"/>
                  </a:cubicBezTo>
                  <a:cubicBezTo>
                    <a:pt x="13511" y="7528"/>
                    <a:pt x="16746" y="190"/>
                    <a:pt x="14678" y="56"/>
                  </a:cubicBezTo>
                  <a:cubicBezTo>
                    <a:pt x="14678" y="56"/>
                    <a:pt x="14354" y="0"/>
                    <a:pt x="138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1" name="Google Shape;2151;p93"/>
            <p:cNvSpPr/>
            <p:nvPr/>
          </p:nvSpPr>
          <p:spPr>
            <a:xfrm>
              <a:off x="5096300" y="2231475"/>
              <a:ext cx="418675" cy="426175"/>
            </a:xfrm>
            <a:custGeom>
              <a:avLst/>
              <a:gdLst/>
              <a:ahLst/>
              <a:cxnLst/>
              <a:rect l="l" t="t" r="r" b="b"/>
              <a:pathLst>
                <a:path w="16747" h="17047" extrusionOk="0">
                  <a:moveTo>
                    <a:pt x="13858" y="0"/>
                  </a:moveTo>
                  <a:cubicBezTo>
                    <a:pt x="12561" y="0"/>
                    <a:pt x="10091" y="384"/>
                    <a:pt x="9174" y="3159"/>
                  </a:cubicBezTo>
                  <a:cubicBezTo>
                    <a:pt x="7873" y="7028"/>
                    <a:pt x="6405" y="12832"/>
                    <a:pt x="6405" y="12832"/>
                  </a:cubicBezTo>
                  <a:cubicBezTo>
                    <a:pt x="6405" y="12832"/>
                    <a:pt x="2689" y="11138"/>
                    <a:pt x="1390" y="11138"/>
                  </a:cubicBezTo>
                  <a:cubicBezTo>
                    <a:pt x="1254" y="11138"/>
                    <a:pt x="1144" y="11157"/>
                    <a:pt x="1068" y="11198"/>
                  </a:cubicBezTo>
                  <a:cubicBezTo>
                    <a:pt x="1068" y="11198"/>
                    <a:pt x="1" y="12499"/>
                    <a:pt x="468" y="13766"/>
                  </a:cubicBezTo>
                  <a:cubicBezTo>
                    <a:pt x="468" y="13766"/>
                    <a:pt x="5654" y="17046"/>
                    <a:pt x="7742" y="17046"/>
                  </a:cubicBezTo>
                  <a:cubicBezTo>
                    <a:pt x="7811" y="17046"/>
                    <a:pt x="7878" y="17043"/>
                    <a:pt x="7940" y="17035"/>
                  </a:cubicBezTo>
                  <a:cubicBezTo>
                    <a:pt x="9875" y="16802"/>
                    <a:pt x="13511" y="7528"/>
                    <a:pt x="13511" y="7528"/>
                  </a:cubicBezTo>
                  <a:cubicBezTo>
                    <a:pt x="13511" y="7528"/>
                    <a:pt x="16746" y="190"/>
                    <a:pt x="14678" y="56"/>
                  </a:cubicBezTo>
                  <a:cubicBezTo>
                    <a:pt x="14678" y="56"/>
                    <a:pt x="14354" y="0"/>
                    <a:pt x="138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oogle Shape;3710;p127">
            <a:extLst>
              <a:ext uri="{FF2B5EF4-FFF2-40B4-BE49-F238E27FC236}">
                <a16:creationId xmlns:a16="http://schemas.microsoft.com/office/drawing/2014/main" id="{BE3368FA-1E5F-A475-F7B4-B0AC2932FD00}"/>
              </a:ext>
            </a:extLst>
          </p:cNvPr>
          <p:cNvGrpSpPr/>
          <p:nvPr/>
        </p:nvGrpSpPr>
        <p:grpSpPr>
          <a:xfrm rot="20472269">
            <a:off x="784499" y="1189841"/>
            <a:ext cx="701298" cy="1578513"/>
            <a:chOff x="2975725" y="237900"/>
            <a:chExt cx="1648975" cy="5219425"/>
          </a:xfrm>
        </p:grpSpPr>
        <p:sp>
          <p:nvSpPr>
            <p:cNvPr id="3" name="Google Shape;3711;p127">
              <a:extLst>
                <a:ext uri="{FF2B5EF4-FFF2-40B4-BE49-F238E27FC236}">
                  <a16:creationId xmlns:a16="http://schemas.microsoft.com/office/drawing/2014/main" id="{4156A7FC-7915-2B41-0224-26798DDE0F5E}"/>
                </a:ext>
              </a:extLst>
            </p:cNvPr>
            <p:cNvSpPr/>
            <p:nvPr/>
          </p:nvSpPr>
          <p:spPr>
            <a:xfrm>
              <a:off x="3130675" y="2521500"/>
              <a:ext cx="669550" cy="2283425"/>
            </a:xfrm>
            <a:custGeom>
              <a:avLst/>
              <a:gdLst/>
              <a:ahLst/>
              <a:cxnLst/>
              <a:rect l="l" t="t" r="r" b="b"/>
              <a:pathLst>
                <a:path w="26782" h="91337" extrusionOk="0">
                  <a:moveTo>
                    <a:pt x="16996" y="1"/>
                  </a:moveTo>
                  <a:lnTo>
                    <a:pt x="16996" y="35882"/>
                  </a:lnTo>
                  <a:cubicBezTo>
                    <a:pt x="15528" y="35882"/>
                    <a:pt x="14223" y="36861"/>
                    <a:pt x="13831" y="38329"/>
                  </a:cubicBezTo>
                  <a:lnTo>
                    <a:pt x="1" y="91336"/>
                  </a:lnTo>
                  <a:lnTo>
                    <a:pt x="16669" y="91336"/>
                  </a:lnTo>
                  <a:lnTo>
                    <a:pt x="23552" y="38720"/>
                  </a:lnTo>
                  <a:cubicBezTo>
                    <a:pt x="23748" y="37089"/>
                    <a:pt x="25151" y="35882"/>
                    <a:pt x="26782" y="35882"/>
                  </a:cubicBezTo>
                  <a:lnTo>
                    <a:pt x="2678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3712;p127">
              <a:extLst>
                <a:ext uri="{FF2B5EF4-FFF2-40B4-BE49-F238E27FC236}">
                  <a16:creationId xmlns:a16="http://schemas.microsoft.com/office/drawing/2014/main" id="{B6679AFA-30DF-9593-9952-E3D9D1247072}"/>
                </a:ext>
              </a:extLst>
            </p:cNvPr>
            <p:cNvSpPr/>
            <p:nvPr/>
          </p:nvSpPr>
          <p:spPr>
            <a:xfrm>
              <a:off x="3800200" y="1847075"/>
              <a:ext cx="244675" cy="185150"/>
            </a:xfrm>
            <a:custGeom>
              <a:avLst/>
              <a:gdLst/>
              <a:ahLst/>
              <a:cxnLst/>
              <a:rect l="l" t="t" r="r" b="b"/>
              <a:pathLst>
                <a:path w="9787" h="7406" extrusionOk="0">
                  <a:moveTo>
                    <a:pt x="9787" y="1"/>
                  </a:moveTo>
                  <a:cubicBezTo>
                    <a:pt x="9199" y="327"/>
                    <a:pt x="8547" y="588"/>
                    <a:pt x="7829" y="751"/>
                  </a:cubicBezTo>
                  <a:cubicBezTo>
                    <a:pt x="7405" y="816"/>
                    <a:pt x="6981" y="882"/>
                    <a:pt x="6525" y="882"/>
                  </a:cubicBezTo>
                  <a:lnTo>
                    <a:pt x="1" y="882"/>
                  </a:lnTo>
                  <a:lnTo>
                    <a:pt x="1" y="7406"/>
                  </a:lnTo>
                  <a:lnTo>
                    <a:pt x="9787" y="7406"/>
                  </a:lnTo>
                  <a:lnTo>
                    <a:pt x="978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3713;p127">
              <a:extLst>
                <a:ext uri="{FF2B5EF4-FFF2-40B4-BE49-F238E27FC236}">
                  <a16:creationId xmlns:a16="http://schemas.microsoft.com/office/drawing/2014/main" id="{9F336233-AE78-3088-6399-93A95734FB68}"/>
                </a:ext>
              </a:extLst>
            </p:cNvPr>
            <p:cNvSpPr/>
            <p:nvPr/>
          </p:nvSpPr>
          <p:spPr>
            <a:xfrm>
              <a:off x="3800200" y="2521500"/>
              <a:ext cx="702175" cy="2408200"/>
            </a:xfrm>
            <a:custGeom>
              <a:avLst/>
              <a:gdLst/>
              <a:ahLst/>
              <a:cxnLst/>
              <a:rect l="l" t="t" r="r" b="b"/>
              <a:pathLst>
                <a:path w="28087" h="96328" extrusionOk="0">
                  <a:moveTo>
                    <a:pt x="1" y="1"/>
                  </a:moveTo>
                  <a:lnTo>
                    <a:pt x="1" y="35882"/>
                  </a:lnTo>
                  <a:cubicBezTo>
                    <a:pt x="1632" y="35882"/>
                    <a:pt x="3034" y="37089"/>
                    <a:pt x="3230" y="38720"/>
                  </a:cubicBezTo>
                  <a:lnTo>
                    <a:pt x="10080" y="91336"/>
                  </a:lnTo>
                  <a:lnTo>
                    <a:pt x="26781" y="91336"/>
                  </a:lnTo>
                  <a:lnTo>
                    <a:pt x="28086" y="96327"/>
                  </a:lnTo>
                  <a:lnTo>
                    <a:pt x="12951" y="38329"/>
                  </a:lnTo>
                  <a:cubicBezTo>
                    <a:pt x="12559" y="36861"/>
                    <a:pt x="11254" y="35882"/>
                    <a:pt x="9787" y="35882"/>
                  </a:cubicBezTo>
                  <a:lnTo>
                    <a:pt x="978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3714;p127">
              <a:extLst>
                <a:ext uri="{FF2B5EF4-FFF2-40B4-BE49-F238E27FC236}">
                  <a16:creationId xmlns:a16="http://schemas.microsoft.com/office/drawing/2014/main" id="{B68D0A3C-BF1F-01F5-9058-9EE5181A7CE6}"/>
                </a:ext>
              </a:extLst>
            </p:cNvPr>
            <p:cNvSpPr/>
            <p:nvPr/>
          </p:nvSpPr>
          <p:spPr>
            <a:xfrm>
              <a:off x="3555550" y="1847075"/>
              <a:ext cx="244675" cy="185150"/>
            </a:xfrm>
            <a:custGeom>
              <a:avLst/>
              <a:gdLst/>
              <a:ahLst/>
              <a:cxnLst/>
              <a:rect l="l" t="t" r="r" b="b"/>
              <a:pathLst>
                <a:path w="9787" h="7406" extrusionOk="0">
                  <a:moveTo>
                    <a:pt x="1" y="1"/>
                  </a:moveTo>
                  <a:lnTo>
                    <a:pt x="1" y="7406"/>
                  </a:lnTo>
                  <a:lnTo>
                    <a:pt x="9787" y="7406"/>
                  </a:lnTo>
                  <a:lnTo>
                    <a:pt x="9787" y="882"/>
                  </a:lnTo>
                  <a:lnTo>
                    <a:pt x="3263" y="882"/>
                  </a:lnTo>
                  <a:cubicBezTo>
                    <a:pt x="2056" y="882"/>
                    <a:pt x="947" y="556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3715;p127">
              <a:extLst>
                <a:ext uri="{FF2B5EF4-FFF2-40B4-BE49-F238E27FC236}">
                  <a16:creationId xmlns:a16="http://schemas.microsoft.com/office/drawing/2014/main" id="{1FAD4C0C-73D8-CA02-A486-9C5BCEF6037C}"/>
                </a:ext>
              </a:extLst>
            </p:cNvPr>
            <p:cNvSpPr/>
            <p:nvPr/>
          </p:nvSpPr>
          <p:spPr>
            <a:xfrm>
              <a:off x="4052200" y="4804900"/>
              <a:ext cx="481150" cy="244675"/>
            </a:xfrm>
            <a:custGeom>
              <a:avLst/>
              <a:gdLst/>
              <a:ahLst/>
              <a:cxnLst/>
              <a:rect l="l" t="t" r="r" b="b"/>
              <a:pathLst>
                <a:path w="19246" h="9787" extrusionOk="0">
                  <a:moveTo>
                    <a:pt x="0" y="0"/>
                  </a:moveTo>
                  <a:lnTo>
                    <a:pt x="1305" y="9786"/>
                  </a:lnTo>
                  <a:lnTo>
                    <a:pt x="19246" y="9786"/>
                  </a:lnTo>
                  <a:lnTo>
                    <a:pt x="18006" y="4991"/>
                  </a:lnTo>
                  <a:lnTo>
                    <a:pt x="1670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3716;p127">
              <a:extLst>
                <a:ext uri="{FF2B5EF4-FFF2-40B4-BE49-F238E27FC236}">
                  <a16:creationId xmlns:a16="http://schemas.microsoft.com/office/drawing/2014/main" id="{EFAA2294-24C3-004C-C0FA-69FF4BB468F6}"/>
                </a:ext>
              </a:extLst>
            </p:cNvPr>
            <p:cNvSpPr/>
            <p:nvPr/>
          </p:nvSpPr>
          <p:spPr>
            <a:xfrm>
              <a:off x="3066250" y="4804900"/>
              <a:ext cx="481175" cy="244675"/>
            </a:xfrm>
            <a:custGeom>
              <a:avLst/>
              <a:gdLst/>
              <a:ahLst/>
              <a:cxnLst/>
              <a:rect l="l" t="t" r="r" b="b"/>
              <a:pathLst>
                <a:path w="19247" h="9787" extrusionOk="0">
                  <a:moveTo>
                    <a:pt x="2545" y="0"/>
                  </a:moveTo>
                  <a:lnTo>
                    <a:pt x="1" y="9786"/>
                  </a:lnTo>
                  <a:lnTo>
                    <a:pt x="17974" y="9786"/>
                  </a:lnTo>
                  <a:lnTo>
                    <a:pt x="1924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3717;p127">
              <a:extLst>
                <a:ext uri="{FF2B5EF4-FFF2-40B4-BE49-F238E27FC236}">
                  <a16:creationId xmlns:a16="http://schemas.microsoft.com/office/drawing/2014/main" id="{4A84CF5F-D88D-8627-9B30-BABD6352FF83}"/>
                </a:ext>
              </a:extLst>
            </p:cNvPr>
            <p:cNvSpPr/>
            <p:nvPr/>
          </p:nvSpPr>
          <p:spPr>
            <a:xfrm>
              <a:off x="4044850" y="5049550"/>
              <a:ext cx="579850" cy="407775"/>
            </a:xfrm>
            <a:custGeom>
              <a:avLst/>
              <a:gdLst/>
              <a:ahLst/>
              <a:cxnLst/>
              <a:rect l="l" t="t" r="r" b="b"/>
              <a:pathLst>
                <a:path w="23194" h="16311" extrusionOk="0">
                  <a:moveTo>
                    <a:pt x="1599" y="0"/>
                  </a:moveTo>
                  <a:lnTo>
                    <a:pt x="3230" y="12624"/>
                  </a:lnTo>
                  <a:cubicBezTo>
                    <a:pt x="3360" y="13537"/>
                    <a:pt x="3067" y="14483"/>
                    <a:pt x="2447" y="15201"/>
                  </a:cubicBezTo>
                  <a:cubicBezTo>
                    <a:pt x="1827" y="15886"/>
                    <a:pt x="947" y="16310"/>
                    <a:pt x="1" y="16310"/>
                  </a:cubicBezTo>
                  <a:lnTo>
                    <a:pt x="19572" y="16310"/>
                  </a:lnTo>
                  <a:cubicBezTo>
                    <a:pt x="19833" y="16310"/>
                    <a:pt x="20127" y="16278"/>
                    <a:pt x="20388" y="16212"/>
                  </a:cubicBezTo>
                  <a:cubicBezTo>
                    <a:pt x="22149" y="15756"/>
                    <a:pt x="23193" y="13962"/>
                    <a:pt x="22737" y="12233"/>
                  </a:cubicBezTo>
                  <a:lnTo>
                    <a:pt x="1954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3718;p127">
              <a:extLst>
                <a:ext uri="{FF2B5EF4-FFF2-40B4-BE49-F238E27FC236}">
                  <a16:creationId xmlns:a16="http://schemas.microsoft.com/office/drawing/2014/main" id="{1C4C52AA-F0B2-6578-6036-E0B2AE56E17B}"/>
                </a:ext>
              </a:extLst>
            </p:cNvPr>
            <p:cNvSpPr/>
            <p:nvPr/>
          </p:nvSpPr>
          <p:spPr>
            <a:xfrm>
              <a:off x="2975725" y="5049550"/>
              <a:ext cx="579850" cy="407775"/>
            </a:xfrm>
            <a:custGeom>
              <a:avLst/>
              <a:gdLst/>
              <a:ahLst/>
              <a:cxnLst/>
              <a:rect l="l" t="t" r="r" b="b"/>
              <a:pathLst>
                <a:path w="23194" h="16311" extrusionOk="0">
                  <a:moveTo>
                    <a:pt x="3654" y="0"/>
                  </a:moveTo>
                  <a:lnTo>
                    <a:pt x="458" y="12233"/>
                  </a:lnTo>
                  <a:cubicBezTo>
                    <a:pt x="1" y="13962"/>
                    <a:pt x="1045" y="15756"/>
                    <a:pt x="2806" y="16212"/>
                  </a:cubicBezTo>
                  <a:cubicBezTo>
                    <a:pt x="3067" y="16278"/>
                    <a:pt x="3361" y="16310"/>
                    <a:pt x="3622" y="16310"/>
                  </a:cubicBezTo>
                  <a:lnTo>
                    <a:pt x="23194" y="16310"/>
                  </a:lnTo>
                  <a:cubicBezTo>
                    <a:pt x="22248" y="16310"/>
                    <a:pt x="21367" y="15886"/>
                    <a:pt x="20747" y="15201"/>
                  </a:cubicBezTo>
                  <a:cubicBezTo>
                    <a:pt x="20127" y="14483"/>
                    <a:pt x="19834" y="13537"/>
                    <a:pt x="19964" y="12624"/>
                  </a:cubicBezTo>
                  <a:lnTo>
                    <a:pt x="2159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3719;p127">
              <a:extLst>
                <a:ext uri="{FF2B5EF4-FFF2-40B4-BE49-F238E27FC236}">
                  <a16:creationId xmlns:a16="http://schemas.microsoft.com/office/drawing/2014/main" id="{DF937F20-58DD-8C91-3EFC-9BE3CBF367AC}"/>
                </a:ext>
              </a:extLst>
            </p:cNvPr>
            <p:cNvSpPr/>
            <p:nvPr/>
          </p:nvSpPr>
          <p:spPr>
            <a:xfrm>
              <a:off x="3995925" y="1738625"/>
              <a:ext cx="127250" cy="127250"/>
            </a:xfrm>
            <a:custGeom>
              <a:avLst/>
              <a:gdLst/>
              <a:ahLst/>
              <a:cxnLst/>
              <a:rect l="l" t="t" r="r" b="b"/>
              <a:pathLst>
                <a:path w="5090" h="5090" extrusionOk="0">
                  <a:moveTo>
                    <a:pt x="5089" y="1"/>
                  </a:moveTo>
                  <a:cubicBezTo>
                    <a:pt x="4698" y="1860"/>
                    <a:pt x="3523" y="3426"/>
                    <a:pt x="1958" y="4339"/>
                  </a:cubicBezTo>
                  <a:cubicBezTo>
                    <a:pt x="1370" y="4665"/>
                    <a:pt x="718" y="4926"/>
                    <a:pt x="0" y="5089"/>
                  </a:cubicBezTo>
                  <a:cubicBezTo>
                    <a:pt x="2545" y="4567"/>
                    <a:pt x="4567" y="2545"/>
                    <a:pt x="5089" y="1"/>
                  </a:cubicBezTo>
                  <a:close/>
                </a:path>
              </a:pathLst>
            </a:custGeom>
            <a:solidFill>
              <a:srgbClr val="FF7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3720;p127">
              <a:extLst>
                <a:ext uri="{FF2B5EF4-FFF2-40B4-BE49-F238E27FC236}">
                  <a16:creationId xmlns:a16="http://schemas.microsoft.com/office/drawing/2014/main" id="{6A435F09-2924-CA17-ECFE-BBC15A4BCB1B}"/>
                </a:ext>
              </a:extLst>
            </p:cNvPr>
            <p:cNvSpPr/>
            <p:nvPr/>
          </p:nvSpPr>
          <p:spPr>
            <a:xfrm>
              <a:off x="4071750" y="880725"/>
              <a:ext cx="26950" cy="88100"/>
            </a:xfrm>
            <a:custGeom>
              <a:avLst/>
              <a:gdLst/>
              <a:ahLst/>
              <a:cxnLst/>
              <a:rect l="l" t="t" r="r" b="b"/>
              <a:pathLst>
                <a:path w="1078" h="3524" extrusionOk="0">
                  <a:moveTo>
                    <a:pt x="1" y="0"/>
                  </a:moveTo>
                  <a:cubicBezTo>
                    <a:pt x="425" y="1273"/>
                    <a:pt x="784" y="2480"/>
                    <a:pt x="1077" y="3523"/>
                  </a:cubicBezTo>
                  <a:cubicBezTo>
                    <a:pt x="784" y="2480"/>
                    <a:pt x="425" y="1273"/>
                    <a:pt x="1" y="0"/>
                  </a:cubicBezTo>
                  <a:close/>
                </a:path>
              </a:pathLst>
            </a:custGeom>
            <a:solidFill>
              <a:srgbClr val="FF7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3721;p127">
              <a:extLst>
                <a:ext uri="{FF2B5EF4-FFF2-40B4-BE49-F238E27FC236}">
                  <a16:creationId xmlns:a16="http://schemas.microsoft.com/office/drawing/2014/main" id="{4467D5FD-8D0E-3E9E-0362-5D7A2F791D9A}"/>
                </a:ext>
              </a:extLst>
            </p:cNvPr>
            <p:cNvSpPr/>
            <p:nvPr/>
          </p:nvSpPr>
          <p:spPr>
            <a:xfrm>
              <a:off x="4098675" y="968800"/>
              <a:ext cx="10625" cy="37525"/>
            </a:xfrm>
            <a:custGeom>
              <a:avLst/>
              <a:gdLst/>
              <a:ahLst/>
              <a:cxnLst/>
              <a:rect l="l" t="t" r="r" b="b"/>
              <a:pathLst>
                <a:path w="425" h="1501" extrusionOk="0">
                  <a:moveTo>
                    <a:pt x="0" y="0"/>
                  </a:moveTo>
                  <a:cubicBezTo>
                    <a:pt x="164" y="555"/>
                    <a:pt x="294" y="1044"/>
                    <a:pt x="424" y="1501"/>
                  </a:cubicBezTo>
                  <a:cubicBezTo>
                    <a:pt x="294" y="1044"/>
                    <a:pt x="164" y="555"/>
                    <a:pt x="0" y="0"/>
                  </a:cubicBezTo>
                  <a:close/>
                </a:path>
              </a:pathLst>
            </a:custGeom>
            <a:solidFill>
              <a:srgbClr val="FF7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722;p127">
              <a:extLst>
                <a:ext uri="{FF2B5EF4-FFF2-40B4-BE49-F238E27FC236}">
                  <a16:creationId xmlns:a16="http://schemas.microsoft.com/office/drawing/2014/main" id="{698DC3F3-BD10-79D6-9668-232C71CAB631}"/>
                </a:ext>
              </a:extLst>
            </p:cNvPr>
            <p:cNvSpPr/>
            <p:nvPr/>
          </p:nvSpPr>
          <p:spPr>
            <a:xfrm>
              <a:off x="4112525" y="1017725"/>
              <a:ext cx="4925" cy="20425"/>
            </a:xfrm>
            <a:custGeom>
              <a:avLst/>
              <a:gdLst/>
              <a:ahLst/>
              <a:cxnLst/>
              <a:rect l="l" t="t" r="r" b="b"/>
              <a:pathLst>
                <a:path w="197" h="817" extrusionOk="0">
                  <a:moveTo>
                    <a:pt x="1" y="1"/>
                  </a:moveTo>
                  <a:cubicBezTo>
                    <a:pt x="66" y="294"/>
                    <a:pt x="164" y="555"/>
                    <a:pt x="197" y="816"/>
                  </a:cubicBezTo>
                  <a:cubicBezTo>
                    <a:pt x="164" y="555"/>
                    <a:pt x="66" y="294"/>
                    <a:pt x="1" y="1"/>
                  </a:cubicBezTo>
                  <a:close/>
                </a:path>
              </a:pathLst>
            </a:custGeom>
            <a:solidFill>
              <a:srgbClr val="FF7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723;p127">
              <a:extLst>
                <a:ext uri="{FF2B5EF4-FFF2-40B4-BE49-F238E27FC236}">
                  <a16:creationId xmlns:a16="http://schemas.microsoft.com/office/drawing/2014/main" id="{784215F3-878C-430F-4FF8-4CE6C33A8F63}"/>
                </a:ext>
              </a:extLst>
            </p:cNvPr>
            <p:cNvSpPr/>
            <p:nvPr/>
          </p:nvSpPr>
          <p:spPr>
            <a:xfrm>
              <a:off x="4010600" y="689900"/>
              <a:ext cx="17975" cy="53850"/>
            </a:xfrm>
            <a:custGeom>
              <a:avLst/>
              <a:gdLst/>
              <a:ahLst/>
              <a:cxnLst/>
              <a:rect l="l" t="t" r="r" b="b"/>
              <a:pathLst>
                <a:path w="719" h="2154" extrusionOk="0">
                  <a:moveTo>
                    <a:pt x="0" y="0"/>
                  </a:moveTo>
                  <a:cubicBezTo>
                    <a:pt x="229" y="718"/>
                    <a:pt x="490" y="1436"/>
                    <a:pt x="718" y="2153"/>
                  </a:cubicBezTo>
                  <a:cubicBezTo>
                    <a:pt x="490" y="1436"/>
                    <a:pt x="229" y="718"/>
                    <a:pt x="0" y="0"/>
                  </a:cubicBezTo>
                  <a:close/>
                </a:path>
              </a:pathLst>
            </a:custGeom>
            <a:solidFill>
              <a:srgbClr val="FF7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724;p127">
              <a:extLst>
                <a:ext uri="{FF2B5EF4-FFF2-40B4-BE49-F238E27FC236}">
                  <a16:creationId xmlns:a16="http://schemas.microsoft.com/office/drawing/2014/main" id="{7D3C59E8-3D8E-F848-E2F9-7E223FAF77EF}"/>
                </a:ext>
              </a:extLst>
            </p:cNvPr>
            <p:cNvSpPr/>
            <p:nvPr/>
          </p:nvSpPr>
          <p:spPr>
            <a:xfrm>
              <a:off x="4061975" y="848100"/>
              <a:ext cx="9800" cy="32650"/>
            </a:xfrm>
            <a:custGeom>
              <a:avLst/>
              <a:gdLst/>
              <a:ahLst/>
              <a:cxnLst/>
              <a:rect l="l" t="t" r="r" b="b"/>
              <a:pathLst>
                <a:path w="392" h="1306" extrusionOk="0">
                  <a:moveTo>
                    <a:pt x="1" y="1"/>
                  </a:moveTo>
                  <a:cubicBezTo>
                    <a:pt x="131" y="425"/>
                    <a:pt x="262" y="881"/>
                    <a:pt x="392" y="1305"/>
                  </a:cubicBezTo>
                  <a:cubicBezTo>
                    <a:pt x="262" y="881"/>
                    <a:pt x="131" y="425"/>
                    <a:pt x="1" y="1"/>
                  </a:cubicBezTo>
                  <a:close/>
                </a:path>
              </a:pathLst>
            </a:custGeom>
            <a:solidFill>
              <a:srgbClr val="FF7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725;p127">
              <a:extLst>
                <a:ext uri="{FF2B5EF4-FFF2-40B4-BE49-F238E27FC236}">
                  <a16:creationId xmlns:a16="http://schemas.microsoft.com/office/drawing/2014/main" id="{BF24ACF0-C614-43AD-B2FF-A31DEF04C7D3}"/>
                </a:ext>
              </a:extLst>
            </p:cNvPr>
            <p:cNvSpPr/>
            <p:nvPr/>
          </p:nvSpPr>
          <p:spPr>
            <a:xfrm>
              <a:off x="4028550" y="743725"/>
              <a:ext cx="33450" cy="104400"/>
            </a:xfrm>
            <a:custGeom>
              <a:avLst/>
              <a:gdLst/>
              <a:ahLst/>
              <a:cxnLst/>
              <a:rect l="l" t="t" r="r" b="b"/>
              <a:pathLst>
                <a:path w="1338" h="4176" extrusionOk="0">
                  <a:moveTo>
                    <a:pt x="0" y="0"/>
                  </a:moveTo>
                  <a:cubicBezTo>
                    <a:pt x="457" y="1436"/>
                    <a:pt x="913" y="2838"/>
                    <a:pt x="1338" y="4176"/>
                  </a:cubicBezTo>
                  <a:cubicBezTo>
                    <a:pt x="913" y="2838"/>
                    <a:pt x="457" y="1436"/>
                    <a:pt x="0" y="0"/>
                  </a:cubicBezTo>
                  <a:close/>
                </a:path>
              </a:pathLst>
            </a:custGeom>
            <a:solidFill>
              <a:srgbClr val="FF7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726;p127">
              <a:extLst>
                <a:ext uri="{FF2B5EF4-FFF2-40B4-BE49-F238E27FC236}">
                  <a16:creationId xmlns:a16="http://schemas.microsoft.com/office/drawing/2014/main" id="{74856E27-3B96-8C84-3600-BBDBAC5B151C}"/>
                </a:ext>
              </a:extLst>
            </p:cNvPr>
            <p:cNvSpPr/>
            <p:nvPr/>
          </p:nvSpPr>
          <p:spPr>
            <a:xfrm>
              <a:off x="3474000" y="1135150"/>
              <a:ext cx="326225" cy="407775"/>
            </a:xfrm>
            <a:custGeom>
              <a:avLst/>
              <a:gdLst/>
              <a:ahLst/>
              <a:cxnLst/>
              <a:rect l="l" t="t" r="r" b="b"/>
              <a:pathLst>
                <a:path w="13049" h="16311" extrusionOk="0">
                  <a:moveTo>
                    <a:pt x="1" y="1"/>
                  </a:moveTo>
                  <a:lnTo>
                    <a:pt x="1" y="16311"/>
                  </a:lnTo>
                  <a:lnTo>
                    <a:pt x="13049" y="16311"/>
                  </a:lnTo>
                  <a:lnTo>
                    <a:pt x="1304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727;p127">
              <a:extLst>
                <a:ext uri="{FF2B5EF4-FFF2-40B4-BE49-F238E27FC236}">
                  <a16:creationId xmlns:a16="http://schemas.microsoft.com/office/drawing/2014/main" id="{CF19A10C-EEE5-F2ED-1DFA-E3C31DA9D226}"/>
                </a:ext>
              </a:extLst>
            </p:cNvPr>
            <p:cNvSpPr/>
            <p:nvPr/>
          </p:nvSpPr>
          <p:spPr>
            <a:xfrm>
              <a:off x="3589800" y="278875"/>
              <a:ext cx="139475" cy="411050"/>
            </a:xfrm>
            <a:custGeom>
              <a:avLst/>
              <a:gdLst/>
              <a:ahLst/>
              <a:cxnLst/>
              <a:rect l="l" t="t" r="r" b="b"/>
              <a:pathLst>
                <a:path w="5579" h="16442" extrusionOk="0">
                  <a:moveTo>
                    <a:pt x="5579" y="1"/>
                  </a:moveTo>
                  <a:lnTo>
                    <a:pt x="5579" y="1"/>
                  </a:lnTo>
                  <a:cubicBezTo>
                    <a:pt x="5579" y="1"/>
                    <a:pt x="5559" y="57"/>
                    <a:pt x="5522" y="163"/>
                  </a:cubicBezTo>
                  <a:lnTo>
                    <a:pt x="5522" y="163"/>
                  </a:lnTo>
                  <a:cubicBezTo>
                    <a:pt x="5546" y="158"/>
                    <a:pt x="5546" y="131"/>
                    <a:pt x="5546" y="131"/>
                  </a:cubicBezTo>
                  <a:cubicBezTo>
                    <a:pt x="5579" y="66"/>
                    <a:pt x="5579" y="1"/>
                    <a:pt x="5579" y="1"/>
                  </a:cubicBezTo>
                  <a:close/>
                  <a:moveTo>
                    <a:pt x="5522" y="163"/>
                  </a:moveTo>
                  <a:lnTo>
                    <a:pt x="5522" y="163"/>
                  </a:lnTo>
                  <a:cubicBezTo>
                    <a:pt x="5520" y="164"/>
                    <a:pt x="5517" y="164"/>
                    <a:pt x="5513" y="164"/>
                  </a:cubicBezTo>
                  <a:cubicBezTo>
                    <a:pt x="5122" y="1306"/>
                    <a:pt x="2480" y="8906"/>
                    <a:pt x="1" y="16441"/>
                  </a:cubicBezTo>
                  <a:cubicBezTo>
                    <a:pt x="2486" y="8926"/>
                    <a:pt x="5109" y="1355"/>
                    <a:pt x="5522" y="163"/>
                  </a:cubicBezTo>
                  <a:close/>
                </a:path>
              </a:pathLst>
            </a:custGeom>
            <a:solidFill>
              <a:srgbClr val="FF7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728;p127">
              <a:extLst>
                <a:ext uri="{FF2B5EF4-FFF2-40B4-BE49-F238E27FC236}">
                  <a16:creationId xmlns:a16="http://schemas.microsoft.com/office/drawing/2014/main" id="{438E8DF4-F253-305D-C3C8-3469D5983142}"/>
                </a:ext>
              </a:extLst>
            </p:cNvPr>
            <p:cNvSpPr/>
            <p:nvPr/>
          </p:nvSpPr>
          <p:spPr>
            <a:xfrm>
              <a:off x="3871150" y="278875"/>
              <a:ext cx="139475" cy="411050"/>
            </a:xfrm>
            <a:custGeom>
              <a:avLst/>
              <a:gdLst/>
              <a:ahLst/>
              <a:cxnLst/>
              <a:rect l="l" t="t" r="r" b="b"/>
              <a:pathLst>
                <a:path w="5579" h="16442" extrusionOk="0">
                  <a:moveTo>
                    <a:pt x="0" y="1"/>
                  </a:moveTo>
                  <a:cubicBezTo>
                    <a:pt x="0" y="1"/>
                    <a:pt x="1" y="66"/>
                    <a:pt x="33" y="131"/>
                  </a:cubicBezTo>
                  <a:cubicBezTo>
                    <a:pt x="33" y="131"/>
                    <a:pt x="33" y="164"/>
                    <a:pt x="33" y="164"/>
                  </a:cubicBezTo>
                  <a:cubicBezTo>
                    <a:pt x="314" y="984"/>
                    <a:pt x="1773" y="5135"/>
                    <a:pt x="3491" y="10201"/>
                  </a:cubicBezTo>
                  <a:lnTo>
                    <a:pt x="3491" y="10201"/>
                  </a:lnTo>
                  <a:cubicBezTo>
                    <a:pt x="1575" y="4527"/>
                    <a:pt x="1" y="2"/>
                    <a:pt x="0" y="1"/>
                  </a:cubicBezTo>
                  <a:close/>
                  <a:moveTo>
                    <a:pt x="3491" y="10201"/>
                  </a:moveTo>
                  <a:cubicBezTo>
                    <a:pt x="4163" y="12189"/>
                    <a:pt x="4876" y="14317"/>
                    <a:pt x="5578" y="16441"/>
                  </a:cubicBezTo>
                  <a:cubicBezTo>
                    <a:pt x="4880" y="14318"/>
                    <a:pt x="4166" y="12189"/>
                    <a:pt x="3491" y="10201"/>
                  </a:cubicBezTo>
                  <a:close/>
                </a:path>
              </a:pathLst>
            </a:custGeom>
            <a:solidFill>
              <a:srgbClr val="FF7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29;p127">
              <a:extLst>
                <a:ext uri="{FF2B5EF4-FFF2-40B4-BE49-F238E27FC236}">
                  <a16:creationId xmlns:a16="http://schemas.microsoft.com/office/drawing/2014/main" id="{38F3ED7B-6E56-EA42-A8A8-706341B0C2C0}"/>
                </a:ext>
              </a:extLst>
            </p:cNvPr>
            <p:cNvSpPr/>
            <p:nvPr/>
          </p:nvSpPr>
          <p:spPr>
            <a:xfrm>
              <a:off x="4123150" y="1706000"/>
              <a:ext cx="3275" cy="32650"/>
            </a:xfrm>
            <a:custGeom>
              <a:avLst/>
              <a:gdLst/>
              <a:ahLst/>
              <a:cxnLst/>
              <a:rect l="l" t="t" r="r" b="b"/>
              <a:pathLst>
                <a:path w="131" h="1306" extrusionOk="0">
                  <a:moveTo>
                    <a:pt x="131" y="1"/>
                  </a:moveTo>
                  <a:cubicBezTo>
                    <a:pt x="131" y="457"/>
                    <a:pt x="98" y="881"/>
                    <a:pt x="0" y="1306"/>
                  </a:cubicBezTo>
                  <a:cubicBezTo>
                    <a:pt x="98" y="881"/>
                    <a:pt x="131" y="457"/>
                    <a:pt x="131" y="1"/>
                  </a:cubicBezTo>
                  <a:close/>
                </a:path>
              </a:pathLst>
            </a:custGeom>
            <a:solidFill>
              <a:srgbClr val="FF7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730;p127">
              <a:extLst>
                <a:ext uri="{FF2B5EF4-FFF2-40B4-BE49-F238E27FC236}">
                  <a16:creationId xmlns:a16="http://schemas.microsoft.com/office/drawing/2014/main" id="{B0F86CFC-1AF6-24F6-CF9C-155F45CC0BF8}"/>
                </a:ext>
              </a:extLst>
            </p:cNvPr>
            <p:cNvSpPr/>
            <p:nvPr/>
          </p:nvSpPr>
          <p:spPr>
            <a:xfrm>
              <a:off x="4124775" y="1069100"/>
              <a:ext cx="1650" cy="10625"/>
            </a:xfrm>
            <a:custGeom>
              <a:avLst/>
              <a:gdLst/>
              <a:ahLst/>
              <a:cxnLst/>
              <a:rect l="l" t="t" r="r" b="b"/>
              <a:pathLst>
                <a:path w="66" h="425" extrusionOk="0">
                  <a:moveTo>
                    <a:pt x="0" y="1"/>
                  </a:moveTo>
                  <a:cubicBezTo>
                    <a:pt x="33" y="164"/>
                    <a:pt x="33" y="294"/>
                    <a:pt x="66" y="425"/>
                  </a:cubicBezTo>
                  <a:cubicBezTo>
                    <a:pt x="33" y="294"/>
                    <a:pt x="33" y="164"/>
                    <a:pt x="0" y="1"/>
                  </a:cubicBezTo>
                  <a:close/>
                </a:path>
              </a:pathLst>
            </a:custGeom>
            <a:solidFill>
              <a:srgbClr val="FF7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731;p127">
              <a:extLst>
                <a:ext uri="{FF2B5EF4-FFF2-40B4-BE49-F238E27FC236}">
                  <a16:creationId xmlns:a16="http://schemas.microsoft.com/office/drawing/2014/main" id="{5FB67166-7F6C-D4B4-7577-4AD50ED675D6}"/>
                </a:ext>
              </a:extLst>
            </p:cNvPr>
            <p:cNvSpPr/>
            <p:nvPr/>
          </p:nvSpPr>
          <p:spPr>
            <a:xfrm>
              <a:off x="3490325" y="968800"/>
              <a:ext cx="10625" cy="37525"/>
            </a:xfrm>
            <a:custGeom>
              <a:avLst/>
              <a:gdLst/>
              <a:ahLst/>
              <a:cxnLst/>
              <a:rect l="l" t="t" r="r" b="b"/>
              <a:pathLst>
                <a:path w="425" h="1501" extrusionOk="0">
                  <a:moveTo>
                    <a:pt x="0" y="1501"/>
                  </a:moveTo>
                  <a:cubicBezTo>
                    <a:pt x="131" y="1044"/>
                    <a:pt x="294" y="555"/>
                    <a:pt x="424" y="0"/>
                  </a:cubicBezTo>
                  <a:cubicBezTo>
                    <a:pt x="294" y="555"/>
                    <a:pt x="131" y="1044"/>
                    <a:pt x="0" y="1501"/>
                  </a:cubicBezTo>
                  <a:close/>
                </a:path>
              </a:pathLst>
            </a:custGeom>
            <a:solidFill>
              <a:srgbClr val="FF7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3732;p127">
              <a:extLst>
                <a:ext uri="{FF2B5EF4-FFF2-40B4-BE49-F238E27FC236}">
                  <a16:creationId xmlns:a16="http://schemas.microsoft.com/office/drawing/2014/main" id="{5F80C5A8-DD96-3D1A-9854-7AE3810AEF98}"/>
                </a:ext>
              </a:extLst>
            </p:cNvPr>
            <p:cNvSpPr/>
            <p:nvPr/>
          </p:nvSpPr>
          <p:spPr>
            <a:xfrm>
              <a:off x="3482150" y="1017725"/>
              <a:ext cx="5750" cy="20425"/>
            </a:xfrm>
            <a:custGeom>
              <a:avLst/>
              <a:gdLst/>
              <a:ahLst/>
              <a:cxnLst/>
              <a:rect l="l" t="t" r="r" b="b"/>
              <a:pathLst>
                <a:path w="230" h="817" extrusionOk="0">
                  <a:moveTo>
                    <a:pt x="1" y="816"/>
                  </a:moveTo>
                  <a:cubicBezTo>
                    <a:pt x="66" y="555"/>
                    <a:pt x="131" y="294"/>
                    <a:pt x="229" y="1"/>
                  </a:cubicBezTo>
                  <a:cubicBezTo>
                    <a:pt x="131" y="294"/>
                    <a:pt x="66" y="555"/>
                    <a:pt x="1" y="816"/>
                  </a:cubicBezTo>
                  <a:close/>
                </a:path>
              </a:pathLst>
            </a:custGeom>
            <a:solidFill>
              <a:srgbClr val="FF7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3733;p127">
              <a:extLst>
                <a:ext uri="{FF2B5EF4-FFF2-40B4-BE49-F238E27FC236}">
                  <a16:creationId xmlns:a16="http://schemas.microsoft.com/office/drawing/2014/main" id="{FBF1C037-F6EE-31B7-5971-F3479F969047}"/>
                </a:ext>
              </a:extLst>
            </p:cNvPr>
            <p:cNvSpPr/>
            <p:nvPr/>
          </p:nvSpPr>
          <p:spPr>
            <a:xfrm>
              <a:off x="3474000" y="1069100"/>
              <a:ext cx="1650" cy="10625"/>
            </a:xfrm>
            <a:custGeom>
              <a:avLst/>
              <a:gdLst/>
              <a:ahLst/>
              <a:cxnLst/>
              <a:rect l="l" t="t" r="r" b="b"/>
              <a:pathLst>
                <a:path w="66" h="425" extrusionOk="0">
                  <a:moveTo>
                    <a:pt x="1" y="425"/>
                  </a:moveTo>
                  <a:cubicBezTo>
                    <a:pt x="1" y="294"/>
                    <a:pt x="33" y="164"/>
                    <a:pt x="66" y="1"/>
                  </a:cubicBezTo>
                  <a:cubicBezTo>
                    <a:pt x="33" y="164"/>
                    <a:pt x="1" y="294"/>
                    <a:pt x="1" y="425"/>
                  </a:cubicBezTo>
                  <a:close/>
                </a:path>
              </a:pathLst>
            </a:custGeom>
            <a:solidFill>
              <a:srgbClr val="FF7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3734;p127">
              <a:extLst>
                <a:ext uri="{FF2B5EF4-FFF2-40B4-BE49-F238E27FC236}">
                  <a16:creationId xmlns:a16="http://schemas.microsoft.com/office/drawing/2014/main" id="{7DA31B89-0382-D952-4800-C5D25E14EA67}"/>
                </a:ext>
              </a:extLst>
            </p:cNvPr>
            <p:cNvSpPr/>
            <p:nvPr/>
          </p:nvSpPr>
          <p:spPr>
            <a:xfrm>
              <a:off x="3527825" y="848100"/>
              <a:ext cx="10625" cy="32650"/>
            </a:xfrm>
            <a:custGeom>
              <a:avLst/>
              <a:gdLst/>
              <a:ahLst/>
              <a:cxnLst/>
              <a:rect l="l" t="t" r="r" b="b"/>
              <a:pathLst>
                <a:path w="425" h="1306" extrusionOk="0">
                  <a:moveTo>
                    <a:pt x="1" y="1305"/>
                  </a:moveTo>
                  <a:cubicBezTo>
                    <a:pt x="131" y="881"/>
                    <a:pt x="294" y="425"/>
                    <a:pt x="425" y="1"/>
                  </a:cubicBezTo>
                  <a:cubicBezTo>
                    <a:pt x="294" y="425"/>
                    <a:pt x="131" y="881"/>
                    <a:pt x="1" y="1305"/>
                  </a:cubicBezTo>
                  <a:close/>
                </a:path>
              </a:pathLst>
            </a:custGeom>
            <a:solidFill>
              <a:srgbClr val="FF7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3735;p127">
              <a:extLst>
                <a:ext uri="{FF2B5EF4-FFF2-40B4-BE49-F238E27FC236}">
                  <a16:creationId xmlns:a16="http://schemas.microsoft.com/office/drawing/2014/main" id="{DD5A9BCE-E6B2-1476-8763-A772E22C8F54}"/>
                </a:ext>
              </a:extLst>
            </p:cNvPr>
            <p:cNvSpPr/>
            <p:nvPr/>
          </p:nvSpPr>
          <p:spPr>
            <a:xfrm>
              <a:off x="3500925" y="880725"/>
              <a:ext cx="26925" cy="88100"/>
            </a:xfrm>
            <a:custGeom>
              <a:avLst/>
              <a:gdLst/>
              <a:ahLst/>
              <a:cxnLst/>
              <a:rect l="l" t="t" r="r" b="b"/>
              <a:pathLst>
                <a:path w="1077" h="3524" extrusionOk="0">
                  <a:moveTo>
                    <a:pt x="0" y="3523"/>
                  </a:moveTo>
                  <a:cubicBezTo>
                    <a:pt x="326" y="2480"/>
                    <a:pt x="685" y="1273"/>
                    <a:pt x="1077" y="0"/>
                  </a:cubicBezTo>
                  <a:cubicBezTo>
                    <a:pt x="685" y="1273"/>
                    <a:pt x="326" y="2480"/>
                    <a:pt x="0" y="3523"/>
                  </a:cubicBezTo>
                  <a:close/>
                </a:path>
              </a:pathLst>
            </a:custGeom>
            <a:solidFill>
              <a:srgbClr val="FF7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3736;p127">
              <a:extLst>
                <a:ext uri="{FF2B5EF4-FFF2-40B4-BE49-F238E27FC236}">
                  <a16:creationId xmlns:a16="http://schemas.microsoft.com/office/drawing/2014/main" id="{C9B54C2C-7AEB-6147-8AFE-1F11F31CB739}"/>
                </a:ext>
              </a:extLst>
            </p:cNvPr>
            <p:cNvSpPr/>
            <p:nvPr/>
          </p:nvSpPr>
          <p:spPr>
            <a:xfrm>
              <a:off x="3571875" y="689900"/>
              <a:ext cx="17950" cy="53850"/>
            </a:xfrm>
            <a:custGeom>
              <a:avLst/>
              <a:gdLst/>
              <a:ahLst/>
              <a:cxnLst/>
              <a:rect l="l" t="t" r="r" b="b"/>
              <a:pathLst>
                <a:path w="718" h="2154" extrusionOk="0">
                  <a:moveTo>
                    <a:pt x="0" y="2153"/>
                  </a:moveTo>
                  <a:cubicBezTo>
                    <a:pt x="228" y="1436"/>
                    <a:pt x="489" y="718"/>
                    <a:pt x="718" y="0"/>
                  </a:cubicBezTo>
                  <a:cubicBezTo>
                    <a:pt x="489" y="718"/>
                    <a:pt x="228" y="1436"/>
                    <a:pt x="0" y="2153"/>
                  </a:cubicBezTo>
                  <a:close/>
                </a:path>
              </a:pathLst>
            </a:custGeom>
            <a:solidFill>
              <a:srgbClr val="FF7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3737;p127">
              <a:extLst>
                <a:ext uri="{FF2B5EF4-FFF2-40B4-BE49-F238E27FC236}">
                  <a16:creationId xmlns:a16="http://schemas.microsoft.com/office/drawing/2014/main" id="{34FFA569-B282-279B-7AB9-EA6E7654C978}"/>
                </a:ext>
              </a:extLst>
            </p:cNvPr>
            <p:cNvSpPr/>
            <p:nvPr/>
          </p:nvSpPr>
          <p:spPr>
            <a:xfrm>
              <a:off x="3538425" y="743725"/>
              <a:ext cx="33450" cy="104400"/>
            </a:xfrm>
            <a:custGeom>
              <a:avLst/>
              <a:gdLst/>
              <a:ahLst/>
              <a:cxnLst/>
              <a:rect l="l" t="t" r="r" b="b"/>
              <a:pathLst>
                <a:path w="1338" h="4176" extrusionOk="0">
                  <a:moveTo>
                    <a:pt x="1" y="4176"/>
                  </a:moveTo>
                  <a:cubicBezTo>
                    <a:pt x="425" y="2838"/>
                    <a:pt x="881" y="1436"/>
                    <a:pt x="1338" y="0"/>
                  </a:cubicBezTo>
                  <a:cubicBezTo>
                    <a:pt x="881" y="1436"/>
                    <a:pt x="425" y="2838"/>
                    <a:pt x="1" y="4176"/>
                  </a:cubicBezTo>
                  <a:close/>
                </a:path>
              </a:pathLst>
            </a:custGeom>
            <a:solidFill>
              <a:srgbClr val="FF7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3738;p127">
              <a:extLst>
                <a:ext uri="{FF2B5EF4-FFF2-40B4-BE49-F238E27FC236}">
                  <a16:creationId xmlns:a16="http://schemas.microsoft.com/office/drawing/2014/main" id="{263AC807-6421-9610-3344-E005C47CF29C}"/>
                </a:ext>
              </a:extLst>
            </p:cNvPr>
            <p:cNvSpPr/>
            <p:nvPr/>
          </p:nvSpPr>
          <p:spPr>
            <a:xfrm>
              <a:off x="3963300" y="1865850"/>
              <a:ext cx="32650" cy="3275"/>
            </a:xfrm>
            <a:custGeom>
              <a:avLst/>
              <a:gdLst/>
              <a:ahLst/>
              <a:cxnLst/>
              <a:rect l="l" t="t" r="r" b="b"/>
              <a:pathLst>
                <a:path w="1306" h="131" extrusionOk="0">
                  <a:moveTo>
                    <a:pt x="1" y="131"/>
                  </a:moveTo>
                  <a:cubicBezTo>
                    <a:pt x="457" y="131"/>
                    <a:pt x="881" y="65"/>
                    <a:pt x="1305" y="0"/>
                  </a:cubicBezTo>
                  <a:cubicBezTo>
                    <a:pt x="881" y="65"/>
                    <a:pt x="457" y="131"/>
                    <a:pt x="1" y="131"/>
                  </a:cubicBezTo>
                  <a:close/>
                </a:path>
              </a:pathLst>
            </a:custGeom>
            <a:solidFill>
              <a:srgbClr val="FF7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3739;p127">
              <a:extLst>
                <a:ext uri="{FF2B5EF4-FFF2-40B4-BE49-F238E27FC236}">
                  <a16:creationId xmlns:a16="http://schemas.microsoft.com/office/drawing/2014/main" id="{9F1D038A-08F6-238E-636A-FF631ECFD078}"/>
                </a:ext>
              </a:extLst>
            </p:cNvPr>
            <p:cNvSpPr/>
            <p:nvPr/>
          </p:nvSpPr>
          <p:spPr>
            <a:xfrm>
              <a:off x="3474000" y="1706000"/>
              <a:ext cx="326225" cy="163125"/>
            </a:xfrm>
            <a:custGeom>
              <a:avLst/>
              <a:gdLst/>
              <a:ahLst/>
              <a:cxnLst/>
              <a:rect l="l" t="t" r="r" b="b"/>
              <a:pathLst>
                <a:path w="13049" h="6525" extrusionOk="0">
                  <a:moveTo>
                    <a:pt x="1" y="1"/>
                  </a:moveTo>
                  <a:cubicBezTo>
                    <a:pt x="1" y="2415"/>
                    <a:pt x="1305" y="4502"/>
                    <a:pt x="3263" y="5644"/>
                  </a:cubicBezTo>
                  <a:cubicBezTo>
                    <a:pt x="4209" y="6199"/>
                    <a:pt x="5318" y="6525"/>
                    <a:pt x="6525" y="6525"/>
                  </a:cubicBezTo>
                  <a:lnTo>
                    <a:pt x="13049" y="6525"/>
                  </a:lnTo>
                  <a:lnTo>
                    <a:pt x="13049" y="3263"/>
                  </a:lnTo>
                  <a:lnTo>
                    <a:pt x="1304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3740;p127">
              <a:extLst>
                <a:ext uri="{FF2B5EF4-FFF2-40B4-BE49-F238E27FC236}">
                  <a16:creationId xmlns:a16="http://schemas.microsoft.com/office/drawing/2014/main" id="{3A099034-B839-CB27-A5A3-E4B010CE9912}"/>
                </a:ext>
              </a:extLst>
            </p:cNvPr>
            <p:cNvSpPr/>
            <p:nvPr/>
          </p:nvSpPr>
          <p:spPr>
            <a:xfrm>
              <a:off x="3547400" y="3418550"/>
              <a:ext cx="504825" cy="1386375"/>
            </a:xfrm>
            <a:custGeom>
              <a:avLst/>
              <a:gdLst/>
              <a:ahLst/>
              <a:cxnLst/>
              <a:rect l="l" t="t" r="r" b="b"/>
              <a:pathLst>
                <a:path w="20193" h="55455" extrusionOk="0">
                  <a:moveTo>
                    <a:pt x="10113" y="0"/>
                  </a:moveTo>
                  <a:cubicBezTo>
                    <a:pt x="8482" y="0"/>
                    <a:pt x="7079" y="1207"/>
                    <a:pt x="6883" y="2838"/>
                  </a:cubicBezTo>
                  <a:lnTo>
                    <a:pt x="0" y="55454"/>
                  </a:lnTo>
                  <a:lnTo>
                    <a:pt x="20192" y="55454"/>
                  </a:lnTo>
                  <a:lnTo>
                    <a:pt x="13342" y="2838"/>
                  </a:lnTo>
                  <a:cubicBezTo>
                    <a:pt x="13146" y="1207"/>
                    <a:pt x="11744" y="0"/>
                    <a:pt x="10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3741;p127">
              <a:extLst>
                <a:ext uri="{FF2B5EF4-FFF2-40B4-BE49-F238E27FC236}">
                  <a16:creationId xmlns:a16="http://schemas.microsoft.com/office/drawing/2014/main" id="{3C55A6FF-11BD-B7CB-B7BB-E8EF64693AF3}"/>
                </a:ext>
              </a:extLst>
            </p:cNvPr>
            <p:cNvSpPr/>
            <p:nvPr/>
          </p:nvSpPr>
          <p:spPr>
            <a:xfrm>
              <a:off x="3471550" y="5049550"/>
              <a:ext cx="657325" cy="407775"/>
            </a:xfrm>
            <a:custGeom>
              <a:avLst/>
              <a:gdLst/>
              <a:ahLst/>
              <a:cxnLst/>
              <a:rect l="l" t="t" r="r" b="b"/>
              <a:pathLst>
                <a:path w="26293" h="16311" extrusionOk="0">
                  <a:moveTo>
                    <a:pt x="1762" y="0"/>
                  </a:moveTo>
                  <a:lnTo>
                    <a:pt x="131" y="12624"/>
                  </a:lnTo>
                  <a:cubicBezTo>
                    <a:pt x="1" y="13537"/>
                    <a:pt x="294" y="14483"/>
                    <a:pt x="914" y="15201"/>
                  </a:cubicBezTo>
                  <a:cubicBezTo>
                    <a:pt x="1534" y="15886"/>
                    <a:pt x="2415" y="16310"/>
                    <a:pt x="3361" y="16310"/>
                  </a:cubicBezTo>
                  <a:lnTo>
                    <a:pt x="22933" y="16310"/>
                  </a:lnTo>
                  <a:cubicBezTo>
                    <a:pt x="23879" y="16310"/>
                    <a:pt x="24759" y="15886"/>
                    <a:pt x="25379" y="15201"/>
                  </a:cubicBezTo>
                  <a:cubicBezTo>
                    <a:pt x="25999" y="14483"/>
                    <a:pt x="26292" y="13537"/>
                    <a:pt x="26162" y="12624"/>
                  </a:cubicBezTo>
                  <a:lnTo>
                    <a:pt x="2453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3742;p127">
              <a:extLst>
                <a:ext uri="{FF2B5EF4-FFF2-40B4-BE49-F238E27FC236}">
                  <a16:creationId xmlns:a16="http://schemas.microsoft.com/office/drawing/2014/main" id="{B84D029E-87E8-6071-CAA9-095A403B5DDE}"/>
                </a:ext>
              </a:extLst>
            </p:cNvPr>
            <p:cNvSpPr/>
            <p:nvPr/>
          </p:nvSpPr>
          <p:spPr>
            <a:xfrm>
              <a:off x="3555550" y="2032200"/>
              <a:ext cx="244675" cy="489325"/>
            </a:xfrm>
            <a:custGeom>
              <a:avLst/>
              <a:gdLst/>
              <a:ahLst/>
              <a:cxnLst/>
              <a:rect l="l" t="t" r="r" b="b"/>
              <a:pathLst>
                <a:path w="9787" h="19573" extrusionOk="0">
                  <a:moveTo>
                    <a:pt x="1" y="1"/>
                  </a:moveTo>
                  <a:lnTo>
                    <a:pt x="1" y="19573"/>
                  </a:lnTo>
                  <a:lnTo>
                    <a:pt x="9787" y="19573"/>
                  </a:lnTo>
                  <a:lnTo>
                    <a:pt x="978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3743;p127">
              <a:extLst>
                <a:ext uri="{FF2B5EF4-FFF2-40B4-BE49-F238E27FC236}">
                  <a16:creationId xmlns:a16="http://schemas.microsoft.com/office/drawing/2014/main" id="{FA0983C0-5CC3-FD93-CC40-F3EBF11E97A6}"/>
                </a:ext>
              </a:extLst>
            </p:cNvPr>
            <p:cNvSpPr/>
            <p:nvPr/>
          </p:nvSpPr>
          <p:spPr>
            <a:xfrm>
              <a:off x="3800200" y="2032200"/>
              <a:ext cx="244675" cy="489325"/>
            </a:xfrm>
            <a:custGeom>
              <a:avLst/>
              <a:gdLst/>
              <a:ahLst/>
              <a:cxnLst/>
              <a:rect l="l" t="t" r="r" b="b"/>
              <a:pathLst>
                <a:path w="9787" h="19573" extrusionOk="0">
                  <a:moveTo>
                    <a:pt x="1" y="1"/>
                  </a:moveTo>
                  <a:lnTo>
                    <a:pt x="1" y="19573"/>
                  </a:lnTo>
                  <a:lnTo>
                    <a:pt x="9787" y="19573"/>
                  </a:lnTo>
                  <a:lnTo>
                    <a:pt x="978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3744;p127">
              <a:extLst>
                <a:ext uri="{FF2B5EF4-FFF2-40B4-BE49-F238E27FC236}">
                  <a16:creationId xmlns:a16="http://schemas.microsoft.com/office/drawing/2014/main" id="{1D3CDBA2-3C2F-6583-9529-861937C0FA61}"/>
                </a:ext>
              </a:extLst>
            </p:cNvPr>
            <p:cNvSpPr/>
            <p:nvPr/>
          </p:nvSpPr>
          <p:spPr>
            <a:xfrm>
              <a:off x="3515600" y="4804900"/>
              <a:ext cx="569225" cy="244675"/>
            </a:xfrm>
            <a:custGeom>
              <a:avLst/>
              <a:gdLst/>
              <a:ahLst/>
              <a:cxnLst/>
              <a:rect l="l" t="t" r="r" b="b"/>
              <a:pathLst>
                <a:path w="22769" h="9787" extrusionOk="0">
                  <a:moveTo>
                    <a:pt x="1272" y="0"/>
                  </a:moveTo>
                  <a:lnTo>
                    <a:pt x="0" y="9786"/>
                  </a:lnTo>
                  <a:lnTo>
                    <a:pt x="22769" y="9786"/>
                  </a:lnTo>
                  <a:lnTo>
                    <a:pt x="2146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3745;p127">
              <a:extLst>
                <a:ext uri="{FF2B5EF4-FFF2-40B4-BE49-F238E27FC236}">
                  <a16:creationId xmlns:a16="http://schemas.microsoft.com/office/drawing/2014/main" id="{6A117459-A09B-0071-E410-05677E042735}"/>
                </a:ext>
              </a:extLst>
            </p:cNvPr>
            <p:cNvSpPr/>
            <p:nvPr/>
          </p:nvSpPr>
          <p:spPr>
            <a:xfrm>
              <a:off x="3840150" y="247900"/>
              <a:ext cx="31025" cy="31000"/>
            </a:xfrm>
            <a:custGeom>
              <a:avLst/>
              <a:gdLst/>
              <a:ahLst/>
              <a:cxnLst/>
              <a:rect l="l" t="t" r="r" b="b"/>
              <a:pathLst>
                <a:path w="1241" h="1240" extrusionOk="0">
                  <a:moveTo>
                    <a:pt x="1" y="0"/>
                  </a:moveTo>
                  <a:lnTo>
                    <a:pt x="1" y="0"/>
                  </a:lnTo>
                  <a:cubicBezTo>
                    <a:pt x="135" y="77"/>
                    <a:pt x="264" y="165"/>
                    <a:pt x="387" y="264"/>
                  </a:cubicBezTo>
                  <a:lnTo>
                    <a:pt x="387" y="264"/>
                  </a:lnTo>
                  <a:cubicBezTo>
                    <a:pt x="266" y="164"/>
                    <a:pt x="138" y="75"/>
                    <a:pt x="1" y="0"/>
                  </a:cubicBezTo>
                  <a:close/>
                  <a:moveTo>
                    <a:pt x="387" y="264"/>
                  </a:moveTo>
                  <a:cubicBezTo>
                    <a:pt x="532" y="382"/>
                    <a:pt x="668" y="516"/>
                    <a:pt x="802" y="658"/>
                  </a:cubicBezTo>
                  <a:lnTo>
                    <a:pt x="802" y="658"/>
                  </a:lnTo>
                  <a:cubicBezTo>
                    <a:pt x="672" y="513"/>
                    <a:pt x="534" y="381"/>
                    <a:pt x="387" y="264"/>
                  </a:cubicBezTo>
                  <a:close/>
                  <a:moveTo>
                    <a:pt x="802" y="658"/>
                  </a:moveTo>
                  <a:cubicBezTo>
                    <a:pt x="935" y="806"/>
                    <a:pt x="1059" y="968"/>
                    <a:pt x="1175" y="1142"/>
                  </a:cubicBezTo>
                  <a:cubicBezTo>
                    <a:pt x="1175" y="1175"/>
                    <a:pt x="1208" y="1207"/>
                    <a:pt x="1240" y="1240"/>
                  </a:cubicBezTo>
                  <a:cubicBezTo>
                    <a:pt x="1143" y="1077"/>
                    <a:pt x="1045" y="946"/>
                    <a:pt x="947" y="816"/>
                  </a:cubicBezTo>
                  <a:cubicBezTo>
                    <a:pt x="899" y="762"/>
                    <a:pt x="851" y="710"/>
                    <a:pt x="802" y="658"/>
                  </a:cubicBezTo>
                  <a:close/>
                </a:path>
              </a:pathLst>
            </a:custGeom>
            <a:solidFill>
              <a:srgbClr val="FFC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3746;p127">
              <a:extLst>
                <a:ext uri="{FF2B5EF4-FFF2-40B4-BE49-F238E27FC236}">
                  <a16:creationId xmlns:a16="http://schemas.microsoft.com/office/drawing/2014/main" id="{FF1BFEF3-8208-99AB-7F4E-1FAC917545A8}"/>
                </a:ext>
              </a:extLst>
            </p:cNvPr>
            <p:cNvSpPr/>
            <p:nvPr/>
          </p:nvSpPr>
          <p:spPr>
            <a:xfrm>
              <a:off x="3800200" y="1135150"/>
              <a:ext cx="326225" cy="407775"/>
            </a:xfrm>
            <a:custGeom>
              <a:avLst/>
              <a:gdLst/>
              <a:ahLst/>
              <a:cxnLst/>
              <a:rect l="l" t="t" r="r" b="b"/>
              <a:pathLst>
                <a:path w="13049" h="16311" extrusionOk="0">
                  <a:moveTo>
                    <a:pt x="1" y="1"/>
                  </a:moveTo>
                  <a:lnTo>
                    <a:pt x="1" y="16311"/>
                  </a:lnTo>
                  <a:lnTo>
                    <a:pt x="13049" y="16311"/>
                  </a:lnTo>
                  <a:lnTo>
                    <a:pt x="1304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3747;p127">
              <a:extLst>
                <a:ext uri="{FF2B5EF4-FFF2-40B4-BE49-F238E27FC236}">
                  <a16:creationId xmlns:a16="http://schemas.microsoft.com/office/drawing/2014/main" id="{776F08AA-1429-F1C0-04DB-A1D2EAB0A58B}"/>
                </a:ext>
              </a:extLst>
            </p:cNvPr>
            <p:cNvSpPr/>
            <p:nvPr/>
          </p:nvSpPr>
          <p:spPr>
            <a:xfrm>
              <a:off x="3800200" y="1706000"/>
              <a:ext cx="326225" cy="163125"/>
            </a:xfrm>
            <a:custGeom>
              <a:avLst/>
              <a:gdLst/>
              <a:ahLst/>
              <a:cxnLst/>
              <a:rect l="l" t="t" r="r" b="b"/>
              <a:pathLst>
                <a:path w="13049" h="6525" extrusionOk="0">
                  <a:moveTo>
                    <a:pt x="1" y="1"/>
                  </a:moveTo>
                  <a:lnTo>
                    <a:pt x="1" y="3263"/>
                  </a:lnTo>
                  <a:lnTo>
                    <a:pt x="1" y="6525"/>
                  </a:lnTo>
                  <a:lnTo>
                    <a:pt x="6525" y="6525"/>
                  </a:lnTo>
                  <a:cubicBezTo>
                    <a:pt x="6981" y="6525"/>
                    <a:pt x="7405" y="6459"/>
                    <a:pt x="7829" y="6394"/>
                  </a:cubicBezTo>
                  <a:cubicBezTo>
                    <a:pt x="10374" y="5872"/>
                    <a:pt x="12396" y="3850"/>
                    <a:pt x="12918" y="1306"/>
                  </a:cubicBezTo>
                  <a:cubicBezTo>
                    <a:pt x="12983" y="881"/>
                    <a:pt x="13049" y="457"/>
                    <a:pt x="130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3748;p127">
              <a:extLst>
                <a:ext uri="{FF2B5EF4-FFF2-40B4-BE49-F238E27FC236}">
                  <a16:creationId xmlns:a16="http://schemas.microsoft.com/office/drawing/2014/main" id="{3FE1A50E-6C98-FE8D-A4E6-81795009B235}"/>
                </a:ext>
              </a:extLst>
            </p:cNvPr>
            <p:cNvSpPr/>
            <p:nvPr/>
          </p:nvSpPr>
          <p:spPr>
            <a:xfrm>
              <a:off x="3736600" y="242200"/>
              <a:ext cx="37525" cy="26100"/>
            </a:xfrm>
            <a:custGeom>
              <a:avLst/>
              <a:gdLst/>
              <a:ahLst/>
              <a:cxnLst/>
              <a:rect l="l" t="t" r="r" b="b"/>
              <a:pathLst>
                <a:path w="1501" h="1044" extrusionOk="0">
                  <a:moveTo>
                    <a:pt x="1501" y="0"/>
                  </a:moveTo>
                  <a:cubicBezTo>
                    <a:pt x="946" y="196"/>
                    <a:pt x="424" y="522"/>
                    <a:pt x="0" y="1044"/>
                  </a:cubicBezTo>
                  <a:cubicBezTo>
                    <a:pt x="424" y="522"/>
                    <a:pt x="946" y="196"/>
                    <a:pt x="15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3749;p127">
              <a:extLst>
                <a:ext uri="{FF2B5EF4-FFF2-40B4-BE49-F238E27FC236}">
                  <a16:creationId xmlns:a16="http://schemas.microsoft.com/office/drawing/2014/main" id="{E5B6B1CE-E753-3315-5A6A-DD570C7FDF64}"/>
                </a:ext>
              </a:extLst>
            </p:cNvPr>
            <p:cNvSpPr/>
            <p:nvPr/>
          </p:nvSpPr>
          <p:spPr>
            <a:xfrm>
              <a:off x="3728450" y="278875"/>
              <a:ext cx="825" cy="3300"/>
            </a:xfrm>
            <a:custGeom>
              <a:avLst/>
              <a:gdLst/>
              <a:ahLst/>
              <a:cxnLst/>
              <a:rect l="l" t="t" r="r" b="b"/>
              <a:pathLst>
                <a:path w="33" h="132" extrusionOk="0">
                  <a:moveTo>
                    <a:pt x="0" y="131"/>
                  </a:moveTo>
                  <a:cubicBezTo>
                    <a:pt x="33" y="66"/>
                    <a:pt x="33" y="1"/>
                    <a:pt x="33" y="1"/>
                  </a:cubicBezTo>
                  <a:cubicBezTo>
                    <a:pt x="33" y="1"/>
                    <a:pt x="33" y="66"/>
                    <a:pt x="0" y="13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3750;p127">
              <a:extLst>
                <a:ext uri="{FF2B5EF4-FFF2-40B4-BE49-F238E27FC236}">
                  <a16:creationId xmlns:a16="http://schemas.microsoft.com/office/drawing/2014/main" id="{D6C551C9-BEDD-7A0C-BC89-2D1DEC7367A3}"/>
                </a:ext>
              </a:extLst>
            </p:cNvPr>
            <p:cNvSpPr/>
            <p:nvPr/>
          </p:nvSpPr>
          <p:spPr>
            <a:xfrm>
              <a:off x="3474000" y="808950"/>
              <a:ext cx="326225" cy="326225"/>
            </a:xfrm>
            <a:custGeom>
              <a:avLst/>
              <a:gdLst/>
              <a:ahLst/>
              <a:cxnLst/>
              <a:rect l="l" t="t" r="r" b="b"/>
              <a:pathLst>
                <a:path w="13049" h="13049" extrusionOk="0">
                  <a:moveTo>
                    <a:pt x="3067" y="1"/>
                  </a:moveTo>
                  <a:lnTo>
                    <a:pt x="2578" y="1567"/>
                  </a:lnTo>
                  <a:cubicBezTo>
                    <a:pt x="2447" y="1991"/>
                    <a:pt x="2284" y="2447"/>
                    <a:pt x="2154" y="2871"/>
                  </a:cubicBezTo>
                  <a:cubicBezTo>
                    <a:pt x="1762" y="4144"/>
                    <a:pt x="1403" y="5351"/>
                    <a:pt x="1077" y="6394"/>
                  </a:cubicBezTo>
                  <a:cubicBezTo>
                    <a:pt x="947" y="6949"/>
                    <a:pt x="784" y="7438"/>
                    <a:pt x="653" y="7895"/>
                  </a:cubicBezTo>
                  <a:cubicBezTo>
                    <a:pt x="620" y="8058"/>
                    <a:pt x="588" y="8188"/>
                    <a:pt x="555" y="8352"/>
                  </a:cubicBezTo>
                  <a:cubicBezTo>
                    <a:pt x="457" y="8645"/>
                    <a:pt x="392" y="8906"/>
                    <a:pt x="327" y="9167"/>
                  </a:cubicBezTo>
                  <a:cubicBezTo>
                    <a:pt x="229" y="9656"/>
                    <a:pt x="131" y="10080"/>
                    <a:pt x="66" y="10407"/>
                  </a:cubicBezTo>
                  <a:cubicBezTo>
                    <a:pt x="33" y="10570"/>
                    <a:pt x="1" y="10700"/>
                    <a:pt x="1" y="10831"/>
                  </a:cubicBezTo>
                  <a:cubicBezTo>
                    <a:pt x="1" y="10896"/>
                    <a:pt x="1" y="10929"/>
                    <a:pt x="1" y="10994"/>
                  </a:cubicBezTo>
                  <a:lnTo>
                    <a:pt x="1" y="13049"/>
                  </a:lnTo>
                  <a:lnTo>
                    <a:pt x="13049" y="13049"/>
                  </a:lnTo>
                  <a:lnTo>
                    <a:pt x="1304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3751;p127">
              <a:extLst>
                <a:ext uri="{FF2B5EF4-FFF2-40B4-BE49-F238E27FC236}">
                  <a16:creationId xmlns:a16="http://schemas.microsoft.com/office/drawing/2014/main" id="{9C7335AD-5930-C522-33B5-BB6DF2D09E14}"/>
                </a:ext>
              </a:extLst>
            </p:cNvPr>
            <p:cNvSpPr/>
            <p:nvPr/>
          </p:nvSpPr>
          <p:spPr>
            <a:xfrm>
              <a:off x="3825475" y="242200"/>
              <a:ext cx="38350" cy="26100"/>
            </a:xfrm>
            <a:custGeom>
              <a:avLst/>
              <a:gdLst/>
              <a:ahLst/>
              <a:cxnLst/>
              <a:rect l="l" t="t" r="r" b="b"/>
              <a:pathLst>
                <a:path w="1534" h="1044" extrusionOk="0">
                  <a:moveTo>
                    <a:pt x="1" y="0"/>
                  </a:moveTo>
                  <a:cubicBezTo>
                    <a:pt x="415" y="138"/>
                    <a:pt x="797" y="341"/>
                    <a:pt x="1134" y="632"/>
                  </a:cubicBezTo>
                  <a:lnTo>
                    <a:pt x="1134" y="632"/>
                  </a:lnTo>
                  <a:cubicBezTo>
                    <a:pt x="965" y="475"/>
                    <a:pt x="786" y="337"/>
                    <a:pt x="588" y="228"/>
                  </a:cubicBezTo>
                  <a:cubicBezTo>
                    <a:pt x="392" y="131"/>
                    <a:pt x="197" y="65"/>
                    <a:pt x="1" y="0"/>
                  </a:cubicBezTo>
                  <a:close/>
                  <a:moveTo>
                    <a:pt x="1134" y="632"/>
                  </a:moveTo>
                  <a:cubicBezTo>
                    <a:pt x="1271" y="759"/>
                    <a:pt x="1403" y="898"/>
                    <a:pt x="1534" y="1044"/>
                  </a:cubicBezTo>
                  <a:cubicBezTo>
                    <a:pt x="1409" y="890"/>
                    <a:pt x="1275" y="753"/>
                    <a:pt x="1134" y="63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3752;p127">
              <a:extLst>
                <a:ext uri="{FF2B5EF4-FFF2-40B4-BE49-F238E27FC236}">
                  <a16:creationId xmlns:a16="http://schemas.microsoft.com/office/drawing/2014/main" id="{1B8C5584-CEB1-2F00-A1EE-7EA1FFC609C4}"/>
                </a:ext>
              </a:extLst>
            </p:cNvPr>
            <p:cNvSpPr/>
            <p:nvPr/>
          </p:nvSpPr>
          <p:spPr>
            <a:xfrm>
              <a:off x="3871150" y="278875"/>
              <a:ext cx="850" cy="3300"/>
            </a:xfrm>
            <a:custGeom>
              <a:avLst/>
              <a:gdLst/>
              <a:ahLst/>
              <a:cxnLst/>
              <a:rect l="l" t="t" r="r" b="b"/>
              <a:pathLst>
                <a:path w="34" h="132" extrusionOk="0">
                  <a:moveTo>
                    <a:pt x="33" y="131"/>
                  </a:moveTo>
                  <a:cubicBezTo>
                    <a:pt x="0" y="66"/>
                    <a:pt x="0" y="1"/>
                    <a:pt x="0" y="1"/>
                  </a:cubicBezTo>
                  <a:cubicBezTo>
                    <a:pt x="0" y="1"/>
                    <a:pt x="0" y="66"/>
                    <a:pt x="33" y="13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3753;p127">
              <a:extLst>
                <a:ext uri="{FF2B5EF4-FFF2-40B4-BE49-F238E27FC236}">
                  <a16:creationId xmlns:a16="http://schemas.microsoft.com/office/drawing/2014/main" id="{9C421F73-A6CE-2585-DBF2-2A1C4C367390}"/>
                </a:ext>
              </a:extLst>
            </p:cNvPr>
            <p:cNvSpPr/>
            <p:nvPr/>
          </p:nvSpPr>
          <p:spPr>
            <a:xfrm>
              <a:off x="3800200" y="808950"/>
              <a:ext cx="326225" cy="326225"/>
            </a:xfrm>
            <a:custGeom>
              <a:avLst/>
              <a:gdLst/>
              <a:ahLst/>
              <a:cxnLst/>
              <a:rect l="l" t="t" r="r" b="b"/>
              <a:pathLst>
                <a:path w="13049" h="13049" extrusionOk="0">
                  <a:moveTo>
                    <a:pt x="1" y="1"/>
                  </a:moveTo>
                  <a:lnTo>
                    <a:pt x="1" y="13049"/>
                  </a:lnTo>
                  <a:lnTo>
                    <a:pt x="13049" y="13049"/>
                  </a:lnTo>
                  <a:lnTo>
                    <a:pt x="13049" y="10994"/>
                  </a:lnTo>
                  <a:cubicBezTo>
                    <a:pt x="13049" y="10929"/>
                    <a:pt x="13049" y="10896"/>
                    <a:pt x="13049" y="10831"/>
                  </a:cubicBezTo>
                  <a:cubicBezTo>
                    <a:pt x="13016" y="10700"/>
                    <a:pt x="13016" y="10570"/>
                    <a:pt x="12983" y="10407"/>
                  </a:cubicBezTo>
                  <a:cubicBezTo>
                    <a:pt x="12918" y="10080"/>
                    <a:pt x="12820" y="9656"/>
                    <a:pt x="12690" y="9167"/>
                  </a:cubicBezTo>
                  <a:cubicBezTo>
                    <a:pt x="12657" y="8906"/>
                    <a:pt x="12559" y="8645"/>
                    <a:pt x="12494" y="8352"/>
                  </a:cubicBezTo>
                  <a:cubicBezTo>
                    <a:pt x="12461" y="8188"/>
                    <a:pt x="12429" y="8058"/>
                    <a:pt x="12363" y="7895"/>
                  </a:cubicBezTo>
                  <a:cubicBezTo>
                    <a:pt x="12233" y="7438"/>
                    <a:pt x="12103" y="6949"/>
                    <a:pt x="11939" y="6394"/>
                  </a:cubicBezTo>
                  <a:cubicBezTo>
                    <a:pt x="11646" y="5351"/>
                    <a:pt x="11287" y="4144"/>
                    <a:pt x="10863" y="2871"/>
                  </a:cubicBezTo>
                  <a:cubicBezTo>
                    <a:pt x="10733" y="2447"/>
                    <a:pt x="10602" y="1991"/>
                    <a:pt x="10472" y="1567"/>
                  </a:cubicBezTo>
                  <a:lnTo>
                    <a:pt x="998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3754;p127">
              <a:extLst>
                <a:ext uri="{FF2B5EF4-FFF2-40B4-BE49-F238E27FC236}">
                  <a16:creationId xmlns:a16="http://schemas.microsoft.com/office/drawing/2014/main" id="{B0DA6CBF-41FA-E1D3-ADA0-670C2DA7C552}"/>
                </a:ext>
              </a:extLst>
            </p:cNvPr>
            <p:cNvSpPr/>
            <p:nvPr/>
          </p:nvSpPr>
          <p:spPr>
            <a:xfrm>
              <a:off x="3550650" y="237900"/>
              <a:ext cx="499125" cy="571075"/>
            </a:xfrm>
            <a:custGeom>
              <a:avLst/>
              <a:gdLst/>
              <a:ahLst/>
              <a:cxnLst/>
              <a:rect l="l" t="t" r="r" b="b"/>
              <a:pathLst>
                <a:path w="19965" h="22843" extrusionOk="0">
                  <a:moveTo>
                    <a:pt x="9978" y="1"/>
                  </a:moveTo>
                  <a:cubicBezTo>
                    <a:pt x="9632" y="1"/>
                    <a:pt x="9281" y="58"/>
                    <a:pt x="8939" y="172"/>
                  </a:cubicBezTo>
                  <a:cubicBezTo>
                    <a:pt x="8384" y="368"/>
                    <a:pt x="7862" y="694"/>
                    <a:pt x="7438" y="1216"/>
                  </a:cubicBezTo>
                  <a:cubicBezTo>
                    <a:pt x="7406" y="1281"/>
                    <a:pt x="7373" y="1346"/>
                    <a:pt x="7308" y="1379"/>
                  </a:cubicBezTo>
                  <a:cubicBezTo>
                    <a:pt x="7275" y="1477"/>
                    <a:pt x="7210" y="1542"/>
                    <a:pt x="7145" y="1640"/>
                  </a:cubicBezTo>
                  <a:cubicBezTo>
                    <a:pt x="7145" y="1640"/>
                    <a:pt x="7145" y="1705"/>
                    <a:pt x="7112" y="1770"/>
                  </a:cubicBezTo>
                  <a:cubicBezTo>
                    <a:pt x="7112" y="1770"/>
                    <a:pt x="7112" y="1803"/>
                    <a:pt x="7079" y="1803"/>
                  </a:cubicBezTo>
                  <a:cubicBezTo>
                    <a:pt x="6623" y="3173"/>
                    <a:pt x="2806" y="14068"/>
                    <a:pt x="1" y="22843"/>
                  </a:cubicBezTo>
                  <a:lnTo>
                    <a:pt x="19964" y="22843"/>
                  </a:lnTo>
                  <a:cubicBezTo>
                    <a:pt x="17126" y="14068"/>
                    <a:pt x="13342" y="3173"/>
                    <a:pt x="12853" y="1803"/>
                  </a:cubicBezTo>
                  <a:cubicBezTo>
                    <a:pt x="12853" y="1803"/>
                    <a:pt x="12853" y="1770"/>
                    <a:pt x="12853" y="1770"/>
                  </a:cubicBezTo>
                  <a:cubicBezTo>
                    <a:pt x="12820" y="1705"/>
                    <a:pt x="12820" y="1640"/>
                    <a:pt x="12820" y="1640"/>
                  </a:cubicBezTo>
                  <a:cubicBezTo>
                    <a:pt x="12723" y="1477"/>
                    <a:pt x="12625" y="1346"/>
                    <a:pt x="12527" y="1216"/>
                  </a:cubicBezTo>
                  <a:cubicBezTo>
                    <a:pt x="12103" y="694"/>
                    <a:pt x="11581" y="368"/>
                    <a:pt x="10994" y="172"/>
                  </a:cubicBezTo>
                  <a:cubicBezTo>
                    <a:pt x="10668" y="58"/>
                    <a:pt x="10325" y="1"/>
                    <a:pt x="997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3755;p127">
              <a:extLst>
                <a:ext uri="{FF2B5EF4-FFF2-40B4-BE49-F238E27FC236}">
                  <a16:creationId xmlns:a16="http://schemas.microsoft.com/office/drawing/2014/main" id="{86E530FC-126C-6073-8721-6FD4C17843ED}"/>
                </a:ext>
              </a:extLst>
            </p:cNvPr>
            <p:cNvSpPr/>
            <p:nvPr/>
          </p:nvSpPr>
          <p:spPr>
            <a:xfrm>
              <a:off x="3474000" y="1542900"/>
              <a:ext cx="326225" cy="163125"/>
            </a:xfrm>
            <a:custGeom>
              <a:avLst/>
              <a:gdLst/>
              <a:ahLst/>
              <a:cxnLst/>
              <a:rect l="l" t="t" r="r" b="b"/>
              <a:pathLst>
                <a:path w="13049" h="6525" extrusionOk="0">
                  <a:moveTo>
                    <a:pt x="1" y="1"/>
                  </a:moveTo>
                  <a:lnTo>
                    <a:pt x="1" y="6525"/>
                  </a:lnTo>
                  <a:lnTo>
                    <a:pt x="13049" y="6525"/>
                  </a:lnTo>
                  <a:lnTo>
                    <a:pt x="1304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4" name="Google Shape;3756;p127">
              <a:extLst>
                <a:ext uri="{FF2B5EF4-FFF2-40B4-BE49-F238E27FC236}">
                  <a16:creationId xmlns:a16="http://schemas.microsoft.com/office/drawing/2014/main" id="{8023E91A-3E2D-C192-9126-01E658EEE1FA}"/>
                </a:ext>
              </a:extLst>
            </p:cNvPr>
            <p:cNvSpPr/>
            <p:nvPr/>
          </p:nvSpPr>
          <p:spPr>
            <a:xfrm>
              <a:off x="3800200" y="1542900"/>
              <a:ext cx="326225" cy="163125"/>
            </a:xfrm>
            <a:custGeom>
              <a:avLst/>
              <a:gdLst/>
              <a:ahLst/>
              <a:cxnLst/>
              <a:rect l="l" t="t" r="r" b="b"/>
              <a:pathLst>
                <a:path w="13049" h="6525" extrusionOk="0">
                  <a:moveTo>
                    <a:pt x="1" y="1"/>
                  </a:moveTo>
                  <a:lnTo>
                    <a:pt x="1" y="6525"/>
                  </a:lnTo>
                  <a:lnTo>
                    <a:pt x="13049" y="6525"/>
                  </a:lnTo>
                  <a:lnTo>
                    <a:pt x="1304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85" name="Google Shape;4317;p127">
            <a:extLst>
              <a:ext uri="{FF2B5EF4-FFF2-40B4-BE49-F238E27FC236}">
                <a16:creationId xmlns:a16="http://schemas.microsoft.com/office/drawing/2014/main" id="{0872DDBA-4178-747E-DA09-E7C96522EEF5}"/>
              </a:ext>
            </a:extLst>
          </p:cNvPr>
          <p:cNvGrpSpPr/>
          <p:nvPr/>
        </p:nvGrpSpPr>
        <p:grpSpPr>
          <a:xfrm rot="11489294">
            <a:off x="2120430" y="444866"/>
            <a:ext cx="1206176" cy="1230461"/>
            <a:chOff x="1190625" y="273175"/>
            <a:chExt cx="5219200" cy="5149075"/>
          </a:xfrm>
        </p:grpSpPr>
        <p:sp>
          <p:nvSpPr>
            <p:cNvPr id="1986" name="Google Shape;4318;p127">
              <a:extLst>
                <a:ext uri="{FF2B5EF4-FFF2-40B4-BE49-F238E27FC236}">
                  <a16:creationId xmlns:a16="http://schemas.microsoft.com/office/drawing/2014/main" id="{68F06AFB-8DCC-FB1E-1EB1-C684C7115F1D}"/>
                </a:ext>
              </a:extLst>
            </p:cNvPr>
            <p:cNvSpPr/>
            <p:nvPr/>
          </p:nvSpPr>
          <p:spPr>
            <a:xfrm>
              <a:off x="6277675" y="5150675"/>
              <a:ext cx="4100" cy="825"/>
            </a:xfrm>
            <a:custGeom>
              <a:avLst/>
              <a:gdLst/>
              <a:ahLst/>
              <a:cxnLst/>
              <a:rect l="l" t="t" r="r" b="b"/>
              <a:pathLst>
                <a:path w="164" h="33" extrusionOk="0">
                  <a:moveTo>
                    <a:pt x="164" y="0"/>
                  </a:moveTo>
                  <a:cubicBezTo>
                    <a:pt x="99" y="0"/>
                    <a:pt x="66" y="0"/>
                    <a:pt x="1" y="33"/>
                  </a:cubicBezTo>
                  <a:cubicBezTo>
                    <a:pt x="66" y="0"/>
                    <a:pt x="99" y="0"/>
                    <a:pt x="1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7" name="Google Shape;4319;p127">
              <a:extLst>
                <a:ext uri="{FF2B5EF4-FFF2-40B4-BE49-F238E27FC236}">
                  <a16:creationId xmlns:a16="http://schemas.microsoft.com/office/drawing/2014/main" id="{13EF2048-9F36-C404-8F26-999BD11E4E6C}"/>
                </a:ext>
              </a:extLst>
            </p:cNvPr>
            <p:cNvSpPr/>
            <p:nvPr/>
          </p:nvSpPr>
          <p:spPr>
            <a:xfrm>
              <a:off x="6261375" y="51539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8" name="Google Shape;4320;p127">
              <a:extLst>
                <a:ext uri="{FF2B5EF4-FFF2-40B4-BE49-F238E27FC236}">
                  <a16:creationId xmlns:a16="http://schemas.microsoft.com/office/drawing/2014/main" id="{439BD779-EA86-497A-E49A-113BA3B0AD61}"/>
                </a:ext>
              </a:extLst>
            </p:cNvPr>
            <p:cNvSpPr/>
            <p:nvPr/>
          </p:nvSpPr>
          <p:spPr>
            <a:xfrm>
              <a:off x="6313550" y="5138425"/>
              <a:ext cx="4125" cy="1650"/>
            </a:xfrm>
            <a:custGeom>
              <a:avLst/>
              <a:gdLst/>
              <a:ahLst/>
              <a:cxnLst/>
              <a:rect l="l" t="t" r="r" b="b"/>
              <a:pathLst>
                <a:path w="165" h="66" extrusionOk="0">
                  <a:moveTo>
                    <a:pt x="164" y="1"/>
                  </a:moveTo>
                  <a:cubicBezTo>
                    <a:pt x="99" y="1"/>
                    <a:pt x="34" y="33"/>
                    <a:pt x="1" y="66"/>
                  </a:cubicBezTo>
                  <a:cubicBezTo>
                    <a:pt x="34" y="33"/>
                    <a:pt x="99" y="1"/>
                    <a:pt x="1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9" name="Google Shape;4321;p127">
              <a:extLst>
                <a:ext uri="{FF2B5EF4-FFF2-40B4-BE49-F238E27FC236}">
                  <a16:creationId xmlns:a16="http://schemas.microsoft.com/office/drawing/2014/main" id="{CDFD1446-9B9C-C708-F92C-FEA4A5203B18}"/>
                </a:ext>
              </a:extLst>
            </p:cNvPr>
            <p:cNvSpPr/>
            <p:nvPr/>
          </p:nvSpPr>
          <p:spPr>
            <a:xfrm>
              <a:off x="6328250" y="5129450"/>
              <a:ext cx="4900" cy="2475"/>
            </a:xfrm>
            <a:custGeom>
              <a:avLst/>
              <a:gdLst/>
              <a:ahLst/>
              <a:cxnLst/>
              <a:rect l="l" t="t" r="r" b="b"/>
              <a:pathLst>
                <a:path w="196" h="99" extrusionOk="0">
                  <a:moveTo>
                    <a:pt x="196" y="1"/>
                  </a:moveTo>
                  <a:cubicBezTo>
                    <a:pt x="131" y="34"/>
                    <a:pt x="65" y="66"/>
                    <a:pt x="0" y="99"/>
                  </a:cubicBezTo>
                  <a:cubicBezTo>
                    <a:pt x="65" y="66"/>
                    <a:pt x="131" y="34"/>
                    <a:pt x="1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" name="Google Shape;4322;p127">
              <a:extLst>
                <a:ext uri="{FF2B5EF4-FFF2-40B4-BE49-F238E27FC236}">
                  <a16:creationId xmlns:a16="http://schemas.microsoft.com/office/drawing/2014/main" id="{C77DEBC1-8132-2A14-D236-5F78A90D9BDD}"/>
                </a:ext>
              </a:extLst>
            </p:cNvPr>
            <p:cNvSpPr/>
            <p:nvPr/>
          </p:nvSpPr>
          <p:spPr>
            <a:xfrm>
              <a:off x="6294800" y="5145775"/>
              <a:ext cx="3300" cy="825"/>
            </a:xfrm>
            <a:custGeom>
              <a:avLst/>
              <a:gdLst/>
              <a:ahLst/>
              <a:cxnLst/>
              <a:rect l="l" t="t" r="r" b="b"/>
              <a:pathLst>
                <a:path w="132" h="33" extrusionOk="0">
                  <a:moveTo>
                    <a:pt x="131" y="0"/>
                  </a:moveTo>
                  <a:cubicBezTo>
                    <a:pt x="99" y="33"/>
                    <a:pt x="66" y="33"/>
                    <a:pt x="1" y="33"/>
                  </a:cubicBezTo>
                  <a:cubicBezTo>
                    <a:pt x="66" y="33"/>
                    <a:pt x="99" y="33"/>
                    <a:pt x="1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" name="Google Shape;4323;p127">
              <a:extLst>
                <a:ext uri="{FF2B5EF4-FFF2-40B4-BE49-F238E27FC236}">
                  <a16:creationId xmlns:a16="http://schemas.microsoft.com/office/drawing/2014/main" id="{71FC2104-E16E-4AC4-0F08-8CE020FFFCA1}"/>
                </a:ext>
              </a:extLst>
            </p:cNvPr>
            <p:cNvSpPr/>
            <p:nvPr/>
          </p:nvSpPr>
          <p:spPr>
            <a:xfrm>
              <a:off x="1190625" y="273175"/>
              <a:ext cx="5219200" cy="4273225"/>
            </a:xfrm>
            <a:custGeom>
              <a:avLst/>
              <a:gdLst/>
              <a:ahLst/>
              <a:cxnLst/>
              <a:rect l="l" t="t" r="r" b="b"/>
              <a:pathLst>
                <a:path w="208768" h="170929" extrusionOk="0">
                  <a:moveTo>
                    <a:pt x="104384" y="1"/>
                  </a:moveTo>
                  <a:cubicBezTo>
                    <a:pt x="100926" y="1"/>
                    <a:pt x="97827" y="1730"/>
                    <a:pt x="96033" y="4698"/>
                  </a:cubicBezTo>
                  <a:lnTo>
                    <a:pt x="4273" y="155630"/>
                  </a:lnTo>
                  <a:cubicBezTo>
                    <a:pt x="1468" y="160229"/>
                    <a:pt x="0" y="165514"/>
                    <a:pt x="0" y="170896"/>
                  </a:cubicBezTo>
                  <a:lnTo>
                    <a:pt x="0" y="170929"/>
                  </a:lnTo>
                  <a:lnTo>
                    <a:pt x="33011" y="162415"/>
                  </a:lnTo>
                  <a:lnTo>
                    <a:pt x="32620" y="157294"/>
                  </a:lnTo>
                  <a:cubicBezTo>
                    <a:pt x="32620" y="157065"/>
                    <a:pt x="32620" y="156870"/>
                    <a:pt x="32652" y="156641"/>
                  </a:cubicBezTo>
                  <a:lnTo>
                    <a:pt x="35914" y="130545"/>
                  </a:lnTo>
                  <a:cubicBezTo>
                    <a:pt x="36110" y="128914"/>
                    <a:pt x="37513" y="127675"/>
                    <a:pt x="39144" y="127675"/>
                  </a:cubicBezTo>
                  <a:lnTo>
                    <a:pt x="58716" y="127675"/>
                  </a:lnTo>
                  <a:cubicBezTo>
                    <a:pt x="60347" y="127675"/>
                    <a:pt x="61749" y="128914"/>
                    <a:pt x="61945" y="130545"/>
                  </a:cubicBezTo>
                  <a:lnTo>
                    <a:pt x="64914" y="154195"/>
                  </a:lnTo>
                  <a:lnTo>
                    <a:pt x="80114" y="150280"/>
                  </a:lnTo>
                  <a:lnTo>
                    <a:pt x="86573" y="68437"/>
                  </a:lnTo>
                  <a:lnTo>
                    <a:pt x="88074" y="49159"/>
                  </a:lnTo>
                  <a:cubicBezTo>
                    <a:pt x="88171" y="48213"/>
                    <a:pt x="88628" y="47365"/>
                    <a:pt x="89378" y="46778"/>
                  </a:cubicBezTo>
                  <a:lnTo>
                    <a:pt x="98512" y="39960"/>
                  </a:lnTo>
                  <a:cubicBezTo>
                    <a:pt x="100241" y="38655"/>
                    <a:pt x="102312" y="38003"/>
                    <a:pt x="104384" y="38003"/>
                  </a:cubicBezTo>
                  <a:cubicBezTo>
                    <a:pt x="106455" y="38003"/>
                    <a:pt x="108526" y="38655"/>
                    <a:pt x="110255" y="39960"/>
                  </a:cubicBezTo>
                  <a:lnTo>
                    <a:pt x="119389" y="46778"/>
                  </a:lnTo>
                  <a:cubicBezTo>
                    <a:pt x="120139" y="47365"/>
                    <a:pt x="120596" y="48213"/>
                    <a:pt x="120694" y="49159"/>
                  </a:cubicBezTo>
                  <a:lnTo>
                    <a:pt x="122194" y="68437"/>
                  </a:lnTo>
                  <a:lnTo>
                    <a:pt x="128653" y="150280"/>
                  </a:lnTo>
                  <a:lnTo>
                    <a:pt x="143854" y="154195"/>
                  </a:lnTo>
                  <a:lnTo>
                    <a:pt x="146822" y="130545"/>
                  </a:lnTo>
                  <a:cubicBezTo>
                    <a:pt x="147018" y="128914"/>
                    <a:pt x="148420" y="127675"/>
                    <a:pt x="150051" y="127675"/>
                  </a:cubicBezTo>
                  <a:lnTo>
                    <a:pt x="169623" y="127675"/>
                  </a:lnTo>
                  <a:cubicBezTo>
                    <a:pt x="171254" y="127675"/>
                    <a:pt x="172657" y="128914"/>
                    <a:pt x="172853" y="130545"/>
                  </a:cubicBezTo>
                  <a:lnTo>
                    <a:pt x="176115" y="156641"/>
                  </a:lnTo>
                  <a:cubicBezTo>
                    <a:pt x="176147" y="156870"/>
                    <a:pt x="176147" y="157065"/>
                    <a:pt x="176147" y="157294"/>
                  </a:cubicBezTo>
                  <a:lnTo>
                    <a:pt x="175756" y="162415"/>
                  </a:lnTo>
                  <a:lnTo>
                    <a:pt x="208767" y="170929"/>
                  </a:lnTo>
                  <a:lnTo>
                    <a:pt x="208767" y="170896"/>
                  </a:lnTo>
                  <a:cubicBezTo>
                    <a:pt x="208767" y="165514"/>
                    <a:pt x="207299" y="160229"/>
                    <a:pt x="204494" y="155630"/>
                  </a:cubicBezTo>
                  <a:lnTo>
                    <a:pt x="112734" y="4698"/>
                  </a:lnTo>
                  <a:cubicBezTo>
                    <a:pt x="110940" y="1730"/>
                    <a:pt x="107841" y="1"/>
                    <a:pt x="1043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" name="Google Shape;4324;p127">
              <a:extLst>
                <a:ext uri="{FF2B5EF4-FFF2-40B4-BE49-F238E27FC236}">
                  <a16:creationId xmlns:a16="http://schemas.microsoft.com/office/drawing/2014/main" id="{82F0802E-E9C9-E5C5-F1E1-27EDD34CD762}"/>
                </a:ext>
              </a:extLst>
            </p:cNvPr>
            <p:cNvSpPr/>
            <p:nvPr/>
          </p:nvSpPr>
          <p:spPr>
            <a:xfrm>
              <a:off x="6242625" y="5153925"/>
              <a:ext cx="825" cy="25"/>
            </a:xfrm>
            <a:custGeom>
              <a:avLst/>
              <a:gdLst/>
              <a:ahLst/>
              <a:cxnLst/>
              <a:rect l="l" t="t" r="r" b="b"/>
              <a:pathLst>
                <a:path w="33" h="1" extrusionOk="0">
                  <a:moveTo>
                    <a:pt x="33" y="1"/>
                  </a:moveTo>
                  <a:cubicBezTo>
                    <a:pt x="33" y="1"/>
                    <a:pt x="0" y="1"/>
                    <a:pt x="0" y="1"/>
                  </a:cubicBezTo>
                  <a:cubicBezTo>
                    <a:pt x="0" y="1"/>
                    <a:pt x="33" y="1"/>
                    <a:pt x="3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" name="Google Shape;4325;p127">
              <a:extLst>
                <a:ext uri="{FF2B5EF4-FFF2-40B4-BE49-F238E27FC236}">
                  <a16:creationId xmlns:a16="http://schemas.microsoft.com/office/drawing/2014/main" id="{A1B0C89E-0757-4A56-0A7C-BB2AE9F98E3C}"/>
                </a:ext>
              </a:extLst>
            </p:cNvPr>
            <p:cNvSpPr/>
            <p:nvPr/>
          </p:nvSpPr>
          <p:spPr>
            <a:xfrm>
              <a:off x="6223850" y="5152300"/>
              <a:ext cx="850" cy="825"/>
            </a:xfrm>
            <a:custGeom>
              <a:avLst/>
              <a:gdLst/>
              <a:ahLst/>
              <a:cxnLst/>
              <a:rect l="l" t="t" r="r" b="b"/>
              <a:pathLst>
                <a:path w="34" h="33" extrusionOk="0">
                  <a:moveTo>
                    <a:pt x="33" y="33"/>
                  </a:moveTo>
                  <a:cubicBezTo>
                    <a:pt x="33" y="33"/>
                    <a:pt x="1" y="33"/>
                    <a:pt x="1" y="0"/>
                  </a:cubicBezTo>
                  <a:cubicBezTo>
                    <a:pt x="1" y="33"/>
                    <a:pt x="33" y="33"/>
                    <a:pt x="33" y="3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" name="Google Shape;4326;p127">
              <a:extLst>
                <a:ext uri="{FF2B5EF4-FFF2-40B4-BE49-F238E27FC236}">
                  <a16:creationId xmlns:a16="http://schemas.microsoft.com/office/drawing/2014/main" id="{89C9C6AE-BD10-3F86-0D60-EF0A4D7EA8CB}"/>
                </a:ext>
              </a:extLst>
            </p:cNvPr>
            <p:cNvSpPr/>
            <p:nvPr/>
          </p:nvSpPr>
          <p:spPr>
            <a:xfrm>
              <a:off x="4361275" y="4030175"/>
              <a:ext cx="460775" cy="773925"/>
            </a:xfrm>
            <a:custGeom>
              <a:avLst/>
              <a:gdLst/>
              <a:ahLst/>
              <a:cxnLst/>
              <a:rect l="l" t="t" r="r" b="b"/>
              <a:pathLst>
                <a:path w="18431" h="30957" extrusionOk="0">
                  <a:moveTo>
                    <a:pt x="1827" y="0"/>
                  </a:moveTo>
                  <a:lnTo>
                    <a:pt x="3653" y="22834"/>
                  </a:lnTo>
                  <a:cubicBezTo>
                    <a:pt x="3719" y="23715"/>
                    <a:pt x="3393" y="24628"/>
                    <a:pt x="2773" y="25281"/>
                  </a:cubicBezTo>
                  <a:cubicBezTo>
                    <a:pt x="2153" y="25966"/>
                    <a:pt x="1305" y="26325"/>
                    <a:pt x="391" y="26325"/>
                  </a:cubicBezTo>
                  <a:lnTo>
                    <a:pt x="0" y="26325"/>
                  </a:lnTo>
                  <a:lnTo>
                    <a:pt x="18430" y="30957"/>
                  </a:lnTo>
                  <a:lnTo>
                    <a:pt x="16701" y="7014"/>
                  </a:lnTo>
                  <a:cubicBezTo>
                    <a:pt x="16701" y="6785"/>
                    <a:pt x="16701" y="6590"/>
                    <a:pt x="16734" y="6361"/>
                  </a:cubicBezTo>
                  <a:lnTo>
                    <a:pt x="17028" y="3915"/>
                  </a:lnTo>
                  <a:lnTo>
                    <a:pt x="18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" name="Google Shape;4327;p127">
              <a:extLst>
                <a:ext uri="{FF2B5EF4-FFF2-40B4-BE49-F238E27FC236}">
                  <a16:creationId xmlns:a16="http://schemas.microsoft.com/office/drawing/2014/main" id="{A2B5F41E-D681-27F4-B5C0-61CCFA58FB65}"/>
                </a:ext>
              </a:extLst>
            </p:cNvPr>
            <p:cNvSpPr/>
            <p:nvPr/>
          </p:nvSpPr>
          <p:spPr>
            <a:xfrm>
              <a:off x="5538850" y="4333525"/>
              <a:ext cx="870975" cy="821250"/>
            </a:xfrm>
            <a:custGeom>
              <a:avLst/>
              <a:gdLst/>
              <a:ahLst/>
              <a:cxnLst/>
              <a:rect l="l" t="t" r="r" b="b"/>
              <a:pathLst>
                <a:path w="34839" h="32850" extrusionOk="0">
                  <a:moveTo>
                    <a:pt x="1827" y="1"/>
                  </a:moveTo>
                  <a:lnTo>
                    <a:pt x="0" y="25966"/>
                  </a:lnTo>
                  <a:lnTo>
                    <a:pt x="26716" y="32621"/>
                  </a:lnTo>
                  <a:cubicBezTo>
                    <a:pt x="26944" y="32686"/>
                    <a:pt x="27172" y="32719"/>
                    <a:pt x="27401" y="32751"/>
                  </a:cubicBezTo>
                  <a:cubicBezTo>
                    <a:pt x="27401" y="32784"/>
                    <a:pt x="27433" y="32784"/>
                    <a:pt x="27433" y="32784"/>
                  </a:cubicBezTo>
                  <a:cubicBezTo>
                    <a:pt x="27662" y="32817"/>
                    <a:pt x="27923" y="32817"/>
                    <a:pt x="28151" y="32817"/>
                  </a:cubicBezTo>
                  <a:lnTo>
                    <a:pt x="28184" y="32817"/>
                  </a:lnTo>
                  <a:cubicBezTo>
                    <a:pt x="28216" y="32817"/>
                    <a:pt x="28282" y="32849"/>
                    <a:pt x="28314" y="32849"/>
                  </a:cubicBezTo>
                  <a:cubicBezTo>
                    <a:pt x="28510" y="32849"/>
                    <a:pt x="28706" y="32817"/>
                    <a:pt x="28901" y="32817"/>
                  </a:cubicBezTo>
                  <a:cubicBezTo>
                    <a:pt x="29130" y="32784"/>
                    <a:pt x="29325" y="32751"/>
                    <a:pt x="29554" y="32719"/>
                  </a:cubicBezTo>
                  <a:cubicBezTo>
                    <a:pt x="29619" y="32686"/>
                    <a:pt x="29652" y="32686"/>
                    <a:pt x="29717" y="32686"/>
                  </a:cubicBezTo>
                  <a:cubicBezTo>
                    <a:pt x="29880" y="32653"/>
                    <a:pt x="30076" y="32588"/>
                    <a:pt x="30239" y="32523"/>
                  </a:cubicBezTo>
                  <a:cubicBezTo>
                    <a:pt x="30304" y="32523"/>
                    <a:pt x="30337" y="32523"/>
                    <a:pt x="30369" y="32490"/>
                  </a:cubicBezTo>
                  <a:cubicBezTo>
                    <a:pt x="30565" y="32425"/>
                    <a:pt x="30761" y="32360"/>
                    <a:pt x="30989" y="32262"/>
                  </a:cubicBezTo>
                  <a:cubicBezTo>
                    <a:pt x="31022" y="32229"/>
                    <a:pt x="31087" y="32197"/>
                    <a:pt x="31152" y="32197"/>
                  </a:cubicBezTo>
                  <a:cubicBezTo>
                    <a:pt x="31283" y="32099"/>
                    <a:pt x="31446" y="32034"/>
                    <a:pt x="31576" y="31936"/>
                  </a:cubicBezTo>
                  <a:cubicBezTo>
                    <a:pt x="31641" y="31903"/>
                    <a:pt x="31707" y="31871"/>
                    <a:pt x="31739" y="31838"/>
                  </a:cubicBezTo>
                  <a:cubicBezTo>
                    <a:pt x="31935" y="31740"/>
                    <a:pt x="32131" y="31610"/>
                    <a:pt x="32294" y="31447"/>
                  </a:cubicBezTo>
                  <a:cubicBezTo>
                    <a:pt x="33925" y="30207"/>
                    <a:pt x="34838" y="28348"/>
                    <a:pt x="34838" y="26293"/>
                  </a:cubicBezTo>
                  <a:lnTo>
                    <a:pt x="34838" y="8515"/>
                  </a:lnTo>
                  <a:lnTo>
                    <a:pt x="182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" name="Google Shape;4328;p127">
              <a:extLst>
                <a:ext uri="{FF2B5EF4-FFF2-40B4-BE49-F238E27FC236}">
                  <a16:creationId xmlns:a16="http://schemas.microsoft.com/office/drawing/2014/main" id="{2404EE34-47B0-B206-D81E-90B30127A55D}"/>
                </a:ext>
              </a:extLst>
            </p:cNvPr>
            <p:cNvSpPr/>
            <p:nvPr/>
          </p:nvSpPr>
          <p:spPr>
            <a:xfrm>
              <a:off x="2778375" y="4030175"/>
              <a:ext cx="460800" cy="773100"/>
            </a:xfrm>
            <a:custGeom>
              <a:avLst/>
              <a:gdLst/>
              <a:ahLst/>
              <a:cxnLst/>
              <a:rect l="l" t="t" r="r" b="b"/>
              <a:pathLst>
                <a:path w="18432" h="30924" extrusionOk="0">
                  <a:moveTo>
                    <a:pt x="16604" y="0"/>
                  </a:moveTo>
                  <a:lnTo>
                    <a:pt x="1404" y="3915"/>
                  </a:lnTo>
                  <a:lnTo>
                    <a:pt x="1697" y="6361"/>
                  </a:lnTo>
                  <a:cubicBezTo>
                    <a:pt x="1730" y="6590"/>
                    <a:pt x="1730" y="6785"/>
                    <a:pt x="1730" y="7014"/>
                  </a:cubicBezTo>
                  <a:lnTo>
                    <a:pt x="1" y="30924"/>
                  </a:lnTo>
                  <a:lnTo>
                    <a:pt x="18431" y="26325"/>
                  </a:lnTo>
                  <a:lnTo>
                    <a:pt x="18040" y="26325"/>
                  </a:lnTo>
                  <a:cubicBezTo>
                    <a:pt x="17126" y="26325"/>
                    <a:pt x="16278" y="25966"/>
                    <a:pt x="15658" y="25281"/>
                  </a:cubicBezTo>
                  <a:cubicBezTo>
                    <a:pt x="15039" y="24628"/>
                    <a:pt x="14712" y="23715"/>
                    <a:pt x="14778" y="22834"/>
                  </a:cubicBezTo>
                  <a:lnTo>
                    <a:pt x="1660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" name="Google Shape;4329;p127">
              <a:extLst>
                <a:ext uri="{FF2B5EF4-FFF2-40B4-BE49-F238E27FC236}">
                  <a16:creationId xmlns:a16="http://schemas.microsoft.com/office/drawing/2014/main" id="{D3A2E20F-DBBF-30FE-23B7-2CFD1C8AD727}"/>
                </a:ext>
              </a:extLst>
            </p:cNvPr>
            <p:cNvSpPr/>
            <p:nvPr/>
          </p:nvSpPr>
          <p:spPr>
            <a:xfrm>
              <a:off x="1190625" y="4333525"/>
              <a:ext cx="870975" cy="821250"/>
            </a:xfrm>
            <a:custGeom>
              <a:avLst/>
              <a:gdLst/>
              <a:ahLst/>
              <a:cxnLst/>
              <a:rect l="l" t="t" r="r" b="b"/>
              <a:pathLst>
                <a:path w="34839" h="32850" extrusionOk="0">
                  <a:moveTo>
                    <a:pt x="33011" y="1"/>
                  </a:moveTo>
                  <a:lnTo>
                    <a:pt x="0" y="8515"/>
                  </a:lnTo>
                  <a:lnTo>
                    <a:pt x="0" y="26293"/>
                  </a:lnTo>
                  <a:cubicBezTo>
                    <a:pt x="0" y="28348"/>
                    <a:pt x="913" y="30207"/>
                    <a:pt x="2544" y="31447"/>
                  </a:cubicBezTo>
                  <a:cubicBezTo>
                    <a:pt x="3686" y="32360"/>
                    <a:pt x="5089" y="32849"/>
                    <a:pt x="6524" y="32849"/>
                  </a:cubicBezTo>
                  <a:cubicBezTo>
                    <a:pt x="7046" y="32849"/>
                    <a:pt x="7600" y="32784"/>
                    <a:pt x="8122" y="32621"/>
                  </a:cubicBezTo>
                  <a:lnTo>
                    <a:pt x="34838" y="25966"/>
                  </a:lnTo>
                  <a:lnTo>
                    <a:pt x="3301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" name="Google Shape;4330;p127">
              <a:extLst>
                <a:ext uri="{FF2B5EF4-FFF2-40B4-BE49-F238E27FC236}">
                  <a16:creationId xmlns:a16="http://schemas.microsoft.com/office/drawing/2014/main" id="{8820BCBE-E133-C5EE-8F8B-C8653483885F}"/>
                </a:ext>
              </a:extLst>
            </p:cNvPr>
            <p:cNvSpPr/>
            <p:nvPr/>
          </p:nvSpPr>
          <p:spPr>
            <a:xfrm>
              <a:off x="3146175" y="1693775"/>
              <a:ext cx="1308075" cy="2994525"/>
            </a:xfrm>
            <a:custGeom>
              <a:avLst/>
              <a:gdLst/>
              <a:ahLst/>
              <a:cxnLst/>
              <a:rect l="l" t="t" r="r" b="b"/>
              <a:pathLst>
                <a:path w="52323" h="119781" extrusionOk="0">
                  <a:moveTo>
                    <a:pt x="26149" y="0"/>
                  </a:moveTo>
                  <a:cubicBezTo>
                    <a:pt x="25028" y="0"/>
                    <a:pt x="23911" y="294"/>
                    <a:pt x="22900" y="881"/>
                  </a:cubicBezTo>
                  <a:lnTo>
                    <a:pt x="22900" y="783"/>
                  </a:lnTo>
                  <a:cubicBezTo>
                    <a:pt x="22639" y="914"/>
                    <a:pt x="22410" y="1077"/>
                    <a:pt x="22149" y="1240"/>
                  </a:cubicBezTo>
                  <a:lnTo>
                    <a:pt x="8351" y="11613"/>
                  </a:lnTo>
                  <a:lnTo>
                    <a:pt x="1892" y="93456"/>
                  </a:lnTo>
                  <a:lnTo>
                    <a:pt x="66" y="116290"/>
                  </a:lnTo>
                  <a:cubicBezTo>
                    <a:pt x="0" y="117171"/>
                    <a:pt x="327" y="118084"/>
                    <a:pt x="946" y="118737"/>
                  </a:cubicBezTo>
                  <a:cubicBezTo>
                    <a:pt x="1534" y="119422"/>
                    <a:pt x="2414" y="119781"/>
                    <a:pt x="3328" y="119781"/>
                  </a:cubicBezTo>
                  <a:lnTo>
                    <a:pt x="22900" y="119781"/>
                  </a:lnTo>
                  <a:lnTo>
                    <a:pt x="22900" y="74113"/>
                  </a:lnTo>
                  <a:cubicBezTo>
                    <a:pt x="22900" y="72319"/>
                    <a:pt x="24367" y="70851"/>
                    <a:pt x="26162" y="70851"/>
                  </a:cubicBezTo>
                  <a:cubicBezTo>
                    <a:pt x="27956" y="70851"/>
                    <a:pt x="29424" y="72319"/>
                    <a:pt x="29424" y="74113"/>
                  </a:cubicBezTo>
                  <a:lnTo>
                    <a:pt x="29424" y="119781"/>
                  </a:lnTo>
                  <a:lnTo>
                    <a:pt x="48995" y="119781"/>
                  </a:lnTo>
                  <a:cubicBezTo>
                    <a:pt x="49909" y="119781"/>
                    <a:pt x="50757" y="119422"/>
                    <a:pt x="51377" y="118737"/>
                  </a:cubicBezTo>
                  <a:cubicBezTo>
                    <a:pt x="51997" y="118084"/>
                    <a:pt x="52323" y="117171"/>
                    <a:pt x="52257" y="116290"/>
                  </a:cubicBezTo>
                  <a:lnTo>
                    <a:pt x="50431" y="93456"/>
                  </a:lnTo>
                  <a:lnTo>
                    <a:pt x="43972" y="11613"/>
                  </a:lnTo>
                  <a:lnTo>
                    <a:pt x="30174" y="1240"/>
                  </a:lnTo>
                  <a:cubicBezTo>
                    <a:pt x="29913" y="1077"/>
                    <a:pt x="29685" y="914"/>
                    <a:pt x="29424" y="783"/>
                  </a:cubicBezTo>
                  <a:lnTo>
                    <a:pt x="29424" y="881"/>
                  </a:lnTo>
                  <a:cubicBezTo>
                    <a:pt x="28396" y="294"/>
                    <a:pt x="27271" y="0"/>
                    <a:pt x="2614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9" name="Google Shape;4331;p127">
              <a:extLst>
                <a:ext uri="{FF2B5EF4-FFF2-40B4-BE49-F238E27FC236}">
                  <a16:creationId xmlns:a16="http://schemas.microsoft.com/office/drawing/2014/main" id="{E984C256-A718-1C0E-8DE0-C1ABE1EAF2EA}"/>
                </a:ext>
              </a:extLst>
            </p:cNvPr>
            <p:cNvSpPr/>
            <p:nvPr/>
          </p:nvSpPr>
          <p:spPr>
            <a:xfrm>
              <a:off x="3354950" y="1223225"/>
              <a:ext cx="890525" cy="760900"/>
            </a:xfrm>
            <a:custGeom>
              <a:avLst/>
              <a:gdLst/>
              <a:ahLst/>
              <a:cxnLst/>
              <a:rect l="l" t="t" r="r" b="b"/>
              <a:pathLst>
                <a:path w="35621" h="30436" extrusionOk="0">
                  <a:moveTo>
                    <a:pt x="17811" y="1"/>
                  </a:moveTo>
                  <a:cubicBezTo>
                    <a:pt x="16760" y="1"/>
                    <a:pt x="15710" y="169"/>
                    <a:pt x="14704" y="504"/>
                  </a:cubicBezTo>
                  <a:lnTo>
                    <a:pt x="14704" y="504"/>
                  </a:lnTo>
                  <a:cubicBezTo>
                    <a:pt x="15716" y="179"/>
                    <a:pt x="16763" y="17"/>
                    <a:pt x="17811" y="17"/>
                  </a:cubicBezTo>
                  <a:cubicBezTo>
                    <a:pt x="18858" y="17"/>
                    <a:pt x="19905" y="179"/>
                    <a:pt x="20917" y="504"/>
                  </a:cubicBezTo>
                  <a:lnTo>
                    <a:pt x="20917" y="504"/>
                  </a:lnTo>
                  <a:cubicBezTo>
                    <a:pt x="19911" y="169"/>
                    <a:pt x="18861" y="1"/>
                    <a:pt x="17811" y="1"/>
                  </a:cubicBezTo>
                  <a:close/>
                  <a:moveTo>
                    <a:pt x="20917" y="504"/>
                  </a:moveTo>
                  <a:cubicBezTo>
                    <a:pt x="20969" y="521"/>
                    <a:pt x="21021" y="539"/>
                    <a:pt x="21073" y="557"/>
                  </a:cubicBezTo>
                  <a:lnTo>
                    <a:pt x="21073" y="557"/>
                  </a:lnTo>
                  <a:lnTo>
                    <a:pt x="21073" y="555"/>
                  </a:lnTo>
                  <a:cubicBezTo>
                    <a:pt x="21021" y="538"/>
                    <a:pt x="20969" y="521"/>
                    <a:pt x="20917" y="504"/>
                  </a:cubicBezTo>
                  <a:close/>
                  <a:moveTo>
                    <a:pt x="14704" y="504"/>
                  </a:moveTo>
                  <a:lnTo>
                    <a:pt x="14704" y="504"/>
                  </a:lnTo>
                  <a:cubicBezTo>
                    <a:pt x="14652" y="521"/>
                    <a:pt x="14600" y="538"/>
                    <a:pt x="14549" y="555"/>
                  </a:cubicBezTo>
                  <a:lnTo>
                    <a:pt x="14549" y="557"/>
                  </a:lnTo>
                  <a:lnTo>
                    <a:pt x="14549" y="557"/>
                  </a:lnTo>
                  <a:cubicBezTo>
                    <a:pt x="14600" y="539"/>
                    <a:pt x="14652" y="521"/>
                    <a:pt x="14704" y="504"/>
                  </a:cubicBezTo>
                  <a:close/>
                  <a:moveTo>
                    <a:pt x="14549" y="557"/>
                  </a:moveTo>
                  <a:cubicBezTo>
                    <a:pt x="13627" y="882"/>
                    <a:pt x="12746" y="1349"/>
                    <a:pt x="11939" y="1958"/>
                  </a:cubicBezTo>
                  <a:lnTo>
                    <a:pt x="2805" y="8776"/>
                  </a:lnTo>
                  <a:cubicBezTo>
                    <a:pt x="2055" y="9363"/>
                    <a:pt x="1598" y="10211"/>
                    <a:pt x="1501" y="11157"/>
                  </a:cubicBezTo>
                  <a:lnTo>
                    <a:pt x="0" y="30435"/>
                  </a:lnTo>
                  <a:lnTo>
                    <a:pt x="0" y="30435"/>
                  </a:lnTo>
                  <a:lnTo>
                    <a:pt x="13798" y="20062"/>
                  </a:lnTo>
                  <a:cubicBezTo>
                    <a:pt x="14059" y="19899"/>
                    <a:pt x="14288" y="19736"/>
                    <a:pt x="14549" y="19605"/>
                  </a:cubicBezTo>
                  <a:lnTo>
                    <a:pt x="14549" y="557"/>
                  </a:lnTo>
                  <a:close/>
                  <a:moveTo>
                    <a:pt x="21073" y="557"/>
                  </a:moveTo>
                  <a:lnTo>
                    <a:pt x="21073" y="19605"/>
                  </a:lnTo>
                  <a:cubicBezTo>
                    <a:pt x="21334" y="19736"/>
                    <a:pt x="21562" y="19899"/>
                    <a:pt x="21823" y="20062"/>
                  </a:cubicBezTo>
                  <a:lnTo>
                    <a:pt x="35621" y="30435"/>
                  </a:lnTo>
                  <a:lnTo>
                    <a:pt x="35621" y="30435"/>
                  </a:lnTo>
                  <a:lnTo>
                    <a:pt x="34121" y="11157"/>
                  </a:lnTo>
                  <a:cubicBezTo>
                    <a:pt x="34023" y="10211"/>
                    <a:pt x="33566" y="9363"/>
                    <a:pt x="32816" y="8776"/>
                  </a:cubicBezTo>
                  <a:lnTo>
                    <a:pt x="23682" y="1958"/>
                  </a:lnTo>
                  <a:cubicBezTo>
                    <a:pt x="22875" y="1349"/>
                    <a:pt x="21994" y="882"/>
                    <a:pt x="21073" y="55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" name="Google Shape;4332;p127">
              <a:extLst>
                <a:ext uri="{FF2B5EF4-FFF2-40B4-BE49-F238E27FC236}">
                  <a16:creationId xmlns:a16="http://schemas.microsoft.com/office/drawing/2014/main" id="{36652DD0-CBF0-A2D9-023A-E2BD5ADDDC6E}"/>
                </a:ext>
              </a:extLst>
            </p:cNvPr>
            <p:cNvSpPr/>
            <p:nvPr/>
          </p:nvSpPr>
          <p:spPr>
            <a:xfrm>
              <a:off x="4778800" y="4189200"/>
              <a:ext cx="815525" cy="1233050"/>
            </a:xfrm>
            <a:custGeom>
              <a:avLst/>
              <a:gdLst/>
              <a:ahLst/>
              <a:cxnLst/>
              <a:rect l="l" t="t" r="r" b="b"/>
              <a:pathLst>
                <a:path w="32621" h="49322" extrusionOk="0">
                  <a:moveTo>
                    <a:pt x="33" y="0"/>
                  </a:moveTo>
                  <a:cubicBezTo>
                    <a:pt x="0" y="131"/>
                    <a:pt x="0" y="261"/>
                    <a:pt x="0" y="392"/>
                  </a:cubicBezTo>
                  <a:lnTo>
                    <a:pt x="2" y="392"/>
                  </a:lnTo>
                  <a:cubicBezTo>
                    <a:pt x="6" y="264"/>
                    <a:pt x="13" y="138"/>
                    <a:pt x="33" y="0"/>
                  </a:cubicBezTo>
                  <a:close/>
                  <a:moveTo>
                    <a:pt x="32588" y="0"/>
                  </a:moveTo>
                  <a:cubicBezTo>
                    <a:pt x="32607" y="138"/>
                    <a:pt x="32615" y="264"/>
                    <a:pt x="32618" y="392"/>
                  </a:cubicBezTo>
                  <a:lnTo>
                    <a:pt x="32620" y="392"/>
                  </a:lnTo>
                  <a:cubicBezTo>
                    <a:pt x="32620" y="261"/>
                    <a:pt x="32620" y="131"/>
                    <a:pt x="32588" y="0"/>
                  </a:cubicBezTo>
                  <a:close/>
                  <a:moveTo>
                    <a:pt x="2" y="392"/>
                  </a:moveTo>
                  <a:cubicBezTo>
                    <a:pt x="0" y="476"/>
                    <a:pt x="0" y="562"/>
                    <a:pt x="0" y="653"/>
                  </a:cubicBezTo>
                  <a:lnTo>
                    <a:pt x="1729" y="24563"/>
                  </a:lnTo>
                  <a:lnTo>
                    <a:pt x="3262" y="46320"/>
                  </a:lnTo>
                  <a:cubicBezTo>
                    <a:pt x="3393" y="48017"/>
                    <a:pt x="4828" y="49321"/>
                    <a:pt x="6524" y="49321"/>
                  </a:cubicBezTo>
                  <a:lnTo>
                    <a:pt x="26096" y="49321"/>
                  </a:lnTo>
                  <a:cubicBezTo>
                    <a:pt x="27793" y="49321"/>
                    <a:pt x="29228" y="48017"/>
                    <a:pt x="29358" y="46320"/>
                  </a:cubicBezTo>
                  <a:lnTo>
                    <a:pt x="30402" y="31739"/>
                  </a:lnTo>
                  <a:lnTo>
                    <a:pt x="32229" y="5774"/>
                  </a:lnTo>
                  <a:lnTo>
                    <a:pt x="32620" y="653"/>
                  </a:lnTo>
                  <a:cubicBezTo>
                    <a:pt x="32620" y="562"/>
                    <a:pt x="32620" y="476"/>
                    <a:pt x="32618" y="39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" name="Google Shape;4333;p127">
              <a:extLst>
                <a:ext uri="{FF2B5EF4-FFF2-40B4-BE49-F238E27FC236}">
                  <a16:creationId xmlns:a16="http://schemas.microsoft.com/office/drawing/2014/main" id="{4A19A953-80E6-ED63-6122-E4C24F02A0CA}"/>
                </a:ext>
              </a:extLst>
            </p:cNvPr>
            <p:cNvSpPr/>
            <p:nvPr/>
          </p:nvSpPr>
          <p:spPr>
            <a:xfrm>
              <a:off x="3718650" y="3465025"/>
              <a:ext cx="163125" cy="1957225"/>
            </a:xfrm>
            <a:custGeom>
              <a:avLst/>
              <a:gdLst/>
              <a:ahLst/>
              <a:cxnLst/>
              <a:rect l="l" t="t" r="r" b="b"/>
              <a:pathLst>
                <a:path w="6525" h="78289" extrusionOk="0">
                  <a:moveTo>
                    <a:pt x="3263" y="1"/>
                  </a:moveTo>
                  <a:cubicBezTo>
                    <a:pt x="1468" y="1"/>
                    <a:pt x="1" y="1469"/>
                    <a:pt x="1" y="3263"/>
                  </a:cubicBezTo>
                  <a:lnTo>
                    <a:pt x="1" y="48931"/>
                  </a:lnTo>
                  <a:lnTo>
                    <a:pt x="1" y="75026"/>
                  </a:lnTo>
                  <a:cubicBezTo>
                    <a:pt x="1" y="76853"/>
                    <a:pt x="1468" y="78288"/>
                    <a:pt x="3263" y="78288"/>
                  </a:cubicBezTo>
                  <a:cubicBezTo>
                    <a:pt x="5057" y="78288"/>
                    <a:pt x="6525" y="76853"/>
                    <a:pt x="6525" y="75026"/>
                  </a:cubicBezTo>
                  <a:lnTo>
                    <a:pt x="6525" y="48931"/>
                  </a:lnTo>
                  <a:lnTo>
                    <a:pt x="6525" y="3263"/>
                  </a:lnTo>
                  <a:cubicBezTo>
                    <a:pt x="6525" y="1469"/>
                    <a:pt x="5057" y="1"/>
                    <a:pt x="32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" name="Google Shape;4334;p127">
              <a:extLst>
                <a:ext uri="{FF2B5EF4-FFF2-40B4-BE49-F238E27FC236}">
                  <a16:creationId xmlns:a16="http://schemas.microsoft.com/office/drawing/2014/main" id="{90122C25-A71E-25FC-293C-158943F47635}"/>
                </a:ext>
              </a:extLst>
            </p:cNvPr>
            <p:cNvSpPr/>
            <p:nvPr/>
          </p:nvSpPr>
          <p:spPr>
            <a:xfrm>
              <a:off x="4778800" y="3465025"/>
              <a:ext cx="815525" cy="733975"/>
            </a:xfrm>
            <a:custGeom>
              <a:avLst/>
              <a:gdLst/>
              <a:ahLst/>
              <a:cxnLst/>
              <a:rect l="l" t="t" r="r" b="b"/>
              <a:pathLst>
                <a:path w="32621" h="29359" extrusionOk="0">
                  <a:moveTo>
                    <a:pt x="6524" y="1"/>
                  </a:moveTo>
                  <a:cubicBezTo>
                    <a:pt x="4893" y="1"/>
                    <a:pt x="3491" y="1240"/>
                    <a:pt x="3295" y="2871"/>
                  </a:cubicBezTo>
                  <a:lnTo>
                    <a:pt x="327" y="26521"/>
                  </a:lnTo>
                  <a:lnTo>
                    <a:pt x="33" y="28967"/>
                  </a:lnTo>
                  <a:cubicBezTo>
                    <a:pt x="0" y="29098"/>
                    <a:pt x="0" y="29228"/>
                    <a:pt x="0" y="29359"/>
                  </a:cubicBezTo>
                  <a:lnTo>
                    <a:pt x="32620" y="29359"/>
                  </a:lnTo>
                  <a:cubicBezTo>
                    <a:pt x="32620" y="29228"/>
                    <a:pt x="32620" y="29098"/>
                    <a:pt x="32588" y="28967"/>
                  </a:cubicBezTo>
                  <a:lnTo>
                    <a:pt x="29326" y="2871"/>
                  </a:lnTo>
                  <a:cubicBezTo>
                    <a:pt x="29130" y="1240"/>
                    <a:pt x="27727" y="1"/>
                    <a:pt x="2609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" name="Google Shape;4335;p127">
              <a:extLst>
                <a:ext uri="{FF2B5EF4-FFF2-40B4-BE49-F238E27FC236}">
                  <a16:creationId xmlns:a16="http://schemas.microsoft.com/office/drawing/2014/main" id="{329B261F-FBE5-8921-28AB-B17B5406B243}"/>
                </a:ext>
              </a:extLst>
            </p:cNvPr>
            <p:cNvSpPr/>
            <p:nvPr/>
          </p:nvSpPr>
          <p:spPr>
            <a:xfrm>
              <a:off x="2006100" y="4189200"/>
              <a:ext cx="815525" cy="1233050"/>
            </a:xfrm>
            <a:custGeom>
              <a:avLst/>
              <a:gdLst/>
              <a:ahLst/>
              <a:cxnLst/>
              <a:rect l="l" t="t" r="r" b="b"/>
              <a:pathLst>
                <a:path w="32621" h="49322" extrusionOk="0">
                  <a:moveTo>
                    <a:pt x="33" y="0"/>
                  </a:moveTo>
                  <a:cubicBezTo>
                    <a:pt x="1" y="131"/>
                    <a:pt x="1" y="261"/>
                    <a:pt x="1" y="392"/>
                  </a:cubicBezTo>
                  <a:lnTo>
                    <a:pt x="3" y="392"/>
                  </a:lnTo>
                  <a:cubicBezTo>
                    <a:pt x="6" y="264"/>
                    <a:pt x="14" y="138"/>
                    <a:pt x="33" y="0"/>
                  </a:cubicBezTo>
                  <a:close/>
                  <a:moveTo>
                    <a:pt x="32588" y="0"/>
                  </a:moveTo>
                  <a:cubicBezTo>
                    <a:pt x="32608" y="138"/>
                    <a:pt x="32616" y="264"/>
                    <a:pt x="32619" y="392"/>
                  </a:cubicBezTo>
                  <a:lnTo>
                    <a:pt x="32621" y="392"/>
                  </a:lnTo>
                  <a:cubicBezTo>
                    <a:pt x="32621" y="261"/>
                    <a:pt x="32621" y="131"/>
                    <a:pt x="32588" y="0"/>
                  </a:cubicBezTo>
                  <a:close/>
                  <a:moveTo>
                    <a:pt x="3" y="392"/>
                  </a:moveTo>
                  <a:cubicBezTo>
                    <a:pt x="1" y="476"/>
                    <a:pt x="1" y="562"/>
                    <a:pt x="1" y="653"/>
                  </a:cubicBezTo>
                  <a:lnTo>
                    <a:pt x="392" y="5774"/>
                  </a:lnTo>
                  <a:lnTo>
                    <a:pt x="2219" y="31739"/>
                  </a:lnTo>
                  <a:lnTo>
                    <a:pt x="3263" y="46320"/>
                  </a:lnTo>
                  <a:cubicBezTo>
                    <a:pt x="3393" y="48017"/>
                    <a:pt x="4829" y="49321"/>
                    <a:pt x="6525" y="49321"/>
                  </a:cubicBezTo>
                  <a:lnTo>
                    <a:pt x="26097" y="49321"/>
                  </a:lnTo>
                  <a:cubicBezTo>
                    <a:pt x="27793" y="49321"/>
                    <a:pt x="29228" y="48017"/>
                    <a:pt x="29359" y="46320"/>
                  </a:cubicBezTo>
                  <a:lnTo>
                    <a:pt x="30892" y="24596"/>
                  </a:lnTo>
                  <a:lnTo>
                    <a:pt x="32621" y="653"/>
                  </a:lnTo>
                  <a:cubicBezTo>
                    <a:pt x="32621" y="562"/>
                    <a:pt x="32621" y="476"/>
                    <a:pt x="32619" y="39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" name="Google Shape;4336;p127">
              <a:extLst>
                <a:ext uri="{FF2B5EF4-FFF2-40B4-BE49-F238E27FC236}">
                  <a16:creationId xmlns:a16="http://schemas.microsoft.com/office/drawing/2014/main" id="{D895F460-1CEF-17B3-AD02-1E28200D604F}"/>
                </a:ext>
              </a:extLst>
            </p:cNvPr>
            <p:cNvSpPr/>
            <p:nvPr/>
          </p:nvSpPr>
          <p:spPr>
            <a:xfrm>
              <a:off x="2006100" y="3465025"/>
              <a:ext cx="815525" cy="733975"/>
            </a:xfrm>
            <a:custGeom>
              <a:avLst/>
              <a:gdLst/>
              <a:ahLst/>
              <a:cxnLst/>
              <a:rect l="l" t="t" r="r" b="b"/>
              <a:pathLst>
                <a:path w="32621" h="29359" extrusionOk="0">
                  <a:moveTo>
                    <a:pt x="6525" y="1"/>
                  </a:moveTo>
                  <a:cubicBezTo>
                    <a:pt x="4894" y="1"/>
                    <a:pt x="3491" y="1240"/>
                    <a:pt x="3295" y="2871"/>
                  </a:cubicBezTo>
                  <a:lnTo>
                    <a:pt x="33" y="28967"/>
                  </a:lnTo>
                  <a:cubicBezTo>
                    <a:pt x="1" y="29098"/>
                    <a:pt x="1" y="29228"/>
                    <a:pt x="1" y="29359"/>
                  </a:cubicBezTo>
                  <a:lnTo>
                    <a:pt x="32588" y="29359"/>
                  </a:lnTo>
                  <a:cubicBezTo>
                    <a:pt x="32588" y="29228"/>
                    <a:pt x="32621" y="29098"/>
                    <a:pt x="32588" y="28967"/>
                  </a:cubicBezTo>
                  <a:lnTo>
                    <a:pt x="32295" y="26521"/>
                  </a:lnTo>
                  <a:lnTo>
                    <a:pt x="29326" y="2871"/>
                  </a:lnTo>
                  <a:cubicBezTo>
                    <a:pt x="29130" y="1240"/>
                    <a:pt x="27728" y="1"/>
                    <a:pt x="2609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" name="Google Shape;4337;p127">
              <a:extLst>
                <a:ext uri="{FF2B5EF4-FFF2-40B4-BE49-F238E27FC236}">
                  <a16:creationId xmlns:a16="http://schemas.microsoft.com/office/drawing/2014/main" id="{BA1DE90D-28B8-778A-E28B-C4D7AA28FAEB}"/>
                </a:ext>
              </a:extLst>
            </p:cNvPr>
            <p:cNvSpPr/>
            <p:nvPr/>
          </p:nvSpPr>
          <p:spPr>
            <a:xfrm>
              <a:off x="3718650" y="1223650"/>
              <a:ext cx="163125" cy="492175"/>
            </a:xfrm>
            <a:custGeom>
              <a:avLst/>
              <a:gdLst/>
              <a:ahLst/>
              <a:cxnLst/>
              <a:rect l="l" t="t" r="r" b="b"/>
              <a:pathLst>
                <a:path w="6525" h="19687" extrusionOk="0">
                  <a:moveTo>
                    <a:pt x="3263" y="0"/>
                  </a:moveTo>
                  <a:cubicBezTo>
                    <a:pt x="2162" y="0"/>
                    <a:pt x="1061" y="180"/>
                    <a:pt x="1" y="538"/>
                  </a:cubicBezTo>
                  <a:lnTo>
                    <a:pt x="1" y="19588"/>
                  </a:lnTo>
                  <a:lnTo>
                    <a:pt x="1" y="19686"/>
                  </a:lnTo>
                  <a:cubicBezTo>
                    <a:pt x="1028" y="19099"/>
                    <a:pt x="2153" y="18805"/>
                    <a:pt x="3275" y="18805"/>
                  </a:cubicBezTo>
                  <a:cubicBezTo>
                    <a:pt x="4396" y="18805"/>
                    <a:pt x="5513" y="19099"/>
                    <a:pt x="6525" y="19686"/>
                  </a:cubicBezTo>
                  <a:lnTo>
                    <a:pt x="6525" y="19588"/>
                  </a:lnTo>
                  <a:lnTo>
                    <a:pt x="6525" y="538"/>
                  </a:lnTo>
                  <a:cubicBezTo>
                    <a:pt x="5464" y="180"/>
                    <a:pt x="4363" y="0"/>
                    <a:pt x="32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06" name="Google Shape;6266;p128">
            <a:extLst>
              <a:ext uri="{FF2B5EF4-FFF2-40B4-BE49-F238E27FC236}">
                <a16:creationId xmlns:a16="http://schemas.microsoft.com/office/drawing/2014/main" id="{7A25C0A7-6C6C-51AE-967C-828A9F0F6D36}"/>
              </a:ext>
            </a:extLst>
          </p:cNvPr>
          <p:cNvGrpSpPr/>
          <p:nvPr/>
        </p:nvGrpSpPr>
        <p:grpSpPr>
          <a:xfrm>
            <a:off x="7206377" y="276137"/>
            <a:ext cx="1401145" cy="1407120"/>
            <a:chOff x="1135975" y="237900"/>
            <a:chExt cx="5273850" cy="5219425"/>
          </a:xfrm>
        </p:grpSpPr>
        <p:sp>
          <p:nvSpPr>
            <p:cNvPr id="2007" name="Google Shape;6267;p128">
              <a:extLst>
                <a:ext uri="{FF2B5EF4-FFF2-40B4-BE49-F238E27FC236}">
                  <a16:creationId xmlns:a16="http://schemas.microsoft.com/office/drawing/2014/main" id="{701C30E5-8401-8061-1DB8-2939F19620CC}"/>
                </a:ext>
              </a:extLst>
            </p:cNvPr>
            <p:cNvSpPr/>
            <p:nvPr/>
          </p:nvSpPr>
          <p:spPr>
            <a:xfrm>
              <a:off x="4779625" y="2089500"/>
              <a:ext cx="666275" cy="428775"/>
            </a:xfrm>
            <a:custGeom>
              <a:avLst/>
              <a:gdLst/>
              <a:ahLst/>
              <a:cxnLst/>
              <a:rect l="l" t="t" r="r" b="b"/>
              <a:pathLst>
                <a:path w="26651" h="17151" extrusionOk="0">
                  <a:moveTo>
                    <a:pt x="19870" y="0"/>
                  </a:moveTo>
                  <a:cubicBezTo>
                    <a:pt x="19802" y="0"/>
                    <a:pt x="19735" y="8"/>
                    <a:pt x="19670" y="25"/>
                  </a:cubicBezTo>
                  <a:lnTo>
                    <a:pt x="0" y="4787"/>
                  </a:lnTo>
                  <a:lnTo>
                    <a:pt x="12363" y="17150"/>
                  </a:lnTo>
                  <a:lnTo>
                    <a:pt x="26194" y="7332"/>
                  </a:lnTo>
                  <a:cubicBezTo>
                    <a:pt x="26585" y="7038"/>
                    <a:pt x="26650" y="6451"/>
                    <a:pt x="26292" y="6092"/>
                  </a:cubicBezTo>
                  <a:lnTo>
                    <a:pt x="20420" y="220"/>
                  </a:lnTo>
                  <a:cubicBezTo>
                    <a:pt x="20273" y="74"/>
                    <a:pt x="20071" y="0"/>
                    <a:pt x="1987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" name="Google Shape;6268;p128">
              <a:extLst>
                <a:ext uri="{FF2B5EF4-FFF2-40B4-BE49-F238E27FC236}">
                  <a16:creationId xmlns:a16="http://schemas.microsoft.com/office/drawing/2014/main" id="{C2730813-186D-CBA0-4506-9B1FF6E4B57E}"/>
                </a:ext>
              </a:extLst>
            </p:cNvPr>
            <p:cNvSpPr/>
            <p:nvPr/>
          </p:nvSpPr>
          <p:spPr>
            <a:xfrm>
              <a:off x="4468900" y="2284200"/>
              <a:ext cx="757625" cy="751500"/>
            </a:xfrm>
            <a:custGeom>
              <a:avLst/>
              <a:gdLst/>
              <a:ahLst/>
              <a:cxnLst/>
              <a:rect l="l" t="t" r="r" b="b"/>
              <a:pathLst>
                <a:path w="30305" h="30060" extrusionOk="0">
                  <a:moveTo>
                    <a:pt x="17811" y="0"/>
                  </a:moveTo>
                  <a:lnTo>
                    <a:pt x="1" y="17811"/>
                  </a:lnTo>
                  <a:lnTo>
                    <a:pt x="11548" y="29325"/>
                  </a:lnTo>
                  <a:cubicBezTo>
                    <a:pt x="12021" y="29815"/>
                    <a:pt x="12641" y="30059"/>
                    <a:pt x="13265" y="30059"/>
                  </a:cubicBezTo>
                  <a:cubicBezTo>
                    <a:pt x="13889" y="30059"/>
                    <a:pt x="14517" y="29815"/>
                    <a:pt x="15006" y="29325"/>
                  </a:cubicBezTo>
                  <a:lnTo>
                    <a:pt x="29359" y="14973"/>
                  </a:lnTo>
                  <a:cubicBezTo>
                    <a:pt x="30305" y="14027"/>
                    <a:pt x="30305" y="12461"/>
                    <a:pt x="29359" y="11515"/>
                  </a:cubicBezTo>
                  <a:lnTo>
                    <a:pt x="1781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" name="Google Shape;6269;p128">
              <a:extLst>
                <a:ext uri="{FF2B5EF4-FFF2-40B4-BE49-F238E27FC236}">
                  <a16:creationId xmlns:a16="http://schemas.microsoft.com/office/drawing/2014/main" id="{66539DA8-F589-7339-DBD6-2A1844CA32F7}"/>
                </a:ext>
              </a:extLst>
            </p:cNvPr>
            <p:cNvSpPr/>
            <p:nvPr/>
          </p:nvSpPr>
          <p:spPr>
            <a:xfrm>
              <a:off x="4691550" y="2284200"/>
              <a:ext cx="534975" cy="553750"/>
            </a:xfrm>
            <a:custGeom>
              <a:avLst/>
              <a:gdLst/>
              <a:ahLst/>
              <a:cxnLst/>
              <a:rect l="l" t="t" r="r" b="b"/>
              <a:pathLst>
                <a:path w="21399" h="22150" extrusionOk="0">
                  <a:moveTo>
                    <a:pt x="8905" y="0"/>
                  </a:moveTo>
                  <a:lnTo>
                    <a:pt x="0" y="8905"/>
                  </a:lnTo>
                  <a:lnTo>
                    <a:pt x="13276" y="22149"/>
                  </a:lnTo>
                  <a:lnTo>
                    <a:pt x="20453" y="14973"/>
                  </a:lnTo>
                  <a:cubicBezTo>
                    <a:pt x="21399" y="14027"/>
                    <a:pt x="21399" y="12461"/>
                    <a:pt x="20453" y="11515"/>
                  </a:cubicBezTo>
                  <a:lnTo>
                    <a:pt x="890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" name="Google Shape;6270;p128">
              <a:extLst>
                <a:ext uri="{FF2B5EF4-FFF2-40B4-BE49-F238E27FC236}">
                  <a16:creationId xmlns:a16="http://schemas.microsoft.com/office/drawing/2014/main" id="{443B9CC3-61F2-1F0B-61FF-457A394081D9}"/>
                </a:ext>
              </a:extLst>
            </p:cNvPr>
            <p:cNvSpPr/>
            <p:nvPr/>
          </p:nvSpPr>
          <p:spPr>
            <a:xfrm>
              <a:off x="4676050" y="3727625"/>
              <a:ext cx="1733775" cy="1729700"/>
            </a:xfrm>
            <a:custGeom>
              <a:avLst/>
              <a:gdLst/>
              <a:ahLst/>
              <a:cxnLst/>
              <a:rect l="l" t="t" r="r" b="b"/>
              <a:pathLst>
                <a:path w="69351" h="69188" extrusionOk="0">
                  <a:moveTo>
                    <a:pt x="27271" y="0"/>
                  </a:moveTo>
                  <a:lnTo>
                    <a:pt x="0" y="27205"/>
                  </a:lnTo>
                  <a:lnTo>
                    <a:pt x="5774" y="36111"/>
                  </a:lnTo>
                  <a:cubicBezTo>
                    <a:pt x="19181" y="56726"/>
                    <a:pt x="42145" y="69187"/>
                    <a:pt x="66773" y="69187"/>
                  </a:cubicBezTo>
                  <a:lnTo>
                    <a:pt x="68176" y="69187"/>
                  </a:lnTo>
                  <a:cubicBezTo>
                    <a:pt x="68828" y="69187"/>
                    <a:pt x="69350" y="68665"/>
                    <a:pt x="69350" y="68013"/>
                  </a:cubicBezTo>
                  <a:lnTo>
                    <a:pt x="69350" y="65893"/>
                  </a:lnTo>
                  <a:cubicBezTo>
                    <a:pt x="69350" y="39112"/>
                    <a:pt x="54541" y="14516"/>
                    <a:pt x="30859" y="1925"/>
                  </a:cubicBezTo>
                  <a:lnTo>
                    <a:pt x="2727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" name="Google Shape;6271;p128">
              <a:extLst>
                <a:ext uri="{FF2B5EF4-FFF2-40B4-BE49-F238E27FC236}">
                  <a16:creationId xmlns:a16="http://schemas.microsoft.com/office/drawing/2014/main" id="{58F030C7-A6A8-149D-FCE2-AD66416318A0}"/>
                </a:ext>
              </a:extLst>
            </p:cNvPr>
            <p:cNvSpPr/>
            <p:nvPr/>
          </p:nvSpPr>
          <p:spPr>
            <a:xfrm>
              <a:off x="5242000" y="3727625"/>
              <a:ext cx="1167825" cy="1729700"/>
            </a:xfrm>
            <a:custGeom>
              <a:avLst/>
              <a:gdLst/>
              <a:ahLst/>
              <a:cxnLst/>
              <a:rect l="l" t="t" r="r" b="b"/>
              <a:pathLst>
                <a:path w="46713" h="69188" extrusionOk="0">
                  <a:moveTo>
                    <a:pt x="4633" y="0"/>
                  </a:moveTo>
                  <a:lnTo>
                    <a:pt x="0" y="4600"/>
                  </a:lnTo>
                  <a:cubicBezTo>
                    <a:pt x="20975" y="17811"/>
                    <a:pt x="33860" y="40906"/>
                    <a:pt x="33860" y="65893"/>
                  </a:cubicBezTo>
                  <a:lnTo>
                    <a:pt x="33860" y="68013"/>
                  </a:lnTo>
                  <a:cubicBezTo>
                    <a:pt x="33860" y="68176"/>
                    <a:pt x="33827" y="68306"/>
                    <a:pt x="33762" y="68437"/>
                  </a:cubicBezTo>
                  <a:cubicBezTo>
                    <a:pt x="37187" y="68926"/>
                    <a:pt x="40645" y="69187"/>
                    <a:pt x="44135" y="69187"/>
                  </a:cubicBezTo>
                  <a:lnTo>
                    <a:pt x="45538" y="69187"/>
                  </a:lnTo>
                  <a:cubicBezTo>
                    <a:pt x="46190" y="69187"/>
                    <a:pt x="46712" y="68665"/>
                    <a:pt x="46712" y="68013"/>
                  </a:cubicBezTo>
                  <a:lnTo>
                    <a:pt x="46712" y="65893"/>
                  </a:lnTo>
                  <a:cubicBezTo>
                    <a:pt x="46712" y="39112"/>
                    <a:pt x="31903" y="14516"/>
                    <a:pt x="8221" y="1925"/>
                  </a:cubicBezTo>
                  <a:lnTo>
                    <a:pt x="463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" name="Google Shape;6272;p128">
              <a:extLst>
                <a:ext uri="{FF2B5EF4-FFF2-40B4-BE49-F238E27FC236}">
                  <a16:creationId xmlns:a16="http://schemas.microsoft.com/office/drawing/2014/main" id="{73C53AF6-B942-CEF8-A243-DB2AF5EE5C3F}"/>
                </a:ext>
              </a:extLst>
            </p:cNvPr>
            <p:cNvSpPr/>
            <p:nvPr/>
          </p:nvSpPr>
          <p:spPr>
            <a:xfrm>
              <a:off x="4270750" y="3318250"/>
              <a:ext cx="1137625" cy="1125450"/>
            </a:xfrm>
            <a:custGeom>
              <a:avLst/>
              <a:gdLst/>
              <a:ahLst/>
              <a:cxnLst/>
              <a:rect l="l" t="t" r="r" b="b"/>
              <a:pathLst>
                <a:path w="45505" h="45018" extrusionOk="0">
                  <a:moveTo>
                    <a:pt x="21399" y="0"/>
                  </a:moveTo>
                  <a:lnTo>
                    <a:pt x="0" y="21399"/>
                  </a:lnTo>
                  <a:lnTo>
                    <a:pt x="13342" y="43580"/>
                  </a:lnTo>
                  <a:cubicBezTo>
                    <a:pt x="13886" y="44513"/>
                    <a:pt x="14859" y="45018"/>
                    <a:pt x="15811" y="45018"/>
                  </a:cubicBezTo>
                  <a:cubicBezTo>
                    <a:pt x="16458" y="45018"/>
                    <a:pt x="17095" y="44786"/>
                    <a:pt x="17582" y="44298"/>
                  </a:cubicBezTo>
                  <a:lnTo>
                    <a:pt x="44298" y="17582"/>
                  </a:lnTo>
                  <a:cubicBezTo>
                    <a:pt x="45505" y="16375"/>
                    <a:pt x="45146" y="14255"/>
                    <a:pt x="43580" y="13309"/>
                  </a:cubicBezTo>
                  <a:lnTo>
                    <a:pt x="2139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" name="Google Shape;6273;p128">
              <a:extLst>
                <a:ext uri="{FF2B5EF4-FFF2-40B4-BE49-F238E27FC236}">
                  <a16:creationId xmlns:a16="http://schemas.microsoft.com/office/drawing/2014/main" id="{B5AA02BE-F87B-138F-0450-FB49DE56D16D}"/>
                </a:ext>
              </a:extLst>
            </p:cNvPr>
            <p:cNvSpPr/>
            <p:nvPr/>
          </p:nvSpPr>
          <p:spPr>
            <a:xfrm>
              <a:off x="4582275" y="3318250"/>
              <a:ext cx="826100" cy="662200"/>
            </a:xfrm>
            <a:custGeom>
              <a:avLst/>
              <a:gdLst/>
              <a:ahLst/>
              <a:cxnLst/>
              <a:rect l="l" t="t" r="r" b="b"/>
              <a:pathLst>
                <a:path w="33044" h="26488" extrusionOk="0">
                  <a:moveTo>
                    <a:pt x="8938" y="0"/>
                  </a:moveTo>
                  <a:lnTo>
                    <a:pt x="0" y="8905"/>
                  </a:lnTo>
                  <a:lnTo>
                    <a:pt x="22214" y="22247"/>
                  </a:lnTo>
                  <a:cubicBezTo>
                    <a:pt x="23780" y="23160"/>
                    <a:pt x="24139" y="25281"/>
                    <a:pt x="22932" y="26488"/>
                  </a:cubicBezTo>
                  <a:lnTo>
                    <a:pt x="31837" y="17582"/>
                  </a:lnTo>
                  <a:cubicBezTo>
                    <a:pt x="33044" y="16375"/>
                    <a:pt x="32685" y="14255"/>
                    <a:pt x="31119" y="13342"/>
                  </a:cubicBezTo>
                  <a:lnTo>
                    <a:pt x="89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" name="Google Shape;6274;p128">
              <a:extLst>
                <a:ext uri="{FF2B5EF4-FFF2-40B4-BE49-F238E27FC236}">
                  <a16:creationId xmlns:a16="http://schemas.microsoft.com/office/drawing/2014/main" id="{05F215A5-C6EE-2F5B-DDEF-53AF977F538D}"/>
                </a:ext>
              </a:extLst>
            </p:cNvPr>
            <p:cNvSpPr/>
            <p:nvPr/>
          </p:nvSpPr>
          <p:spPr>
            <a:xfrm>
              <a:off x="2923550" y="941375"/>
              <a:ext cx="2099925" cy="1896575"/>
            </a:xfrm>
            <a:custGeom>
              <a:avLst/>
              <a:gdLst/>
              <a:ahLst/>
              <a:cxnLst/>
              <a:rect l="l" t="t" r="r" b="b"/>
              <a:pathLst>
                <a:path w="83997" h="75863" extrusionOk="0">
                  <a:moveTo>
                    <a:pt x="8170" y="1"/>
                  </a:moveTo>
                  <a:cubicBezTo>
                    <a:pt x="6204" y="1"/>
                    <a:pt x="4301" y="777"/>
                    <a:pt x="2903" y="2174"/>
                  </a:cubicBezTo>
                  <a:cubicBezTo>
                    <a:pt x="33" y="5044"/>
                    <a:pt x="0" y="9709"/>
                    <a:pt x="2871" y="12580"/>
                  </a:cubicBezTo>
                  <a:lnTo>
                    <a:pt x="66153" y="75862"/>
                  </a:lnTo>
                  <a:lnTo>
                    <a:pt x="83996" y="58052"/>
                  </a:lnTo>
                  <a:lnTo>
                    <a:pt x="32914" y="6969"/>
                  </a:lnTo>
                  <a:cubicBezTo>
                    <a:pt x="30532" y="4588"/>
                    <a:pt x="27434" y="3022"/>
                    <a:pt x="24106" y="2467"/>
                  </a:cubicBezTo>
                  <a:lnTo>
                    <a:pt x="9297" y="86"/>
                  </a:lnTo>
                  <a:cubicBezTo>
                    <a:pt x="8921" y="29"/>
                    <a:pt x="8544" y="1"/>
                    <a:pt x="81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" name="Google Shape;6275;p128">
              <a:extLst>
                <a:ext uri="{FF2B5EF4-FFF2-40B4-BE49-F238E27FC236}">
                  <a16:creationId xmlns:a16="http://schemas.microsoft.com/office/drawing/2014/main" id="{68DB92A7-F553-22FA-4675-6F09F6AA96BF}"/>
                </a:ext>
              </a:extLst>
            </p:cNvPr>
            <p:cNvSpPr/>
            <p:nvPr/>
          </p:nvSpPr>
          <p:spPr>
            <a:xfrm>
              <a:off x="2932525" y="941375"/>
              <a:ext cx="2090950" cy="1673925"/>
            </a:xfrm>
            <a:custGeom>
              <a:avLst/>
              <a:gdLst/>
              <a:ahLst/>
              <a:cxnLst/>
              <a:rect l="l" t="t" r="r" b="b"/>
              <a:pathLst>
                <a:path w="83638" h="66957" extrusionOk="0">
                  <a:moveTo>
                    <a:pt x="7811" y="1"/>
                  </a:moveTo>
                  <a:cubicBezTo>
                    <a:pt x="5845" y="1"/>
                    <a:pt x="3942" y="777"/>
                    <a:pt x="2544" y="2174"/>
                  </a:cubicBezTo>
                  <a:cubicBezTo>
                    <a:pt x="652" y="4066"/>
                    <a:pt x="0" y="6708"/>
                    <a:pt x="587" y="9089"/>
                  </a:cubicBezTo>
                  <a:lnTo>
                    <a:pt x="14842" y="11373"/>
                  </a:lnTo>
                  <a:cubicBezTo>
                    <a:pt x="18169" y="11927"/>
                    <a:pt x="21268" y="13493"/>
                    <a:pt x="23649" y="15874"/>
                  </a:cubicBezTo>
                  <a:lnTo>
                    <a:pt x="74732" y="66957"/>
                  </a:lnTo>
                  <a:lnTo>
                    <a:pt x="83637" y="58052"/>
                  </a:lnTo>
                  <a:lnTo>
                    <a:pt x="32555" y="6969"/>
                  </a:lnTo>
                  <a:cubicBezTo>
                    <a:pt x="30173" y="4588"/>
                    <a:pt x="27075" y="3022"/>
                    <a:pt x="23747" y="2467"/>
                  </a:cubicBezTo>
                  <a:lnTo>
                    <a:pt x="8938" y="86"/>
                  </a:lnTo>
                  <a:cubicBezTo>
                    <a:pt x="8562" y="29"/>
                    <a:pt x="8185" y="1"/>
                    <a:pt x="78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" name="Google Shape;6276;p128">
              <a:extLst>
                <a:ext uri="{FF2B5EF4-FFF2-40B4-BE49-F238E27FC236}">
                  <a16:creationId xmlns:a16="http://schemas.microsoft.com/office/drawing/2014/main" id="{1FB16E3B-DFE0-B816-9962-0AEA620FBCA8}"/>
                </a:ext>
              </a:extLst>
            </p:cNvPr>
            <p:cNvSpPr/>
            <p:nvPr/>
          </p:nvSpPr>
          <p:spPr>
            <a:xfrm>
              <a:off x="3213850" y="953300"/>
              <a:ext cx="667100" cy="403075"/>
            </a:xfrm>
            <a:custGeom>
              <a:avLst/>
              <a:gdLst/>
              <a:ahLst/>
              <a:cxnLst/>
              <a:rect l="l" t="t" r="r" b="b"/>
              <a:pathLst>
                <a:path w="26684" h="16123" extrusionOk="0">
                  <a:moveTo>
                    <a:pt x="1" y="1"/>
                  </a:moveTo>
                  <a:lnTo>
                    <a:pt x="13897" y="13897"/>
                  </a:lnTo>
                  <a:cubicBezTo>
                    <a:pt x="15381" y="15381"/>
                    <a:pt x="17330" y="16123"/>
                    <a:pt x="19279" y="16123"/>
                  </a:cubicBezTo>
                  <a:cubicBezTo>
                    <a:pt x="21228" y="16123"/>
                    <a:pt x="23177" y="15381"/>
                    <a:pt x="24662" y="13897"/>
                  </a:cubicBezTo>
                  <a:lnTo>
                    <a:pt x="26684" y="11874"/>
                  </a:lnTo>
                  <a:lnTo>
                    <a:pt x="21302" y="6492"/>
                  </a:lnTo>
                  <a:cubicBezTo>
                    <a:pt x="18920" y="4111"/>
                    <a:pt x="15822" y="2545"/>
                    <a:pt x="12494" y="1990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" name="Google Shape;6277;p128">
              <a:extLst>
                <a:ext uri="{FF2B5EF4-FFF2-40B4-BE49-F238E27FC236}">
                  <a16:creationId xmlns:a16="http://schemas.microsoft.com/office/drawing/2014/main" id="{9F551083-E0AE-4930-DCBD-B4B428B2ED2C}"/>
                </a:ext>
              </a:extLst>
            </p:cNvPr>
            <p:cNvSpPr/>
            <p:nvPr/>
          </p:nvSpPr>
          <p:spPr>
            <a:xfrm>
              <a:off x="1135975" y="237900"/>
              <a:ext cx="3812475" cy="3751725"/>
            </a:xfrm>
            <a:custGeom>
              <a:avLst/>
              <a:gdLst/>
              <a:ahLst/>
              <a:cxnLst/>
              <a:rect l="l" t="t" r="r" b="b"/>
              <a:pathLst>
                <a:path w="152499" h="150069" extrusionOk="0">
                  <a:moveTo>
                    <a:pt x="24449" y="1"/>
                  </a:moveTo>
                  <a:cubicBezTo>
                    <a:pt x="18749" y="1"/>
                    <a:pt x="13048" y="2178"/>
                    <a:pt x="8710" y="6533"/>
                  </a:cubicBezTo>
                  <a:cubicBezTo>
                    <a:pt x="0" y="15210"/>
                    <a:pt x="0" y="29334"/>
                    <a:pt x="8710" y="38011"/>
                  </a:cubicBezTo>
                  <a:lnTo>
                    <a:pt x="120009" y="149310"/>
                  </a:lnTo>
                  <a:cubicBezTo>
                    <a:pt x="120515" y="149816"/>
                    <a:pt x="121175" y="150069"/>
                    <a:pt x="121836" y="150069"/>
                  </a:cubicBezTo>
                  <a:cubicBezTo>
                    <a:pt x="122496" y="150069"/>
                    <a:pt x="123157" y="149816"/>
                    <a:pt x="123662" y="149310"/>
                  </a:cubicBezTo>
                  <a:lnTo>
                    <a:pt x="151487" y="121485"/>
                  </a:lnTo>
                  <a:cubicBezTo>
                    <a:pt x="152498" y="120474"/>
                    <a:pt x="152498" y="118843"/>
                    <a:pt x="151487" y="117832"/>
                  </a:cubicBezTo>
                  <a:lnTo>
                    <a:pt x="40188" y="6533"/>
                  </a:lnTo>
                  <a:cubicBezTo>
                    <a:pt x="35850" y="2178"/>
                    <a:pt x="30149" y="1"/>
                    <a:pt x="244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" name="Google Shape;6278;p128">
              <a:extLst>
                <a:ext uri="{FF2B5EF4-FFF2-40B4-BE49-F238E27FC236}">
                  <a16:creationId xmlns:a16="http://schemas.microsoft.com/office/drawing/2014/main" id="{C318A4F5-971F-E191-336D-73593074AD67}"/>
                </a:ext>
              </a:extLst>
            </p:cNvPr>
            <p:cNvSpPr/>
            <p:nvPr/>
          </p:nvSpPr>
          <p:spPr>
            <a:xfrm>
              <a:off x="1258300" y="237900"/>
              <a:ext cx="3690150" cy="3260600"/>
            </a:xfrm>
            <a:custGeom>
              <a:avLst/>
              <a:gdLst/>
              <a:ahLst/>
              <a:cxnLst/>
              <a:rect l="l" t="t" r="r" b="b"/>
              <a:pathLst>
                <a:path w="147606" h="130424" extrusionOk="0">
                  <a:moveTo>
                    <a:pt x="19556" y="1"/>
                  </a:moveTo>
                  <a:cubicBezTo>
                    <a:pt x="13856" y="1"/>
                    <a:pt x="8155" y="2178"/>
                    <a:pt x="3817" y="6533"/>
                  </a:cubicBezTo>
                  <a:cubicBezTo>
                    <a:pt x="2251" y="8066"/>
                    <a:pt x="1012" y="9795"/>
                    <a:pt x="0" y="11622"/>
                  </a:cubicBezTo>
                  <a:cubicBezTo>
                    <a:pt x="3309" y="9820"/>
                    <a:pt x="6979" y="8920"/>
                    <a:pt x="10648" y="8920"/>
                  </a:cubicBezTo>
                  <a:cubicBezTo>
                    <a:pt x="16346" y="8920"/>
                    <a:pt x="22044" y="11092"/>
                    <a:pt x="26390" y="15438"/>
                  </a:cubicBezTo>
                  <a:lnTo>
                    <a:pt x="137689" y="126737"/>
                  </a:lnTo>
                  <a:cubicBezTo>
                    <a:pt x="138700" y="127748"/>
                    <a:pt x="138700" y="129379"/>
                    <a:pt x="137689" y="130423"/>
                  </a:cubicBezTo>
                  <a:lnTo>
                    <a:pt x="146594" y="121485"/>
                  </a:lnTo>
                  <a:cubicBezTo>
                    <a:pt x="147605" y="120474"/>
                    <a:pt x="147605" y="118843"/>
                    <a:pt x="146594" y="117832"/>
                  </a:cubicBezTo>
                  <a:lnTo>
                    <a:pt x="35295" y="6533"/>
                  </a:lnTo>
                  <a:cubicBezTo>
                    <a:pt x="30957" y="2178"/>
                    <a:pt x="25256" y="1"/>
                    <a:pt x="1955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" name="Google Shape;6279;p128">
              <a:extLst>
                <a:ext uri="{FF2B5EF4-FFF2-40B4-BE49-F238E27FC236}">
                  <a16:creationId xmlns:a16="http://schemas.microsoft.com/office/drawing/2014/main" id="{7EB574B3-DD02-C1D0-690D-FD6E61B56E85}"/>
                </a:ext>
              </a:extLst>
            </p:cNvPr>
            <p:cNvSpPr/>
            <p:nvPr/>
          </p:nvSpPr>
          <p:spPr>
            <a:xfrm>
              <a:off x="2530475" y="1577975"/>
              <a:ext cx="1751700" cy="1752525"/>
            </a:xfrm>
            <a:custGeom>
              <a:avLst/>
              <a:gdLst/>
              <a:ahLst/>
              <a:cxnLst/>
              <a:rect l="l" t="t" r="r" b="b"/>
              <a:pathLst>
                <a:path w="70068" h="70101" extrusionOk="0">
                  <a:moveTo>
                    <a:pt x="31479" y="0"/>
                  </a:moveTo>
                  <a:lnTo>
                    <a:pt x="0" y="31479"/>
                  </a:lnTo>
                  <a:lnTo>
                    <a:pt x="38590" y="70101"/>
                  </a:lnTo>
                  <a:lnTo>
                    <a:pt x="70068" y="38622"/>
                  </a:lnTo>
                  <a:lnTo>
                    <a:pt x="3147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" name="Google Shape;6280;p128">
              <a:extLst>
                <a:ext uri="{FF2B5EF4-FFF2-40B4-BE49-F238E27FC236}">
                  <a16:creationId xmlns:a16="http://schemas.microsoft.com/office/drawing/2014/main" id="{422FEF79-0522-90FA-FE11-9FCF25DC7E37}"/>
                </a:ext>
              </a:extLst>
            </p:cNvPr>
            <p:cNvSpPr/>
            <p:nvPr/>
          </p:nvSpPr>
          <p:spPr>
            <a:xfrm>
              <a:off x="3094800" y="1577975"/>
              <a:ext cx="1187375" cy="1188200"/>
            </a:xfrm>
            <a:custGeom>
              <a:avLst/>
              <a:gdLst/>
              <a:ahLst/>
              <a:cxnLst/>
              <a:rect l="l" t="t" r="r" b="b"/>
              <a:pathLst>
                <a:path w="47495" h="47528" extrusionOk="0">
                  <a:moveTo>
                    <a:pt x="8906" y="0"/>
                  </a:moveTo>
                  <a:lnTo>
                    <a:pt x="0" y="8906"/>
                  </a:lnTo>
                  <a:lnTo>
                    <a:pt x="38590" y="47528"/>
                  </a:lnTo>
                  <a:lnTo>
                    <a:pt x="47495" y="38622"/>
                  </a:lnTo>
                  <a:lnTo>
                    <a:pt x="89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" name="Google Shape;6281;p128">
              <a:extLst>
                <a:ext uri="{FF2B5EF4-FFF2-40B4-BE49-F238E27FC236}">
                  <a16:creationId xmlns:a16="http://schemas.microsoft.com/office/drawing/2014/main" id="{74B89C31-0B06-FB80-1D9D-F17950469BEE}"/>
                </a:ext>
              </a:extLst>
            </p:cNvPr>
            <p:cNvSpPr/>
            <p:nvPr/>
          </p:nvSpPr>
          <p:spPr>
            <a:xfrm>
              <a:off x="3788775" y="1842800"/>
              <a:ext cx="1010425" cy="995150"/>
            </a:xfrm>
            <a:custGeom>
              <a:avLst/>
              <a:gdLst/>
              <a:ahLst/>
              <a:cxnLst/>
              <a:rect l="l" t="t" r="r" b="b"/>
              <a:pathLst>
                <a:path w="40417" h="39806" extrusionOk="0">
                  <a:moveTo>
                    <a:pt x="6884" y="1"/>
                  </a:moveTo>
                  <a:cubicBezTo>
                    <a:pt x="5277" y="1"/>
                    <a:pt x="3671" y="612"/>
                    <a:pt x="2447" y="1836"/>
                  </a:cubicBezTo>
                  <a:cubicBezTo>
                    <a:pt x="1" y="4282"/>
                    <a:pt x="1" y="8262"/>
                    <a:pt x="2447" y="10708"/>
                  </a:cubicBezTo>
                  <a:lnTo>
                    <a:pt x="31544" y="39805"/>
                  </a:lnTo>
                  <a:lnTo>
                    <a:pt x="40417" y="30965"/>
                  </a:lnTo>
                  <a:lnTo>
                    <a:pt x="11320" y="1836"/>
                  </a:lnTo>
                  <a:cubicBezTo>
                    <a:pt x="10097" y="612"/>
                    <a:pt x="8490" y="1"/>
                    <a:pt x="68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" name="Google Shape;6282;p128">
              <a:extLst>
                <a:ext uri="{FF2B5EF4-FFF2-40B4-BE49-F238E27FC236}">
                  <a16:creationId xmlns:a16="http://schemas.microsoft.com/office/drawing/2014/main" id="{2C9ABC34-26B1-57D6-AFC7-6EAB9CFCF39C}"/>
                </a:ext>
              </a:extLst>
            </p:cNvPr>
            <p:cNvSpPr/>
            <p:nvPr/>
          </p:nvSpPr>
          <p:spPr>
            <a:xfrm>
              <a:off x="3800200" y="2865850"/>
              <a:ext cx="462425" cy="447525"/>
            </a:xfrm>
            <a:custGeom>
              <a:avLst/>
              <a:gdLst/>
              <a:ahLst/>
              <a:cxnLst/>
              <a:rect l="l" t="t" r="r" b="b"/>
              <a:pathLst>
                <a:path w="18497" h="17901" extrusionOk="0">
                  <a:moveTo>
                    <a:pt x="3360" y="0"/>
                  </a:moveTo>
                  <a:cubicBezTo>
                    <a:pt x="2578" y="0"/>
                    <a:pt x="1795" y="302"/>
                    <a:pt x="1208" y="906"/>
                  </a:cubicBezTo>
                  <a:cubicBezTo>
                    <a:pt x="1" y="2080"/>
                    <a:pt x="1" y="4037"/>
                    <a:pt x="1208" y="5211"/>
                  </a:cubicBezTo>
                  <a:lnTo>
                    <a:pt x="12983" y="17020"/>
                  </a:lnTo>
                  <a:cubicBezTo>
                    <a:pt x="13570" y="17607"/>
                    <a:pt x="14353" y="17901"/>
                    <a:pt x="15136" y="17901"/>
                  </a:cubicBezTo>
                  <a:cubicBezTo>
                    <a:pt x="15919" y="17901"/>
                    <a:pt x="16702" y="17607"/>
                    <a:pt x="17322" y="17020"/>
                  </a:cubicBezTo>
                  <a:cubicBezTo>
                    <a:pt x="18496" y="15813"/>
                    <a:pt x="18496" y="13888"/>
                    <a:pt x="17322" y="12681"/>
                  </a:cubicBezTo>
                  <a:lnTo>
                    <a:pt x="5513" y="906"/>
                  </a:lnTo>
                  <a:cubicBezTo>
                    <a:pt x="4926" y="302"/>
                    <a:pt x="4143" y="0"/>
                    <a:pt x="33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3" name="Google Shape;6283;p128">
              <a:extLst>
                <a:ext uri="{FF2B5EF4-FFF2-40B4-BE49-F238E27FC236}">
                  <a16:creationId xmlns:a16="http://schemas.microsoft.com/office/drawing/2014/main" id="{BC1F73CA-35EA-0D9B-984A-2007D4A4597B}"/>
                </a:ext>
              </a:extLst>
            </p:cNvPr>
            <p:cNvSpPr/>
            <p:nvPr/>
          </p:nvSpPr>
          <p:spPr>
            <a:xfrm>
              <a:off x="2413850" y="1739650"/>
              <a:ext cx="330300" cy="315425"/>
            </a:xfrm>
            <a:custGeom>
              <a:avLst/>
              <a:gdLst/>
              <a:ahLst/>
              <a:cxnLst/>
              <a:rect l="l" t="t" r="r" b="b"/>
              <a:pathLst>
                <a:path w="13212" h="12617" extrusionOk="0">
                  <a:moveTo>
                    <a:pt x="9852" y="0"/>
                  </a:moveTo>
                  <a:cubicBezTo>
                    <a:pt x="9069" y="0"/>
                    <a:pt x="8286" y="302"/>
                    <a:pt x="7699" y="906"/>
                  </a:cubicBezTo>
                  <a:lnTo>
                    <a:pt x="1208" y="7397"/>
                  </a:lnTo>
                  <a:cubicBezTo>
                    <a:pt x="1" y="8571"/>
                    <a:pt x="1" y="10528"/>
                    <a:pt x="1208" y="11703"/>
                  </a:cubicBezTo>
                  <a:cubicBezTo>
                    <a:pt x="1795" y="12290"/>
                    <a:pt x="2578" y="12616"/>
                    <a:pt x="3361" y="12616"/>
                  </a:cubicBezTo>
                  <a:cubicBezTo>
                    <a:pt x="4144" y="12616"/>
                    <a:pt x="4926" y="12322"/>
                    <a:pt x="5514" y="11703"/>
                  </a:cubicBezTo>
                  <a:lnTo>
                    <a:pt x="12005" y="5211"/>
                  </a:lnTo>
                  <a:cubicBezTo>
                    <a:pt x="13212" y="4037"/>
                    <a:pt x="13212" y="2080"/>
                    <a:pt x="12005" y="906"/>
                  </a:cubicBezTo>
                  <a:cubicBezTo>
                    <a:pt x="11418" y="302"/>
                    <a:pt x="10635" y="0"/>
                    <a:pt x="98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" name="Google Shape;6284;p128">
              <a:extLst>
                <a:ext uri="{FF2B5EF4-FFF2-40B4-BE49-F238E27FC236}">
                  <a16:creationId xmlns:a16="http://schemas.microsoft.com/office/drawing/2014/main" id="{BC279637-AC6D-C29D-E6E4-6566A4EE064F}"/>
                </a:ext>
              </a:extLst>
            </p:cNvPr>
            <p:cNvSpPr/>
            <p:nvPr/>
          </p:nvSpPr>
          <p:spPr>
            <a:xfrm>
              <a:off x="2247500" y="1573275"/>
              <a:ext cx="330300" cy="315425"/>
            </a:xfrm>
            <a:custGeom>
              <a:avLst/>
              <a:gdLst/>
              <a:ahLst/>
              <a:cxnLst/>
              <a:rect l="l" t="t" r="r" b="b"/>
              <a:pathLst>
                <a:path w="13212" h="12617" extrusionOk="0">
                  <a:moveTo>
                    <a:pt x="9868" y="1"/>
                  </a:moveTo>
                  <a:cubicBezTo>
                    <a:pt x="9085" y="1"/>
                    <a:pt x="8302" y="303"/>
                    <a:pt x="7699" y="906"/>
                  </a:cubicBezTo>
                  <a:lnTo>
                    <a:pt x="1207" y="7397"/>
                  </a:lnTo>
                  <a:cubicBezTo>
                    <a:pt x="0" y="8604"/>
                    <a:pt x="0" y="10529"/>
                    <a:pt x="1207" y="11736"/>
                  </a:cubicBezTo>
                  <a:cubicBezTo>
                    <a:pt x="1794" y="12323"/>
                    <a:pt x="2577" y="12617"/>
                    <a:pt x="3360" y="12617"/>
                  </a:cubicBezTo>
                  <a:cubicBezTo>
                    <a:pt x="4143" y="12617"/>
                    <a:pt x="4926" y="12323"/>
                    <a:pt x="5546" y="11736"/>
                  </a:cubicBezTo>
                  <a:lnTo>
                    <a:pt x="12037" y="5245"/>
                  </a:lnTo>
                  <a:cubicBezTo>
                    <a:pt x="13211" y="4038"/>
                    <a:pt x="13211" y="2113"/>
                    <a:pt x="12037" y="906"/>
                  </a:cubicBezTo>
                  <a:cubicBezTo>
                    <a:pt x="11434" y="303"/>
                    <a:pt x="10651" y="1"/>
                    <a:pt x="98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" name="Google Shape;6285;p128">
              <a:extLst>
                <a:ext uri="{FF2B5EF4-FFF2-40B4-BE49-F238E27FC236}">
                  <a16:creationId xmlns:a16="http://schemas.microsoft.com/office/drawing/2014/main" id="{9F94EA0D-D1A4-C648-AAE3-66EF97CE467E}"/>
                </a:ext>
              </a:extLst>
            </p:cNvPr>
            <p:cNvSpPr/>
            <p:nvPr/>
          </p:nvSpPr>
          <p:spPr>
            <a:xfrm>
              <a:off x="1824250" y="1150050"/>
              <a:ext cx="462425" cy="447525"/>
            </a:xfrm>
            <a:custGeom>
              <a:avLst/>
              <a:gdLst/>
              <a:ahLst/>
              <a:cxnLst/>
              <a:rect l="l" t="t" r="r" b="b"/>
              <a:pathLst>
                <a:path w="18497" h="17901" extrusionOk="0">
                  <a:moveTo>
                    <a:pt x="3360" y="0"/>
                  </a:moveTo>
                  <a:cubicBezTo>
                    <a:pt x="2578" y="0"/>
                    <a:pt x="1795" y="302"/>
                    <a:pt x="1208" y="905"/>
                  </a:cubicBezTo>
                  <a:cubicBezTo>
                    <a:pt x="1" y="2080"/>
                    <a:pt x="1" y="4037"/>
                    <a:pt x="1208" y="5211"/>
                  </a:cubicBezTo>
                  <a:lnTo>
                    <a:pt x="12983" y="17020"/>
                  </a:lnTo>
                  <a:cubicBezTo>
                    <a:pt x="13603" y="17607"/>
                    <a:pt x="14386" y="17900"/>
                    <a:pt x="15169" y="17900"/>
                  </a:cubicBezTo>
                  <a:cubicBezTo>
                    <a:pt x="15952" y="17900"/>
                    <a:pt x="16735" y="17607"/>
                    <a:pt x="17322" y="17020"/>
                  </a:cubicBezTo>
                  <a:cubicBezTo>
                    <a:pt x="18496" y="15813"/>
                    <a:pt x="18496" y="13888"/>
                    <a:pt x="17322" y="12681"/>
                  </a:cubicBezTo>
                  <a:lnTo>
                    <a:pt x="5513" y="905"/>
                  </a:lnTo>
                  <a:cubicBezTo>
                    <a:pt x="4926" y="302"/>
                    <a:pt x="4143" y="0"/>
                    <a:pt x="33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289699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1000" fill="hold"/>
                                        <p:tgtEl>
                                          <p:spTgt spid="20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8" dur="1000" fill="hold"/>
                                        <p:tgtEl>
                                          <p:spTgt spid="20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2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500"/>
                                        <p:tgtEl>
                                          <p:spTgt spid="2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3" name="Google Shape;3023;p116"/>
          <p:cNvSpPr txBox="1">
            <a:spLocks noGrp="1"/>
          </p:cNvSpPr>
          <p:nvPr>
            <p:ph type="title"/>
          </p:nvPr>
        </p:nvSpPr>
        <p:spPr>
          <a:xfrm>
            <a:off x="713225" y="377725"/>
            <a:ext cx="7743600" cy="56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Nosecone, Fins, &amp; Tail Cone Alternatives</a:t>
            </a:r>
            <a:endParaRPr/>
          </a:p>
        </p:txBody>
      </p:sp>
      <p:sp>
        <p:nvSpPr>
          <p:cNvPr id="3028" name="Google Shape;3028;p116"/>
          <p:cNvSpPr txBox="1"/>
          <p:nvPr/>
        </p:nvSpPr>
        <p:spPr>
          <a:xfrm>
            <a:off x="4921669" y="1555601"/>
            <a:ext cx="2444400" cy="4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sz="1800">
                <a:solidFill>
                  <a:schemeClr val="dk1"/>
                </a:solidFill>
                <a:latin typeface="Patua One"/>
                <a:ea typeface="Patua One"/>
                <a:cs typeface="Patua One"/>
                <a:sym typeface="Patua One"/>
              </a:rPr>
              <a:t>Polyethylene Terephthalate Glycol (PETG) </a:t>
            </a:r>
            <a:endParaRPr sz="1600">
              <a:latin typeface="Krona One"/>
              <a:ea typeface="Krona One"/>
              <a:cs typeface="Krona One"/>
              <a:sym typeface="Krona One"/>
            </a:endParaRPr>
          </a:p>
        </p:txBody>
      </p:sp>
      <p:sp>
        <p:nvSpPr>
          <p:cNvPr id="3031" name="Google Shape;3031;p116"/>
          <p:cNvSpPr txBox="1"/>
          <p:nvPr/>
        </p:nvSpPr>
        <p:spPr>
          <a:xfrm>
            <a:off x="4921669" y="2359303"/>
            <a:ext cx="2746222" cy="192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23850" algn="l" rtl="0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ts val="1500"/>
              <a:buFont typeface="Quicksand SemiBold"/>
              <a:buChar char="●"/>
            </a:pPr>
            <a:r>
              <a:rPr lang="en-US" sz="1500">
                <a:solidFill>
                  <a:schemeClr val="dk1"/>
                </a:solidFill>
                <a:latin typeface="Times New Roman" panose="02020603050405020304" pitchFamily="18" charset="0"/>
                <a:ea typeface="Quicksand SemiBold"/>
                <a:cs typeface="Times New Roman" panose="02020603050405020304" pitchFamily="18" charset="0"/>
                <a:sym typeface="Quicksand SemiBold"/>
              </a:rPr>
              <a:t>Flexible, virtually unbreakable</a:t>
            </a:r>
          </a:p>
          <a:p>
            <a:pPr marL="457200" lvl="0" indent="-323850" algn="l" rtl="0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ts val="1500"/>
              <a:buFont typeface="Quicksand SemiBold"/>
              <a:buChar char="●"/>
            </a:pPr>
            <a:r>
              <a:rPr lang="en-US" sz="1500">
                <a:solidFill>
                  <a:schemeClr val="dk1"/>
                </a:solidFill>
                <a:latin typeface="Times New Roman" panose="02020603050405020304" pitchFamily="18" charset="0"/>
                <a:ea typeface="Quicksand SemiBold"/>
                <a:cs typeface="Times New Roman" panose="02020603050405020304" pitchFamily="18" charset="0"/>
                <a:sym typeface="Quicksand SemiBold"/>
              </a:rPr>
              <a:t>Relatively high heat and chemical resistance</a:t>
            </a:r>
          </a:p>
          <a:p>
            <a:pPr marL="457200" lvl="0" indent="-323850" algn="l" rtl="0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ts val="1500"/>
              <a:buFont typeface="Quicksand SemiBold"/>
              <a:buChar char="●"/>
            </a:pPr>
            <a:r>
              <a:rPr lang="en-US" sz="1500">
                <a:solidFill>
                  <a:schemeClr val="dk1"/>
                </a:solidFill>
                <a:latin typeface="Times New Roman" panose="02020603050405020304" pitchFamily="18" charset="0"/>
                <a:ea typeface="Quicksand SemiBold"/>
                <a:cs typeface="Times New Roman" panose="02020603050405020304" pitchFamily="18" charset="0"/>
                <a:sym typeface="Quicksand SemiBold"/>
              </a:rPr>
              <a:t>Little difficulty printing</a:t>
            </a: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Quicksand SemiBold"/>
              <a:buChar char="●"/>
            </a:pPr>
            <a:r>
              <a:rPr lang="en-US" sz="1500">
                <a:solidFill>
                  <a:schemeClr val="dk1"/>
                </a:solidFill>
                <a:latin typeface="Times New Roman" panose="02020603050405020304" pitchFamily="18" charset="0"/>
                <a:ea typeface="Quicksand SemiBold"/>
                <a:cs typeface="Times New Roman" panose="02020603050405020304" pitchFamily="18" charset="0"/>
                <a:sym typeface="Quicksand SemiBold"/>
              </a:rPr>
              <a:t>More dense</a:t>
            </a:r>
          </a:p>
        </p:txBody>
      </p:sp>
      <p:sp>
        <p:nvSpPr>
          <p:cNvPr id="2" name="Google Shape;3028;p116">
            <a:extLst>
              <a:ext uri="{FF2B5EF4-FFF2-40B4-BE49-F238E27FC236}">
                <a16:creationId xmlns:a16="http://schemas.microsoft.com/office/drawing/2014/main" id="{BC2F1597-B64C-2E87-4072-A3920E44B0D1}"/>
              </a:ext>
            </a:extLst>
          </p:cNvPr>
          <p:cNvSpPr txBox="1"/>
          <p:nvPr/>
        </p:nvSpPr>
        <p:spPr>
          <a:xfrm>
            <a:off x="1351126" y="1555601"/>
            <a:ext cx="2444400" cy="4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sz="1800">
                <a:solidFill>
                  <a:schemeClr val="dk1"/>
                </a:solidFill>
                <a:latin typeface="Patua One"/>
                <a:ea typeface="Patua One"/>
                <a:cs typeface="Patua One"/>
                <a:sym typeface="Patua One"/>
              </a:rPr>
              <a:t>Acrylonitrile Styrene Acrylate (ASA) </a:t>
            </a:r>
            <a:endParaRPr sz="1600">
              <a:latin typeface="Krona One"/>
              <a:ea typeface="Krona One"/>
              <a:cs typeface="Krona One"/>
              <a:sym typeface="Krona One"/>
            </a:endParaRPr>
          </a:p>
        </p:txBody>
      </p:sp>
      <p:sp>
        <p:nvSpPr>
          <p:cNvPr id="3" name="Google Shape;3031;p116">
            <a:extLst>
              <a:ext uri="{FF2B5EF4-FFF2-40B4-BE49-F238E27FC236}">
                <a16:creationId xmlns:a16="http://schemas.microsoft.com/office/drawing/2014/main" id="{34918467-705F-AF43-0D2B-9054CED8BC99}"/>
              </a:ext>
            </a:extLst>
          </p:cNvPr>
          <p:cNvSpPr txBox="1"/>
          <p:nvPr/>
        </p:nvSpPr>
        <p:spPr>
          <a:xfrm>
            <a:off x="1200214" y="2359303"/>
            <a:ext cx="2746223" cy="192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23850" algn="l" rtl="0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ts val="1500"/>
              <a:buFont typeface="Quicksand SemiBold"/>
              <a:buChar char="●"/>
            </a:pPr>
            <a:r>
              <a:rPr lang="en-US" sz="1500">
                <a:solidFill>
                  <a:schemeClr val="dk1"/>
                </a:solidFill>
                <a:latin typeface="Times New Roman" panose="02020603050405020304" pitchFamily="18" charset="0"/>
                <a:ea typeface="Quicksand SemiBold"/>
                <a:cs typeface="Times New Roman" panose="02020603050405020304" pitchFamily="18" charset="0"/>
                <a:sym typeface="Quicksand SemiBold"/>
              </a:rPr>
              <a:t>Highly resistant</a:t>
            </a:r>
          </a:p>
          <a:p>
            <a:pPr marL="457200" lvl="0" indent="-323850" algn="l" rtl="0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ts val="1500"/>
              <a:buFont typeface="Quicksand SemiBold"/>
              <a:buChar char="●"/>
            </a:pPr>
            <a:r>
              <a:rPr lang="en-US" sz="1500">
                <a:solidFill>
                  <a:schemeClr val="dk1"/>
                </a:solidFill>
                <a:latin typeface="Times New Roman" panose="02020603050405020304" pitchFamily="18" charset="0"/>
                <a:ea typeface="Quicksand SemiBold"/>
                <a:cs typeface="Times New Roman" panose="02020603050405020304" pitchFamily="18" charset="0"/>
                <a:sym typeface="Quicksand SemiBold"/>
              </a:rPr>
              <a:t>High strength and durability</a:t>
            </a:r>
          </a:p>
          <a:p>
            <a:pPr marL="457200" lvl="0" indent="-323850" algn="l" rtl="0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ts val="1500"/>
              <a:buFont typeface="Quicksand SemiBold"/>
              <a:buChar char="●"/>
            </a:pPr>
            <a:r>
              <a:rPr lang="en-US" sz="1500">
                <a:solidFill>
                  <a:schemeClr val="dk1"/>
                </a:solidFill>
                <a:latin typeface="Times New Roman" panose="02020603050405020304" pitchFamily="18" charset="0"/>
                <a:ea typeface="Quicksand SemiBold"/>
                <a:cs typeface="Times New Roman" panose="02020603050405020304" pitchFamily="18" charset="0"/>
                <a:sym typeface="Quicksand SemiBold"/>
              </a:rPr>
              <a:t>Little difficulty printing</a:t>
            </a:r>
          </a:p>
          <a:p>
            <a:pPr marL="457200" lvl="0" indent="-323850" algn="l" rtl="0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ts val="1500"/>
              <a:buFont typeface="Quicksand SemiBold"/>
              <a:buChar char="●"/>
            </a:pPr>
            <a:r>
              <a:rPr lang="en-US" sz="1500">
                <a:solidFill>
                  <a:schemeClr val="dk1"/>
                </a:solidFill>
                <a:latin typeface="Times New Roman" panose="02020603050405020304" pitchFamily="18" charset="0"/>
                <a:ea typeface="Quicksand SemiBold"/>
                <a:cs typeface="Times New Roman" panose="02020603050405020304" pitchFamily="18" charset="0"/>
                <a:sym typeface="Quicksand SemiBold"/>
              </a:rPr>
              <a:t>Less dense</a:t>
            </a:r>
          </a:p>
        </p:txBody>
      </p:sp>
    </p:spTree>
    <p:extLst>
      <p:ext uri="{BB962C8B-B14F-4D97-AF65-F5344CB8AC3E}">
        <p14:creationId xmlns:p14="http://schemas.microsoft.com/office/powerpoint/2010/main" val="118633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30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3" name="Google Shape;3023;p116"/>
          <p:cNvSpPr txBox="1">
            <a:spLocks noGrp="1"/>
          </p:cNvSpPr>
          <p:nvPr>
            <p:ph type="title"/>
          </p:nvPr>
        </p:nvSpPr>
        <p:spPr>
          <a:xfrm>
            <a:off x="713225" y="377725"/>
            <a:ext cx="7743600" cy="56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"/>
              <a:t>Fins, &amp; Tail Cone Shape Alternatives</a:t>
            </a:r>
            <a:endParaRPr/>
          </a:p>
        </p:txBody>
      </p:sp>
      <p:sp>
        <p:nvSpPr>
          <p:cNvPr id="3028" name="Google Shape;3028;p116"/>
          <p:cNvSpPr txBox="1"/>
          <p:nvPr/>
        </p:nvSpPr>
        <p:spPr>
          <a:xfrm>
            <a:off x="4921669" y="1555601"/>
            <a:ext cx="2444400" cy="4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1800">
                <a:solidFill>
                  <a:schemeClr val="dk1"/>
                </a:solidFill>
                <a:latin typeface="Patua One"/>
                <a:ea typeface="Krona One"/>
                <a:cs typeface="Krona One"/>
              </a:rPr>
              <a:t>Tail Cone</a:t>
            </a:r>
          </a:p>
        </p:txBody>
      </p:sp>
      <p:sp>
        <p:nvSpPr>
          <p:cNvPr id="3031" name="Google Shape;3031;p116"/>
          <p:cNvSpPr txBox="1"/>
          <p:nvPr/>
        </p:nvSpPr>
        <p:spPr>
          <a:xfrm>
            <a:off x="4768340" y="1913447"/>
            <a:ext cx="2746222" cy="192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indent="-323850">
              <a:spcAft>
                <a:spcPts val="600"/>
              </a:spcAft>
              <a:buClr>
                <a:schemeClr val="accent1"/>
              </a:buClr>
              <a:buSzPts val="1500"/>
              <a:buFont typeface="Quicksand SemiBold"/>
              <a:buChar char="●"/>
            </a:pPr>
            <a:r>
              <a:rPr lang="en-US" sz="1500">
                <a:solidFill>
                  <a:schemeClr val="dk1"/>
                </a:solidFill>
                <a:latin typeface="Times New Roman" panose="02020603050405020304" pitchFamily="18" charset="0"/>
                <a:ea typeface="Quicksand SemiBold"/>
                <a:cs typeface="Times New Roman" panose="02020603050405020304" pitchFamily="18" charset="0"/>
              </a:rPr>
              <a:t>Conical – very basic, not optimal</a:t>
            </a:r>
          </a:p>
          <a:p>
            <a:pPr marL="457200" indent="-323850">
              <a:spcAft>
                <a:spcPts val="600"/>
              </a:spcAft>
              <a:buClr>
                <a:schemeClr val="accent1"/>
              </a:buClr>
              <a:buSzPts val="1500"/>
              <a:buFont typeface="Quicksand SemiBold"/>
              <a:buChar char="●"/>
            </a:pPr>
            <a:r>
              <a:rPr lang="en-US" sz="1500">
                <a:solidFill>
                  <a:schemeClr val="dk1"/>
                </a:solidFill>
                <a:latin typeface="Times New Roman" panose="02020603050405020304" pitchFamily="18" charset="0"/>
                <a:ea typeface="Quicksand SemiBold"/>
                <a:cs typeface="Times New Roman" panose="02020603050405020304" pitchFamily="18" charset="0"/>
              </a:rPr>
              <a:t>Elliptical – Difficult to manufacture</a:t>
            </a:r>
          </a:p>
        </p:txBody>
      </p:sp>
      <p:sp>
        <p:nvSpPr>
          <p:cNvPr id="2" name="Google Shape;3028;p116">
            <a:extLst>
              <a:ext uri="{FF2B5EF4-FFF2-40B4-BE49-F238E27FC236}">
                <a16:creationId xmlns:a16="http://schemas.microsoft.com/office/drawing/2014/main" id="{BC2F1597-B64C-2E87-4072-A3920E44B0D1}"/>
              </a:ext>
            </a:extLst>
          </p:cNvPr>
          <p:cNvSpPr txBox="1"/>
          <p:nvPr/>
        </p:nvSpPr>
        <p:spPr>
          <a:xfrm>
            <a:off x="1351126" y="1555601"/>
            <a:ext cx="2444400" cy="4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sz="1800">
                <a:solidFill>
                  <a:schemeClr val="dk1"/>
                </a:solidFill>
                <a:latin typeface="Patua One"/>
                <a:ea typeface="Krona One"/>
                <a:cs typeface="Krona One"/>
              </a:rPr>
              <a:t>Fins</a:t>
            </a:r>
          </a:p>
        </p:txBody>
      </p:sp>
      <p:sp>
        <p:nvSpPr>
          <p:cNvPr id="3" name="Google Shape;3031;p116">
            <a:extLst>
              <a:ext uri="{FF2B5EF4-FFF2-40B4-BE49-F238E27FC236}">
                <a16:creationId xmlns:a16="http://schemas.microsoft.com/office/drawing/2014/main" id="{34918467-705F-AF43-0D2B-9054CED8BC99}"/>
              </a:ext>
            </a:extLst>
          </p:cNvPr>
          <p:cNvSpPr txBox="1"/>
          <p:nvPr/>
        </p:nvSpPr>
        <p:spPr>
          <a:xfrm>
            <a:off x="984159" y="2022434"/>
            <a:ext cx="2746223" cy="192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indent="-323850">
              <a:spcAft>
                <a:spcPts val="600"/>
              </a:spcAft>
              <a:buClr>
                <a:schemeClr val="accent1"/>
              </a:buClr>
              <a:buSzPts val="1500"/>
              <a:buFont typeface="Quicksand SemiBold"/>
              <a:buChar char="●"/>
            </a:pPr>
            <a:r>
              <a:rPr lang="en-US" sz="150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Elliptical – high velocity</a:t>
            </a:r>
            <a:endParaRPr lang="en-US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323850">
              <a:spcAft>
                <a:spcPts val="600"/>
              </a:spcAft>
              <a:buClr>
                <a:schemeClr val="accent1"/>
              </a:buClr>
              <a:buSzPts val="1500"/>
              <a:buFont typeface="Quicksand SemiBold"/>
              <a:buChar char="●"/>
            </a:pPr>
            <a:r>
              <a:rPr lang="en-US" sz="1500">
                <a:solidFill>
                  <a:schemeClr val="dk1"/>
                </a:solidFill>
                <a:latin typeface="Times New Roman" panose="02020603050405020304" pitchFamily="18" charset="0"/>
                <a:ea typeface="Quicksand SemiBold"/>
                <a:cs typeface="Times New Roman" panose="02020603050405020304" pitchFamily="18" charset="0"/>
              </a:rPr>
              <a:t>Trapezoidal – easy to manufacture, decent stability</a:t>
            </a:r>
          </a:p>
          <a:p>
            <a:pPr marL="457200" lvl="2" indent="-323850">
              <a:spcAft>
                <a:spcPts val="600"/>
              </a:spcAft>
              <a:buClr>
                <a:schemeClr val="accent1"/>
              </a:buClr>
              <a:buSzPts val="1500"/>
              <a:buFont typeface="Quicksand SemiBold"/>
              <a:buChar char="●"/>
            </a:pPr>
            <a:endParaRPr lang="en-US" sz="1500">
              <a:solidFill>
                <a:schemeClr val="dk1"/>
              </a:solidFill>
              <a:latin typeface="Times New Roman" panose="02020603050405020304" pitchFamily="18" charset="0"/>
              <a:ea typeface="Quicksand SemiBold"/>
              <a:cs typeface="Times New Roman" panose="02020603050405020304" pitchFamily="18" charset="0"/>
            </a:endParaRPr>
          </a:p>
        </p:txBody>
      </p:sp>
      <p:pic>
        <p:nvPicPr>
          <p:cNvPr id="4" name="Picture 3" descr="Custom Balsa Elliptical Fin Set">
            <a:extLst>
              <a:ext uri="{FF2B5EF4-FFF2-40B4-BE49-F238E27FC236}">
                <a16:creationId xmlns:a16="http://schemas.microsoft.com/office/drawing/2014/main" id="{E038B459-C638-D20D-A3E0-6C49D4EC38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297" y="3174937"/>
            <a:ext cx="1612282" cy="1612282"/>
          </a:xfrm>
          <a:prstGeom prst="rect">
            <a:avLst/>
          </a:prstGeom>
        </p:spPr>
      </p:pic>
      <p:pic>
        <p:nvPicPr>
          <p:cNvPr id="5" name="Picture 4" descr="dx3xl.rkt Trapezoid Fin Set Trapezoid Fin Set">
            <a:extLst>
              <a:ext uri="{FF2B5EF4-FFF2-40B4-BE49-F238E27FC236}">
                <a16:creationId xmlns:a16="http://schemas.microsoft.com/office/drawing/2014/main" id="{DF9C47C7-DB93-90D9-8E41-4FEC40B26D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85378" y="3129311"/>
            <a:ext cx="1742378" cy="1756317"/>
          </a:xfrm>
          <a:prstGeom prst="rect">
            <a:avLst/>
          </a:prstGeom>
        </p:spPr>
      </p:pic>
      <p:pic>
        <p:nvPicPr>
          <p:cNvPr id="6" name="Picture 5" descr="Model Rocket Building: PML Lunar Express Build, Part 5, Tail Cone Gluing">
            <a:extLst>
              <a:ext uri="{FF2B5EF4-FFF2-40B4-BE49-F238E27FC236}">
                <a16:creationId xmlns:a16="http://schemas.microsoft.com/office/drawing/2014/main" id="{CB5318DA-1D97-5901-DE33-5417057B2A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56915" y="3361536"/>
            <a:ext cx="2421657" cy="1293104"/>
          </a:xfrm>
          <a:prstGeom prst="rect">
            <a:avLst/>
          </a:prstGeom>
        </p:spPr>
      </p:pic>
      <p:pic>
        <p:nvPicPr>
          <p:cNvPr id="7" name="Picture 6" descr="Rocketry Aerodynamics Subsystem - ASAT">
            <a:extLst>
              <a:ext uri="{FF2B5EF4-FFF2-40B4-BE49-F238E27FC236}">
                <a16:creationId xmlns:a16="http://schemas.microsoft.com/office/drawing/2014/main" id="{8BE445AC-4004-1239-A680-FC12A59FD5C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68320" t="61060" r="15215" b="12903"/>
          <a:stretch/>
        </p:blipFill>
        <p:spPr>
          <a:xfrm>
            <a:off x="4766961" y="3409107"/>
            <a:ext cx="1039989" cy="1143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616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30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3" name="Google Shape;3023;p116"/>
          <p:cNvSpPr txBox="1">
            <a:spLocks noGrp="1"/>
          </p:cNvSpPr>
          <p:nvPr>
            <p:ph type="title"/>
          </p:nvPr>
        </p:nvSpPr>
        <p:spPr>
          <a:xfrm>
            <a:off x="713225" y="377725"/>
            <a:ext cx="7743600" cy="56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Airframe Alternatives</a:t>
            </a:r>
            <a:endParaRPr/>
          </a:p>
        </p:txBody>
      </p:sp>
      <p:sp>
        <p:nvSpPr>
          <p:cNvPr id="3028" name="Google Shape;3028;p116"/>
          <p:cNvSpPr txBox="1"/>
          <p:nvPr/>
        </p:nvSpPr>
        <p:spPr>
          <a:xfrm>
            <a:off x="5348474" y="1555601"/>
            <a:ext cx="2444400" cy="4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sz="1800">
                <a:solidFill>
                  <a:schemeClr val="dk1"/>
                </a:solidFill>
                <a:latin typeface="Patua One"/>
                <a:ea typeface="Patua One"/>
                <a:cs typeface="Patua One"/>
                <a:sym typeface="Patua One"/>
              </a:rPr>
              <a:t>Blue Tube 2.0</a:t>
            </a:r>
            <a:endParaRPr sz="1600">
              <a:latin typeface="Krona One"/>
              <a:ea typeface="Krona One"/>
              <a:cs typeface="Krona One"/>
              <a:sym typeface="Krona One"/>
            </a:endParaRPr>
          </a:p>
        </p:txBody>
      </p:sp>
      <p:sp>
        <p:nvSpPr>
          <p:cNvPr id="3031" name="Google Shape;3031;p116"/>
          <p:cNvSpPr txBox="1"/>
          <p:nvPr/>
        </p:nvSpPr>
        <p:spPr>
          <a:xfrm>
            <a:off x="5197565" y="2224550"/>
            <a:ext cx="2746222" cy="192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23850" algn="l" rtl="0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ts val="1500"/>
              <a:buFont typeface="Quicksand SemiBold"/>
              <a:buChar char="●"/>
            </a:pPr>
            <a:r>
              <a:rPr lang="en-US" sz="1500">
                <a:solidFill>
                  <a:schemeClr val="dk1"/>
                </a:solidFill>
                <a:latin typeface="Times New Roman" panose="02020603050405020304" pitchFamily="18" charset="0"/>
                <a:ea typeface="Quicksand SemiBold"/>
                <a:cs typeface="Times New Roman" panose="02020603050405020304" pitchFamily="18" charset="0"/>
                <a:sym typeface="Quicksand SemiBold"/>
              </a:rPr>
              <a:t>Flexible, virtually unbreakable</a:t>
            </a:r>
          </a:p>
          <a:p>
            <a:pPr marL="457200" lvl="0" indent="-323850" algn="l" rtl="0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ts val="1500"/>
              <a:buFont typeface="Quicksand SemiBold"/>
              <a:buChar char="●"/>
            </a:pPr>
            <a:r>
              <a:rPr lang="en-US" sz="1500">
                <a:solidFill>
                  <a:schemeClr val="dk1"/>
                </a:solidFill>
                <a:latin typeface="Times New Roman" panose="02020603050405020304" pitchFamily="18" charset="0"/>
                <a:ea typeface="Quicksand SemiBold"/>
                <a:cs typeface="Times New Roman" panose="02020603050405020304" pitchFamily="18" charset="0"/>
                <a:sym typeface="Quicksand SemiBold"/>
              </a:rPr>
              <a:t>Relatively high heat and chemical resistance</a:t>
            </a:r>
          </a:p>
          <a:p>
            <a:pPr marL="457200" lvl="0" indent="-323850" algn="l" rtl="0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ts val="1500"/>
              <a:buFont typeface="Quicksand SemiBold"/>
              <a:buChar char="●"/>
            </a:pPr>
            <a:r>
              <a:rPr lang="en-US" sz="1500">
                <a:solidFill>
                  <a:schemeClr val="dk1"/>
                </a:solidFill>
                <a:latin typeface="Times New Roman" panose="02020603050405020304" pitchFamily="18" charset="0"/>
                <a:ea typeface="Quicksand SemiBold"/>
                <a:cs typeface="Times New Roman" panose="02020603050405020304" pitchFamily="18" charset="0"/>
                <a:sym typeface="Quicksand SemiBold"/>
              </a:rPr>
              <a:t>Little difficulty printing</a:t>
            </a: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Quicksand SemiBold"/>
              <a:buChar char="●"/>
            </a:pPr>
            <a:r>
              <a:rPr lang="en-US" sz="1500">
                <a:solidFill>
                  <a:schemeClr val="dk1"/>
                </a:solidFill>
                <a:latin typeface="Times New Roman" panose="02020603050405020304" pitchFamily="18" charset="0"/>
                <a:ea typeface="Quicksand SemiBold"/>
                <a:cs typeface="Times New Roman" panose="02020603050405020304" pitchFamily="18" charset="0"/>
                <a:sym typeface="Quicksand SemiBold"/>
              </a:rPr>
              <a:t>More dense</a:t>
            </a:r>
          </a:p>
        </p:txBody>
      </p:sp>
      <p:sp>
        <p:nvSpPr>
          <p:cNvPr id="2" name="Google Shape;3028;p116">
            <a:extLst>
              <a:ext uri="{FF2B5EF4-FFF2-40B4-BE49-F238E27FC236}">
                <a16:creationId xmlns:a16="http://schemas.microsoft.com/office/drawing/2014/main" id="{BC2F1597-B64C-2E87-4072-A3920E44B0D1}"/>
              </a:ext>
            </a:extLst>
          </p:cNvPr>
          <p:cNvSpPr txBox="1"/>
          <p:nvPr/>
        </p:nvSpPr>
        <p:spPr>
          <a:xfrm>
            <a:off x="1351126" y="1555601"/>
            <a:ext cx="2444400" cy="4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sz="1800">
                <a:solidFill>
                  <a:schemeClr val="dk1"/>
                </a:solidFill>
                <a:latin typeface="Patua One"/>
                <a:ea typeface="Patua One"/>
                <a:cs typeface="Patua One"/>
                <a:sym typeface="Patua One"/>
              </a:rPr>
              <a:t>G12 Fiberglass</a:t>
            </a:r>
            <a:endParaRPr sz="1600">
              <a:latin typeface="Krona One"/>
              <a:ea typeface="Krona One"/>
              <a:cs typeface="Krona One"/>
              <a:sym typeface="Krona One"/>
            </a:endParaRPr>
          </a:p>
        </p:txBody>
      </p:sp>
      <p:sp>
        <p:nvSpPr>
          <p:cNvPr id="3" name="Google Shape;3031;p116">
            <a:extLst>
              <a:ext uri="{FF2B5EF4-FFF2-40B4-BE49-F238E27FC236}">
                <a16:creationId xmlns:a16="http://schemas.microsoft.com/office/drawing/2014/main" id="{34918467-705F-AF43-0D2B-9054CED8BC99}"/>
              </a:ext>
            </a:extLst>
          </p:cNvPr>
          <p:cNvSpPr txBox="1"/>
          <p:nvPr/>
        </p:nvSpPr>
        <p:spPr>
          <a:xfrm>
            <a:off x="1200213" y="2224550"/>
            <a:ext cx="2746223" cy="192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23850" algn="l" rtl="0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ts val="1500"/>
              <a:buFont typeface="Quicksand SemiBold"/>
              <a:buChar char="●"/>
            </a:pPr>
            <a:r>
              <a:rPr lang="en-US" sz="1500">
                <a:solidFill>
                  <a:schemeClr val="dk1"/>
                </a:solidFill>
                <a:latin typeface="Times New Roman" panose="02020603050405020304" pitchFamily="18" charset="0"/>
                <a:ea typeface="Quicksand SemiBold"/>
                <a:cs typeface="Times New Roman" panose="02020603050405020304" pitchFamily="18" charset="0"/>
                <a:sym typeface="Quicksand SemiBold"/>
              </a:rPr>
              <a:t>Highly resistant</a:t>
            </a:r>
          </a:p>
          <a:p>
            <a:pPr marL="457200" lvl="0" indent="-323850" algn="l" rtl="0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ts val="1500"/>
              <a:buFont typeface="Quicksand SemiBold"/>
              <a:buChar char="●"/>
            </a:pPr>
            <a:r>
              <a:rPr lang="en-US" sz="1500">
                <a:solidFill>
                  <a:schemeClr val="dk1"/>
                </a:solidFill>
                <a:latin typeface="Times New Roman" panose="02020603050405020304" pitchFamily="18" charset="0"/>
                <a:ea typeface="Quicksand SemiBold"/>
                <a:cs typeface="Times New Roman" panose="02020603050405020304" pitchFamily="18" charset="0"/>
                <a:sym typeface="Quicksand SemiBold"/>
              </a:rPr>
              <a:t>High strength and durability</a:t>
            </a:r>
          </a:p>
          <a:p>
            <a:pPr marL="457200" lvl="0" indent="-323850" algn="l" rtl="0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ts val="1500"/>
              <a:buFont typeface="Quicksand SemiBold"/>
              <a:buChar char="●"/>
            </a:pPr>
            <a:r>
              <a:rPr lang="en-US" sz="1500">
                <a:solidFill>
                  <a:schemeClr val="dk1"/>
                </a:solidFill>
                <a:latin typeface="Times New Roman" panose="02020603050405020304" pitchFamily="18" charset="0"/>
                <a:ea typeface="Quicksand SemiBold"/>
                <a:cs typeface="Times New Roman" panose="02020603050405020304" pitchFamily="18" charset="0"/>
                <a:sym typeface="Quicksand SemiBold"/>
              </a:rPr>
              <a:t>Little difficulty printing</a:t>
            </a:r>
          </a:p>
          <a:p>
            <a:pPr marL="457200" lvl="0" indent="-323850" algn="l" rtl="0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ts val="1500"/>
              <a:buFont typeface="Quicksand SemiBold"/>
              <a:buChar char="●"/>
            </a:pPr>
            <a:r>
              <a:rPr lang="en-US" sz="1500">
                <a:solidFill>
                  <a:schemeClr val="dk1"/>
                </a:solidFill>
                <a:latin typeface="Times New Roman" panose="02020603050405020304" pitchFamily="18" charset="0"/>
                <a:ea typeface="Quicksand SemiBold"/>
                <a:cs typeface="Times New Roman" panose="02020603050405020304" pitchFamily="18" charset="0"/>
                <a:sym typeface="Quicksand SemiBold"/>
              </a:rPr>
              <a:t>Less dense</a:t>
            </a:r>
          </a:p>
        </p:txBody>
      </p:sp>
    </p:spTree>
    <p:extLst>
      <p:ext uri="{BB962C8B-B14F-4D97-AF65-F5344CB8AC3E}">
        <p14:creationId xmlns:p14="http://schemas.microsoft.com/office/powerpoint/2010/main" val="1324859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30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13239-16BD-23E2-C47E-A235F44FEE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Alternate Motors Considered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D0459CBF-BB34-AF86-AA17-9EA0E88377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6020553"/>
              </p:ext>
            </p:extLst>
          </p:nvPr>
        </p:nvGraphicFramePr>
        <p:xfrm>
          <a:off x="914400" y="1383060"/>
          <a:ext cx="7315206" cy="3197920"/>
        </p:xfrm>
        <a:graphic>
          <a:graphicData uri="http://schemas.openxmlformats.org/drawingml/2006/table">
            <a:tbl>
              <a:tblPr firstRow="1" firstCol="1" bandRow="1">
                <a:tableStyleId>{11049090-CCC2-4393-AA77-A4DC3EE9A12C}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val="305918864"/>
                    </a:ext>
                  </a:extLst>
                </a:gridCol>
                <a:gridCol w="1066801">
                  <a:extLst>
                    <a:ext uri="{9D8B030D-6E8A-4147-A177-3AD203B41FA5}">
                      <a16:colId xmlns:a16="http://schemas.microsoft.com/office/drawing/2014/main" val="4249173749"/>
                    </a:ext>
                  </a:extLst>
                </a:gridCol>
                <a:gridCol w="1066801">
                  <a:extLst>
                    <a:ext uri="{9D8B030D-6E8A-4147-A177-3AD203B41FA5}">
                      <a16:colId xmlns:a16="http://schemas.microsoft.com/office/drawing/2014/main" val="3846060719"/>
                    </a:ext>
                  </a:extLst>
                </a:gridCol>
                <a:gridCol w="1066801">
                  <a:extLst>
                    <a:ext uri="{9D8B030D-6E8A-4147-A177-3AD203B41FA5}">
                      <a16:colId xmlns:a16="http://schemas.microsoft.com/office/drawing/2014/main" val="3461081531"/>
                    </a:ext>
                  </a:extLst>
                </a:gridCol>
                <a:gridCol w="1066801">
                  <a:extLst>
                    <a:ext uri="{9D8B030D-6E8A-4147-A177-3AD203B41FA5}">
                      <a16:colId xmlns:a16="http://schemas.microsoft.com/office/drawing/2014/main" val="550302836"/>
                    </a:ext>
                  </a:extLst>
                </a:gridCol>
                <a:gridCol w="1066801">
                  <a:extLst>
                    <a:ext uri="{9D8B030D-6E8A-4147-A177-3AD203B41FA5}">
                      <a16:colId xmlns:a16="http://schemas.microsoft.com/office/drawing/2014/main" val="1360879116"/>
                    </a:ext>
                  </a:extLst>
                </a:gridCol>
                <a:gridCol w="1066801">
                  <a:extLst>
                    <a:ext uri="{9D8B030D-6E8A-4147-A177-3AD203B41FA5}">
                      <a16:colId xmlns:a16="http://schemas.microsoft.com/office/drawing/2014/main" val="3109722362"/>
                    </a:ext>
                  </a:extLst>
                </a:gridCol>
              </a:tblGrid>
              <a:tr h="7994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Motor</a:t>
                      </a:r>
                      <a:endParaRPr lang="en-US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Manufacturer</a:t>
                      </a:r>
                      <a:endParaRPr lang="en-US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 Impulse (Ns)</a:t>
                      </a:r>
                      <a:endParaRPr lang="en-US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Average Thrust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(N)</a:t>
                      </a:r>
                      <a:endParaRPr lang="en-US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Max Thrust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(N)</a:t>
                      </a:r>
                      <a:endParaRPr lang="en-US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Burn Time (s)</a:t>
                      </a:r>
                      <a:endParaRPr lang="en-US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Weight (g)</a:t>
                      </a:r>
                      <a:endParaRPr lang="en-US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0315483"/>
                  </a:ext>
                </a:extLst>
              </a:tr>
              <a:tr h="7994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kern="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L850W</a:t>
                      </a:r>
                      <a:endParaRPr lang="en-US" sz="1200" kern="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kern="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Aerotech</a:t>
                      </a:r>
                      <a:endParaRPr lang="en-US" sz="1200" kern="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kern="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3,646.2</a:t>
                      </a:r>
                      <a:endParaRPr lang="en-US" sz="1200" kern="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kern="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1,00.9</a:t>
                      </a:r>
                      <a:endParaRPr lang="en-US" sz="1200" kern="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kern="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1,866.2</a:t>
                      </a:r>
                      <a:endParaRPr lang="en-US" sz="1200" kern="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kern="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4.4</a:t>
                      </a:r>
                      <a:endParaRPr lang="en-US" sz="1200" kern="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kern="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3,742</a:t>
                      </a:r>
                      <a:endParaRPr lang="en-US" sz="1200" kern="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047935574"/>
                  </a:ext>
                </a:extLst>
              </a:tr>
              <a:tr h="7994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kern="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L1080BB</a:t>
                      </a:r>
                      <a:endParaRPr lang="en-US" sz="1200" kern="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kern="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Animal Motor Works</a:t>
                      </a:r>
                      <a:endParaRPr lang="en-US" sz="1200" kern="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kern="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3,686</a:t>
                      </a:r>
                      <a:endParaRPr lang="en-US" sz="1200" kern="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kern="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1,112</a:t>
                      </a:r>
                      <a:endParaRPr lang="en-US" sz="1200" kern="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kern="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1258</a:t>
                      </a:r>
                      <a:endParaRPr lang="en-US" sz="1200" kern="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kern="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3.31</a:t>
                      </a:r>
                      <a:endParaRPr lang="en-US" sz="1200" kern="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kern="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3,592</a:t>
                      </a:r>
                      <a:endParaRPr lang="en-US" sz="1200" kern="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016188279"/>
                  </a:ext>
                </a:extLst>
              </a:tr>
              <a:tr h="7994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kern="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L800-P</a:t>
                      </a:r>
                      <a:endParaRPr lang="en-US" sz="1200" kern="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kern="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Cesaroni</a:t>
                      </a:r>
                      <a:endParaRPr lang="en-US" sz="1200" kern="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kern="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3731</a:t>
                      </a:r>
                      <a:endParaRPr lang="en-US" sz="1200" kern="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kern="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805</a:t>
                      </a:r>
                      <a:endParaRPr lang="en-US" sz="1200" kern="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kern="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1024</a:t>
                      </a:r>
                      <a:endParaRPr lang="en-US" sz="1200" kern="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kern="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4.63</a:t>
                      </a:r>
                      <a:endParaRPr lang="en-US" sz="1200" kern="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kern="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3,510</a:t>
                      </a:r>
                      <a:endParaRPr lang="en-US" sz="1200" kern="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3003825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21579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0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6" name="Google Shape;2026;p92"/>
          <p:cNvSpPr txBox="1">
            <a:spLocks noGrp="1"/>
          </p:cNvSpPr>
          <p:nvPr>
            <p:ph type="title"/>
          </p:nvPr>
        </p:nvSpPr>
        <p:spPr>
          <a:xfrm>
            <a:off x="713225" y="377725"/>
            <a:ext cx="7743600" cy="56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Altimeter Alternatives</a:t>
            </a:r>
            <a:endParaRPr/>
          </a:p>
        </p:txBody>
      </p:sp>
      <p:grpSp>
        <p:nvGrpSpPr>
          <p:cNvPr id="2029" name="Google Shape;2029;p92"/>
          <p:cNvGrpSpPr/>
          <p:nvPr/>
        </p:nvGrpSpPr>
        <p:grpSpPr>
          <a:xfrm flipH="1">
            <a:off x="7898268" y="307580"/>
            <a:ext cx="1065014" cy="632345"/>
            <a:chOff x="554050" y="878700"/>
            <a:chExt cx="1129150" cy="670425"/>
          </a:xfrm>
        </p:grpSpPr>
        <p:sp>
          <p:nvSpPr>
            <p:cNvPr id="2030" name="Google Shape;2030;p92"/>
            <p:cNvSpPr/>
            <p:nvPr/>
          </p:nvSpPr>
          <p:spPr>
            <a:xfrm>
              <a:off x="777875" y="878700"/>
              <a:ext cx="670425" cy="670425"/>
            </a:xfrm>
            <a:custGeom>
              <a:avLst/>
              <a:gdLst/>
              <a:ahLst/>
              <a:cxnLst/>
              <a:rect l="l" t="t" r="r" b="b"/>
              <a:pathLst>
                <a:path w="26817" h="26817" extrusionOk="0">
                  <a:moveTo>
                    <a:pt x="13429" y="0"/>
                  </a:moveTo>
                  <a:cubicBezTo>
                    <a:pt x="6009" y="0"/>
                    <a:pt x="0" y="6009"/>
                    <a:pt x="0" y="13388"/>
                  </a:cubicBezTo>
                  <a:cubicBezTo>
                    <a:pt x="0" y="20808"/>
                    <a:pt x="6009" y="26817"/>
                    <a:pt x="13429" y="26817"/>
                  </a:cubicBezTo>
                  <a:cubicBezTo>
                    <a:pt x="20808" y="26817"/>
                    <a:pt x="26817" y="20808"/>
                    <a:pt x="26817" y="13388"/>
                  </a:cubicBezTo>
                  <a:cubicBezTo>
                    <a:pt x="26817" y="6009"/>
                    <a:pt x="20808" y="0"/>
                    <a:pt x="134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" name="Google Shape;2031;p92"/>
            <p:cNvSpPr/>
            <p:nvPr/>
          </p:nvSpPr>
          <p:spPr>
            <a:xfrm>
              <a:off x="554050" y="994700"/>
              <a:ext cx="1129150" cy="458750"/>
            </a:xfrm>
            <a:custGeom>
              <a:avLst/>
              <a:gdLst/>
              <a:ahLst/>
              <a:cxnLst/>
              <a:rect l="l" t="t" r="r" b="b"/>
              <a:pathLst>
                <a:path w="45166" h="18350" extrusionOk="0">
                  <a:moveTo>
                    <a:pt x="37757" y="0"/>
                  </a:moveTo>
                  <a:cubicBezTo>
                    <a:pt x="36297" y="0"/>
                    <a:pt x="34635" y="123"/>
                    <a:pt x="32826" y="361"/>
                  </a:cubicBezTo>
                  <a:cubicBezTo>
                    <a:pt x="33350" y="1006"/>
                    <a:pt x="33834" y="1691"/>
                    <a:pt x="34238" y="2498"/>
                  </a:cubicBezTo>
                  <a:cubicBezTo>
                    <a:pt x="36456" y="2619"/>
                    <a:pt x="37907" y="3103"/>
                    <a:pt x="38190" y="4071"/>
                  </a:cubicBezTo>
                  <a:cubicBezTo>
                    <a:pt x="38956" y="6490"/>
                    <a:pt x="32504" y="10724"/>
                    <a:pt x="23793" y="13547"/>
                  </a:cubicBezTo>
                  <a:cubicBezTo>
                    <a:pt x="18948" y="15110"/>
                    <a:pt x="14412" y="15919"/>
                    <a:pt x="11198" y="15919"/>
                  </a:cubicBezTo>
                  <a:cubicBezTo>
                    <a:pt x="8607" y="15919"/>
                    <a:pt x="6876" y="15393"/>
                    <a:pt x="6534" y="14313"/>
                  </a:cubicBezTo>
                  <a:cubicBezTo>
                    <a:pt x="6211" y="13305"/>
                    <a:pt x="6977" y="12055"/>
                    <a:pt x="8953" y="10563"/>
                  </a:cubicBezTo>
                  <a:cubicBezTo>
                    <a:pt x="8953" y="10563"/>
                    <a:pt x="9115" y="10482"/>
                    <a:pt x="9074" y="10482"/>
                  </a:cubicBezTo>
                  <a:cubicBezTo>
                    <a:pt x="8953" y="9595"/>
                    <a:pt x="8913" y="8829"/>
                    <a:pt x="8953" y="7942"/>
                  </a:cubicBezTo>
                  <a:lnTo>
                    <a:pt x="8953" y="7942"/>
                  </a:lnTo>
                  <a:cubicBezTo>
                    <a:pt x="3348" y="10926"/>
                    <a:pt x="1" y="14031"/>
                    <a:pt x="686" y="16168"/>
                  </a:cubicBezTo>
                  <a:cubicBezTo>
                    <a:pt x="1174" y="17631"/>
                    <a:pt x="3562" y="18350"/>
                    <a:pt x="7131" y="18350"/>
                  </a:cubicBezTo>
                  <a:cubicBezTo>
                    <a:pt x="11530" y="18350"/>
                    <a:pt x="17722" y="17257"/>
                    <a:pt x="24358" y="15120"/>
                  </a:cubicBezTo>
                  <a:cubicBezTo>
                    <a:pt x="36335" y="11249"/>
                    <a:pt x="45166" y="5482"/>
                    <a:pt x="44037" y="2175"/>
                  </a:cubicBezTo>
                  <a:cubicBezTo>
                    <a:pt x="43582" y="697"/>
                    <a:pt x="41244" y="0"/>
                    <a:pt x="377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32" name="Google Shape;2032;p92"/>
          <p:cNvSpPr/>
          <p:nvPr/>
        </p:nvSpPr>
        <p:spPr>
          <a:xfrm rot="-1567330" flipH="1">
            <a:off x="368840" y="4006117"/>
            <a:ext cx="688769" cy="889866"/>
          </a:xfrm>
          <a:custGeom>
            <a:avLst/>
            <a:gdLst/>
            <a:ahLst/>
            <a:cxnLst/>
            <a:rect l="l" t="t" r="r" b="b"/>
            <a:pathLst>
              <a:path w="51204" h="66143" extrusionOk="0">
                <a:moveTo>
                  <a:pt x="19448" y="0"/>
                </a:moveTo>
                <a:lnTo>
                  <a:pt x="19448" y="0"/>
                </a:lnTo>
                <a:cubicBezTo>
                  <a:pt x="21349" y="2802"/>
                  <a:pt x="22950" y="5838"/>
                  <a:pt x="24118" y="9007"/>
                </a:cubicBezTo>
                <a:cubicBezTo>
                  <a:pt x="31957" y="30189"/>
                  <a:pt x="21149" y="53705"/>
                  <a:pt x="1" y="61544"/>
                </a:cubicBezTo>
                <a:cubicBezTo>
                  <a:pt x="634" y="61978"/>
                  <a:pt x="1302" y="62312"/>
                  <a:pt x="1969" y="62645"/>
                </a:cubicBezTo>
                <a:cubicBezTo>
                  <a:pt x="6716" y="65019"/>
                  <a:pt x="11759" y="66143"/>
                  <a:pt x="16725" y="66143"/>
                </a:cubicBezTo>
                <a:cubicBezTo>
                  <a:pt x="28858" y="66143"/>
                  <a:pt x="40535" y="59432"/>
                  <a:pt x="46334" y="47835"/>
                </a:cubicBezTo>
                <a:cubicBezTo>
                  <a:pt x="48268" y="44032"/>
                  <a:pt x="49369" y="39962"/>
                  <a:pt x="49703" y="35693"/>
                </a:cubicBezTo>
                <a:cubicBezTo>
                  <a:pt x="51204" y="17479"/>
                  <a:pt x="37661" y="1501"/>
                  <a:pt x="1944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6C989073-9EE8-956C-2779-9D248411A4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9455858"/>
              </p:ext>
            </p:extLst>
          </p:nvPr>
        </p:nvGraphicFramePr>
        <p:xfrm>
          <a:off x="914400" y="1189838"/>
          <a:ext cx="7315199" cy="3200400"/>
        </p:xfrm>
        <a:graphic>
          <a:graphicData uri="http://schemas.openxmlformats.org/drawingml/2006/table">
            <a:tbl>
              <a:tblPr firstRow="1" firstCol="1" lastRow="1">
                <a:tableStyleId>{11049090-CCC2-4393-AA77-A4DC3EE9A12C}</a:tableStyleId>
              </a:tblPr>
              <a:tblGrid>
                <a:gridCol w="2106459">
                  <a:extLst>
                    <a:ext uri="{9D8B030D-6E8A-4147-A177-3AD203B41FA5}">
                      <a16:colId xmlns:a16="http://schemas.microsoft.com/office/drawing/2014/main" val="274827630"/>
                    </a:ext>
                  </a:extLst>
                </a:gridCol>
                <a:gridCol w="1302185">
                  <a:extLst>
                    <a:ext uri="{9D8B030D-6E8A-4147-A177-3AD203B41FA5}">
                      <a16:colId xmlns:a16="http://schemas.microsoft.com/office/drawing/2014/main" val="231045786"/>
                    </a:ext>
                  </a:extLst>
                </a:gridCol>
                <a:gridCol w="1302185">
                  <a:extLst>
                    <a:ext uri="{9D8B030D-6E8A-4147-A177-3AD203B41FA5}">
                      <a16:colId xmlns:a16="http://schemas.microsoft.com/office/drawing/2014/main" val="3697355424"/>
                    </a:ext>
                  </a:extLst>
                </a:gridCol>
                <a:gridCol w="1302185">
                  <a:extLst>
                    <a:ext uri="{9D8B030D-6E8A-4147-A177-3AD203B41FA5}">
                      <a16:colId xmlns:a16="http://schemas.microsoft.com/office/drawing/2014/main" val="2555934521"/>
                    </a:ext>
                  </a:extLst>
                </a:gridCol>
                <a:gridCol w="1302185">
                  <a:extLst>
                    <a:ext uri="{9D8B030D-6E8A-4147-A177-3AD203B41FA5}">
                      <a16:colId xmlns:a16="http://schemas.microsoft.com/office/drawing/2014/main" val="3274317449"/>
                    </a:ext>
                  </a:extLst>
                </a:gridCol>
              </a:tblGrid>
              <a:tr h="35560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TeleMega</a:t>
                      </a:r>
                      <a:endParaRPr lang="en-US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TeleMetrum</a:t>
                      </a:r>
                      <a:endParaRPr lang="en-US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Aim 3</a:t>
                      </a:r>
                      <a:endParaRPr lang="en-US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RRC3</a:t>
                      </a:r>
                      <a:endParaRPr lang="en-US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6157652"/>
                  </a:ext>
                </a:extLst>
              </a:tr>
              <a:tr h="3556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Manufacturer</a:t>
                      </a:r>
                      <a:endParaRPr lang="en-US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Altus Metrum</a:t>
                      </a:r>
                      <a:endParaRPr lang="en-US" sz="1200" kern="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Altus Metrum</a:t>
                      </a:r>
                      <a:endParaRPr lang="en-US" sz="1200" kern="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Entacore</a:t>
                      </a:r>
                      <a:endParaRPr lang="en-US" sz="1200" kern="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Missile Works</a:t>
                      </a:r>
                      <a:endParaRPr lang="en-US" sz="1200" kern="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0827300"/>
                  </a:ext>
                </a:extLst>
              </a:tr>
              <a:tr h="3556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Dimensions (L*W*H) (mm)</a:t>
                      </a:r>
                      <a:endParaRPr lang="en-US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88x32x16</a:t>
                      </a:r>
                      <a:endParaRPr lang="en-US" sz="1200" kern="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27x70x16</a:t>
                      </a:r>
                      <a:endParaRPr lang="en-US" sz="1200" kern="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65x25x15</a:t>
                      </a:r>
                      <a:endParaRPr lang="en-US" sz="1200" kern="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100x23x4</a:t>
                      </a:r>
                      <a:endParaRPr lang="en-US" sz="1200" kern="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434072"/>
                  </a:ext>
                </a:extLst>
              </a:tr>
              <a:tr h="3556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Pyro Channels</a:t>
                      </a:r>
                      <a:endParaRPr lang="en-US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1200" kern="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200" kern="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200" kern="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200" kern="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53747923"/>
                  </a:ext>
                </a:extLst>
              </a:tr>
              <a:tr h="3556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Field Output</a:t>
                      </a:r>
                      <a:endParaRPr lang="en-US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Beeps, AltOS </a:t>
                      </a:r>
                      <a:endParaRPr lang="en-US" sz="1200" kern="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Beeps, AltOS</a:t>
                      </a:r>
                      <a:endParaRPr lang="en-US" sz="1200" kern="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-4572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Beeps</a:t>
                      </a:r>
                      <a:endParaRPr lang="en-US" sz="1200" kern="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Beeps, LCD</a:t>
                      </a:r>
                      <a:endParaRPr lang="en-US" sz="1200" kern="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60975688"/>
                  </a:ext>
                </a:extLst>
              </a:tr>
              <a:tr h="3556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Weight (g)</a:t>
                      </a:r>
                      <a:endParaRPr lang="en-US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24.95</a:t>
                      </a:r>
                      <a:endParaRPr lang="en-US" sz="1200" kern="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20.13</a:t>
                      </a:r>
                      <a:endParaRPr lang="en-US" sz="1200" kern="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12.81</a:t>
                      </a:r>
                      <a:endParaRPr lang="en-US" sz="1200" kern="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17.01</a:t>
                      </a:r>
                      <a:endParaRPr lang="en-US" sz="1200" kern="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58184520"/>
                  </a:ext>
                </a:extLst>
              </a:tr>
              <a:tr h="3556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Sampling Rate (Hz)</a:t>
                      </a:r>
                      <a:endParaRPr lang="en-US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sz="1200" kern="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sz="1200" kern="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1200" kern="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en-US" sz="1200" kern="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228577"/>
                  </a:ext>
                </a:extLst>
              </a:tr>
              <a:tr h="3556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Battery (V)</a:t>
                      </a:r>
                      <a:endParaRPr lang="en-US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3.7</a:t>
                      </a:r>
                      <a:endParaRPr lang="en-US" sz="1200" kern="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3.7</a:t>
                      </a:r>
                      <a:endParaRPr lang="en-US" sz="1200" kern="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3.7</a:t>
                      </a:r>
                      <a:endParaRPr lang="en-US" sz="1200" kern="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3.7</a:t>
                      </a:r>
                      <a:endParaRPr lang="en-US" sz="1200" kern="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79429932"/>
                  </a:ext>
                </a:extLst>
              </a:tr>
              <a:tr h="3556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Price</a:t>
                      </a:r>
                      <a:endParaRPr lang="en-US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$508.85</a:t>
                      </a:r>
                      <a:endParaRPr lang="en-US" sz="1200" kern="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$381.63</a:t>
                      </a:r>
                      <a:endParaRPr lang="en-US" sz="1200" kern="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$121.15</a:t>
                      </a:r>
                      <a:endParaRPr lang="en-US" sz="1200" kern="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$101.33</a:t>
                      </a:r>
                      <a:endParaRPr lang="en-US" sz="1200" kern="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323248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7978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9" dur="1000" fill="hold"/>
                                        <p:tgtEl>
                                          <p:spTgt spid="2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1" dur="1000" fill="hold"/>
                                        <p:tgtEl>
                                          <p:spTgt spid="2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9" name="Google Shape;1519;p80"/>
          <p:cNvSpPr txBox="1">
            <a:spLocks noGrp="1"/>
          </p:cNvSpPr>
          <p:nvPr>
            <p:ph type="title" idx="2"/>
          </p:nvPr>
        </p:nvSpPr>
        <p:spPr>
          <a:xfrm>
            <a:off x="768800" y="1538838"/>
            <a:ext cx="1217100" cy="743400"/>
          </a:xfrm>
          <a:prstGeom prst="rect">
            <a:avLst/>
          </a:prstGeom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1520" name="Google Shape;1520;p80"/>
          <p:cNvSpPr txBox="1">
            <a:spLocks noGrp="1"/>
          </p:cNvSpPr>
          <p:nvPr>
            <p:ph type="title"/>
          </p:nvPr>
        </p:nvSpPr>
        <p:spPr>
          <a:xfrm>
            <a:off x="768800" y="2668006"/>
            <a:ext cx="3098700" cy="80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Vehicle Dimensions &amp; Materials</a:t>
            </a:r>
            <a:endParaRPr/>
          </a:p>
        </p:txBody>
      </p:sp>
      <p:sp>
        <p:nvSpPr>
          <p:cNvPr id="1521" name="Google Shape;1521;p80"/>
          <p:cNvSpPr/>
          <p:nvPr/>
        </p:nvSpPr>
        <p:spPr>
          <a:xfrm flipH="1">
            <a:off x="4127016" y="825387"/>
            <a:ext cx="1426447" cy="1842619"/>
          </a:xfrm>
          <a:custGeom>
            <a:avLst/>
            <a:gdLst/>
            <a:ahLst/>
            <a:cxnLst/>
            <a:rect l="l" t="t" r="r" b="b"/>
            <a:pathLst>
              <a:path w="51204" h="66143" extrusionOk="0">
                <a:moveTo>
                  <a:pt x="19448" y="0"/>
                </a:moveTo>
                <a:lnTo>
                  <a:pt x="19448" y="0"/>
                </a:lnTo>
                <a:cubicBezTo>
                  <a:pt x="21349" y="2802"/>
                  <a:pt x="22950" y="5838"/>
                  <a:pt x="24118" y="9007"/>
                </a:cubicBezTo>
                <a:cubicBezTo>
                  <a:pt x="31957" y="30189"/>
                  <a:pt x="21149" y="53705"/>
                  <a:pt x="1" y="61544"/>
                </a:cubicBezTo>
                <a:cubicBezTo>
                  <a:pt x="634" y="61978"/>
                  <a:pt x="1302" y="62312"/>
                  <a:pt x="1969" y="62645"/>
                </a:cubicBezTo>
                <a:cubicBezTo>
                  <a:pt x="6716" y="65019"/>
                  <a:pt x="11759" y="66143"/>
                  <a:pt x="16725" y="66143"/>
                </a:cubicBezTo>
                <a:cubicBezTo>
                  <a:pt x="28858" y="66143"/>
                  <a:pt x="40535" y="59432"/>
                  <a:pt x="46334" y="47835"/>
                </a:cubicBezTo>
                <a:cubicBezTo>
                  <a:pt x="48268" y="44032"/>
                  <a:pt x="49369" y="39962"/>
                  <a:pt x="49703" y="35693"/>
                </a:cubicBezTo>
                <a:cubicBezTo>
                  <a:pt x="51204" y="17479"/>
                  <a:pt x="37661" y="1501"/>
                  <a:pt x="1944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23" name="Google Shape;1523;p80"/>
          <p:cNvGrpSpPr/>
          <p:nvPr/>
        </p:nvGrpSpPr>
        <p:grpSpPr>
          <a:xfrm>
            <a:off x="5295149" y="905286"/>
            <a:ext cx="2075073" cy="2270274"/>
            <a:chOff x="5168903" y="898186"/>
            <a:chExt cx="2011899" cy="2201158"/>
          </a:xfrm>
        </p:grpSpPr>
        <p:sp>
          <p:nvSpPr>
            <p:cNvPr id="1524" name="Google Shape;1524;p80"/>
            <p:cNvSpPr/>
            <p:nvPr/>
          </p:nvSpPr>
          <p:spPr>
            <a:xfrm flipH="1">
              <a:off x="6077066" y="1190117"/>
              <a:ext cx="117142" cy="134267"/>
            </a:xfrm>
            <a:custGeom>
              <a:avLst/>
              <a:gdLst/>
              <a:ahLst/>
              <a:cxnLst/>
              <a:rect l="l" t="t" r="r" b="b"/>
              <a:pathLst>
                <a:path w="4337" h="4971" extrusionOk="0">
                  <a:moveTo>
                    <a:pt x="4103" y="1"/>
                  </a:moveTo>
                  <a:cubicBezTo>
                    <a:pt x="2736" y="1468"/>
                    <a:pt x="1335" y="3070"/>
                    <a:pt x="1" y="4737"/>
                  </a:cubicBezTo>
                  <a:lnTo>
                    <a:pt x="301" y="4971"/>
                  </a:lnTo>
                  <a:cubicBezTo>
                    <a:pt x="1602" y="3336"/>
                    <a:pt x="2969" y="1769"/>
                    <a:pt x="4337" y="268"/>
                  </a:cubicBezTo>
                  <a:lnTo>
                    <a:pt x="410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80"/>
            <p:cNvSpPr/>
            <p:nvPr/>
          </p:nvSpPr>
          <p:spPr>
            <a:xfrm flipH="1">
              <a:off x="6220302" y="1361310"/>
              <a:ext cx="44188" cy="52291"/>
            </a:xfrm>
            <a:custGeom>
              <a:avLst/>
              <a:gdLst/>
              <a:ahLst/>
              <a:cxnLst/>
              <a:rect l="l" t="t" r="r" b="b"/>
              <a:pathLst>
                <a:path w="1636" h="1936" extrusionOk="0">
                  <a:moveTo>
                    <a:pt x="1335" y="1"/>
                  </a:moveTo>
                  <a:lnTo>
                    <a:pt x="1" y="1702"/>
                  </a:lnTo>
                  <a:lnTo>
                    <a:pt x="301" y="1935"/>
                  </a:lnTo>
                  <a:lnTo>
                    <a:pt x="1635" y="234"/>
                  </a:lnTo>
                  <a:lnTo>
                    <a:pt x="133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80"/>
            <p:cNvSpPr/>
            <p:nvPr/>
          </p:nvSpPr>
          <p:spPr>
            <a:xfrm flipH="1">
              <a:off x="5168903" y="898186"/>
              <a:ext cx="1820879" cy="2074989"/>
            </a:xfrm>
            <a:custGeom>
              <a:avLst/>
              <a:gdLst/>
              <a:ahLst/>
              <a:cxnLst/>
              <a:rect l="l" t="t" r="r" b="b"/>
              <a:pathLst>
                <a:path w="67415" h="76823" extrusionOk="0">
                  <a:moveTo>
                    <a:pt x="55442" y="1"/>
                  </a:moveTo>
                  <a:cubicBezTo>
                    <a:pt x="48425" y="1"/>
                    <a:pt x="38712" y="5948"/>
                    <a:pt x="30455" y="16346"/>
                  </a:cubicBezTo>
                  <a:lnTo>
                    <a:pt x="0" y="54807"/>
                  </a:lnTo>
                  <a:lnTo>
                    <a:pt x="31222" y="76823"/>
                  </a:lnTo>
                  <a:lnTo>
                    <a:pt x="57108" y="35126"/>
                  </a:lnTo>
                  <a:cubicBezTo>
                    <a:pt x="66147" y="20582"/>
                    <a:pt x="67415" y="6239"/>
                    <a:pt x="60810" y="1569"/>
                  </a:cubicBezTo>
                  <a:cubicBezTo>
                    <a:pt x="59322" y="511"/>
                    <a:pt x="57498" y="1"/>
                    <a:pt x="554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80"/>
            <p:cNvSpPr/>
            <p:nvPr/>
          </p:nvSpPr>
          <p:spPr>
            <a:xfrm flipH="1">
              <a:off x="5248160" y="1000907"/>
              <a:ext cx="1099226" cy="1892078"/>
            </a:xfrm>
            <a:custGeom>
              <a:avLst/>
              <a:gdLst/>
              <a:ahLst/>
              <a:cxnLst/>
              <a:rect l="l" t="t" r="r" b="b"/>
              <a:pathLst>
                <a:path w="40697" h="70051" extrusionOk="0">
                  <a:moveTo>
                    <a:pt x="38462" y="1"/>
                  </a:moveTo>
                  <a:cubicBezTo>
                    <a:pt x="38195" y="1"/>
                    <a:pt x="37995" y="234"/>
                    <a:pt x="37995" y="468"/>
                  </a:cubicBezTo>
                  <a:cubicBezTo>
                    <a:pt x="37995" y="5905"/>
                    <a:pt x="33825" y="15612"/>
                    <a:pt x="26353" y="26253"/>
                  </a:cubicBezTo>
                  <a:lnTo>
                    <a:pt x="1" y="63846"/>
                  </a:lnTo>
                  <a:lnTo>
                    <a:pt x="3270" y="70051"/>
                  </a:lnTo>
                  <a:lnTo>
                    <a:pt x="29789" y="28821"/>
                  </a:lnTo>
                  <a:cubicBezTo>
                    <a:pt x="37461" y="16846"/>
                    <a:pt x="40697" y="5738"/>
                    <a:pt x="38862" y="301"/>
                  </a:cubicBezTo>
                  <a:cubicBezTo>
                    <a:pt x="38829" y="134"/>
                    <a:pt x="38662" y="1"/>
                    <a:pt x="384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80"/>
            <p:cNvSpPr/>
            <p:nvPr/>
          </p:nvSpPr>
          <p:spPr>
            <a:xfrm flipH="1">
              <a:off x="6033820" y="2257901"/>
              <a:ext cx="1071298" cy="834150"/>
            </a:xfrm>
            <a:custGeom>
              <a:avLst/>
              <a:gdLst/>
              <a:ahLst/>
              <a:cxnLst/>
              <a:rect l="l" t="t" r="r" b="b"/>
              <a:pathLst>
                <a:path w="39663" h="30883" extrusionOk="0">
                  <a:moveTo>
                    <a:pt x="14068" y="1"/>
                  </a:moveTo>
                  <a:cubicBezTo>
                    <a:pt x="9912" y="1"/>
                    <a:pt x="6301" y="1477"/>
                    <a:pt x="4203" y="4434"/>
                  </a:cubicBezTo>
                  <a:cubicBezTo>
                    <a:pt x="0" y="10438"/>
                    <a:pt x="3570" y="20212"/>
                    <a:pt x="12209" y="26283"/>
                  </a:cubicBezTo>
                  <a:cubicBezTo>
                    <a:pt x="16554" y="29347"/>
                    <a:pt x="21358" y="30882"/>
                    <a:pt x="25595" y="30882"/>
                  </a:cubicBezTo>
                  <a:cubicBezTo>
                    <a:pt x="29751" y="30882"/>
                    <a:pt x="33361" y="29406"/>
                    <a:pt x="35459" y="26449"/>
                  </a:cubicBezTo>
                  <a:cubicBezTo>
                    <a:pt x="39662" y="20445"/>
                    <a:pt x="36093" y="10671"/>
                    <a:pt x="27453" y="4600"/>
                  </a:cubicBezTo>
                  <a:cubicBezTo>
                    <a:pt x="23109" y="1535"/>
                    <a:pt x="18305" y="1"/>
                    <a:pt x="140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80"/>
            <p:cNvSpPr/>
            <p:nvPr/>
          </p:nvSpPr>
          <p:spPr>
            <a:xfrm flipH="1">
              <a:off x="6033820" y="2257901"/>
              <a:ext cx="1071298" cy="834150"/>
            </a:xfrm>
            <a:custGeom>
              <a:avLst/>
              <a:gdLst/>
              <a:ahLst/>
              <a:cxnLst/>
              <a:rect l="l" t="t" r="r" b="b"/>
              <a:pathLst>
                <a:path w="39663" h="30883" extrusionOk="0">
                  <a:moveTo>
                    <a:pt x="14068" y="1"/>
                  </a:moveTo>
                  <a:cubicBezTo>
                    <a:pt x="9912" y="1"/>
                    <a:pt x="6301" y="1477"/>
                    <a:pt x="4203" y="4434"/>
                  </a:cubicBezTo>
                  <a:cubicBezTo>
                    <a:pt x="0" y="10438"/>
                    <a:pt x="3570" y="20212"/>
                    <a:pt x="12209" y="26283"/>
                  </a:cubicBezTo>
                  <a:cubicBezTo>
                    <a:pt x="16554" y="29347"/>
                    <a:pt x="21358" y="30882"/>
                    <a:pt x="25595" y="30882"/>
                  </a:cubicBezTo>
                  <a:cubicBezTo>
                    <a:pt x="29751" y="30882"/>
                    <a:pt x="33361" y="29406"/>
                    <a:pt x="35459" y="26449"/>
                  </a:cubicBezTo>
                  <a:cubicBezTo>
                    <a:pt x="39662" y="20445"/>
                    <a:pt x="36093" y="10671"/>
                    <a:pt x="27453" y="4600"/>
                  </a:cubicBezTo>
                  <a:cubicBezTo>
                    <a:pt x="23109" y="1535"/>
                    <a:pt x="18305" y="1"/>
                    <a:pt x="140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80"/>
            <p:cNvSpPr/>
            <p:nvPr/>
          </p:nvSpPr>
          <p:spPr>
            <a:xfrm flipH="1">
              <a:off x="5941929" y="2062939"/>
              <a:ext cx="1031647" cy="884145"/>
            </a:xfrm>
            <a:custGeom>
              <a:avLst/>
              <a:gdLst/>
              <a:ahLst/>
              <a:cxnLst/>
              <a:rect l="l" t="t" r="r" b="b"/>
              <a:pathLst>
                <a:path w="38195" h="32734" extrusionOk="0">
                  <a:moveTo>
                    <a:pt x="13130" y="0"/>
                  </a:moveTo>
                  <a:cubicBezTo>
                    <a:pt x="11147" y="0"/>
                    <a:pt x="9323" y="347"/>
                    <a:pt x="7773" y="1044"/>
                  </a:cubicBezTo>
                  <a:lnTo>
                    <a:pt x="1" y="10818"/>
                  </a:lnTo>
                  <a:cubicBezTo>
                    <a:pt x="2158" y="8410"/>
                    <a:pt x="5458" y="7211"/>
                    <a:pt x="9201" y="7211"/>
                  </a:cubicBezTo>
                  <a:cubicBezTo>
                    <a:pt x="13445" y="7211"/>
                    <a:pt x="18257" y="8752"/>
                    <a:pt x="22617" y="11818"/>
                  </a:cubicBezTo>
                  <a:cubicBezTo>
                    <a:pt x="30823" y="17556"/>
                    <a:pt x="34459" y="26696"/>
                    <a:pt x="31156" y="32733"/>
                  </a:cubicBezTo>
                  <a:lnTo>
                    <a:pt x="37661" y="22326"/>
                  </a:lnTo>
                  <a:cubicBezTo>
                    <a:pt x="38195" y="16855"/>
                    <a:pt x="34292" y="9884"/>
                    <a:pt x="27353" y="5013"/>
                  </a:cubicBezTo>
                  <a:cubicBezTo>
                    <a:pt x="22649" y="1686"/>
                    <a:pt x="17502" y="0"/>
                    <a:pt x="131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80"/>
            <p:cNvSpPr/>
            <p:nvPr/>
          </p:nvSpPr>
          <p:spPr>
            <a:xfrm flipH="1">
              <a:off x="5533756" y="1350506"/>
              <a:ext cx="494661" cy="391861"/>
            </a:xfrm>
            <a:custGeom>
              <a:avLst/>
              <a:gdLst/>
              <a:ahLst/>
              <a:cxnLst/>
              <a:rect l="l" t="t" r="r" b="b"/>
              <a:pathLst>
                <a:path w="18314" h="14508" extrusionOk="0">
                  <a:moveTo>
                    <a:pt x="3336" y="0"/>
                  </a:moveTo>
                  <a:cubicBezTo>
                    <a:pt x="1401" y="3002"/>
                    <a:pt x="0" y="8606"/>
                    <a:pt x="5638" y="12643"/>
                  </a:cubicBezTo>
                  <a:cubicBezTo>
                    <a:pt x="7512" y="13982"/>
                    <a:pt x="9305" y="14507"/>
                    <a:pt x="10943" y="14507"/>
                  </a:cubicBezTo>
                  <a:cubicBezTo>
                    <a:pt x="14201" y="14507"/>
                    <a:pt x="16848" y="12428"/>
                    <a:pt x="18313" y="10541"/>
                  </a:cubicBezTo>
                  <a:lnTo>
                    <a:pt x="333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80"/>
            <p:cNvSpPr/>
            <p:nvPr/>
          </p:nvSpPr>
          <p:spPr>
            <a:xfrm flipH="1">
              <a:off x="5486921" y="1262343"/>
              <a:ext cx="548708" cy="460169"/>
            </a:xfrm>
            <a:custGeom>
              <a:avLst/>
              <a:gdLst/>
              <a:ahLst/>
              <a:cxnLst/>
              <a:rect l="l" t="t" r="r" b="b"/>
              <a:pathLst>
                <a:path w="20315" h="17037" extrusionOk="0">
                  <a:moveTo>
                    <a:pt x="10103" y="1"/>
                  </a:moveTo>
                  <a:cubicBezTo>
                    <a:pt x="8840" y="1"/>
                    <a:pt x="7581" y="258"/>
                    <a:pt x="6438" y="829"/>
                  </a:cubicBezTo>
                  <a:cubicBezTo>
                    <a:pt x="1602" y="3264"/>
                    <a:pt x="0" y="10436"/>
                    <a:pt x="6505" y="15006"/>
                  </a:cubicBezTo>
                  <a:cubicBezTo>
                    <a:pt x="8528" y="16430"/>
                    <a:pt x="10521" y="17037"/>
                    <a:pt x="12329" y="17037"/>
                  </a:cubicBezTo>
                  <a:cubicBezTo>
                    <a:pt x="16366" y="17037"/>
                    <a:pt x="19477" y="14012"/>
                    <a:pt x="19915" y="10303"/>
                  </a:cubicBezTo>
                  <a:cubicBezTo>
                    <a:pt x="20315" y="6967"/>
                    <a:pt x="18414" y="3598"/>
                    <a:pt x="15812" y="1797"/>
                  </a:cubicBezTo>
                  <a:cubicBezTo>
                    <a:pt x="14221" y="681"/>
                    <a:pt x="12157" y="1"/>
                    <a:pt x="1010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80"/>
            <p:cNvSpPr/>
            <p:nvPr/>
          </p:nvSpPr>
          <p:spPr>
            <a:xfrm flipH="1">
              <a:off x="5530161" y="1303507"/>
              <a:ext cx="408175" cy="376979"/>
            </a:xfrm>
            <a:custGeom>
              <a:avLst/>
              <a:gdLst/>
              <a:ahLst/>
              <a:cxnLst/>
              <a:rect l="l" t="t" r="r" b="b"/>
              <a:pathLst>
                <a:path w="15112" h="13957" extrusionOk="0">
                  <a:moveTo>
                    <a:pt x="6502" y="0"/>
                  </a:moveTo>
                  <a:cubicBezTo>
                    <a:pt x="5443" y="0"/>
                    <a:pt x="4419" y="211"/>
                    <a:pt x="3537" y="640"/>
                  </a:cubicBezTo>
                  <a:cubicBezTo>
                    <a:pt x="1635" y="1607"/>
                    <a:pt x="335" y="3542"/>
                    <a:pt x="168" y="5643"/>
                  </a:cubicBezTo>
                  <a:cubicBezTo>
                    <a:pt x="1" y="8078"/>
                    <a:pt x="1302" y="10413"/>
                    <a:pt x="3837" y="12181"/>
                  </a:cubicBezTo>
                  <a:cubicBezTo>
                    <a:pt x="5460" y="13350"/>
                    <a:pt x="7153" y="13957"/>
                    <a:pt x="8743" y="13957"/>
                  </a:cubicBezTo>
                  <a:cubicBezTo>
                    <a:pt x="9605" y="13957"/>
                    <a:pt x="10436" y="13779"/>
                    <a:pt x="11209" y="13415"/>
                  </a:cubicBezTo>
                  <a:cubicBezTo>
                    <a:pt x="13177" y="12548"/>
                    <a:pt x="14511" y="10713"/>
                    <a:pt x="14778" y="8579"/>
                  </a:cubicBezTo>
                  <a:cubicBezTo>
                    <a:pt x="15112" y="6077"/>
                    <a:pt x="13677" y="3208"/>
                    <a:pt x="11342" y="1540"/>
                  </a:cubicBezTo>
                  <a:cubicBezTo>
                    <a:pt x="9916" y="521"/>
                    <a:pt x="8165" y="0"/>
                    <a:pt x="65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80"/>
            <p:cNvSpPr/>
            <p:nvPr/>
          </p:nvSpPr>
          <p:spPr>
            <a:xfrm flipH="1">
              <a:off x="5530161" y="1303507"/>
              <a:ext cx="408175" cy="376979"/>
            </a:xfrm>
            <a:custGeom>
              <a:avLst/>
              <a:gdLst/>
              <a:ahLst/>
              <a:cxnLst/>
              <a:rect l="l" t="t" r="r" b="b"/>
              <a:pathLst>
                <a:path w="15112" h="13957" extrusionOk="0">
                  <a:moveTo>
                    <a:pt x="6502" y="0"/>
                  </a:moveTo>
                  <a:cubicBezTo>
                    <a:pt x="5443" y="0"/>
                    <a:pt x="4419" y="211"/>
                    <a:pt x="3537" y="640"/>
                  </a:cubicBezTo>
                  <a:cubicBezTo>
                    <a:pt x="1635" y="1607"/>
                    <a:pt x="335" y="3542"/>
                    <a:pt x="168" y="5643"/>
                  </a:cubicBezTo>
                  <a:cubicBezTo>
                    <a:pt x="1" y="8078"/>
                    <a:pt x="1302" y="10413"/>
                    <a:pt x="3837" y="12181"/>
                  </a:cubicBezTo>
                  <a:cubicBezTo>
                    <a:pt x="5460" y="13350"/>
                    <a:pt x="7153" y="13957"/>
                    <a:pt x="8743" y="13957"/>
                  </a:cubicBezTo>
                  <a:cubicBezTo>
                    <a:pt x="9605" y="13957"/>
                    <a:pt x="10436" y="13779"/>
                    <a:pt x="11209" y="13415"/>
                  </a:cubicBezTo>
                  <a:cubicBezTo>
                    <a:pt x="13177" y="12548"/>
                    <a:pt x="14511" y="10713"/>
                    <a:pt x="14778" y="8579"/>
                  </a:cubicBezTo>
                  <a:cubicBezTo>
                    <a:pt x="15112" y="6077"/>
                    <a:pt x="13677" y="3208"/>
                    <a:pt x="11342" y="1540"/>
                  </a:cubicBezTo>
                  <a:cubicBezTo>
                    <a:pt x="9916" y="521"/>
                    <a:pt x="8165" y="0"/>
                    <a:pt x="65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80"/>
            <p:cNvSpPr/>
            <p:nvPr/>
          </p:nvSpPr>
          <p:spPr>
            <a:xfrm flipH="1">
              <a:off x="5540047" y="1317427"/>
              <a:ext cx="401884" cy="367248"/>
            </a:xfrm>
            <a:custGeom>
              <a:avLst/>
              <a:gdLst/>
              <a:ahLst/>
              <a:cxnLst/>
              <a:rect l="l" t="t" r="r" b="b"/>
              <a:pathLst>
                <a:path w="14678" h="13413" extrusionOk="0">
                  <a:moveTo>
                    <a:pt x="5830" y="0"/>
                  </a:moveTo>
                  <a:cubicBezTo>
                    <a:pt x="4882" y="0"/>
                    <a:pt x="3979" y="175"/>
                    <a:pt x="3203" y="533"/>
                  </a:cubicBezTo>
                  <a:cubicBezTo>
                    <a:pt x="1368" y="1400"/>
                    <a:pt x="167" y="3201"/>
                    <a:pt x="67" y="5203"/>
                  </a:cubicBezTo>
                  <a:cubicBezTo>
                    <a:pt x="1" y="7538"/>
                    <a:pt x="1335" y="9806"/>
                    <a:pt x="3870" y="11574"/>
                  </a:cubicBezTo>
                  <a:cubicBezTo>
                    <a:pt x="5558" y="12790"/>
                    <a:pt x="7307" y="13413"/>
                    <a:pt x="8922" y="13413"/>
                  </a:cubicBezTo>
                  <a:cubicBezTo>
                    <a:pt x="9700" y="13413"/>
                    <a:pt x="10448" y="13268"/>
                    <a:pt x="11142" y="12975"/>
                  </a:cubicBezTo>
                  <a:cubicBezTo>
                    <a:pt x="13010" y="12208"/>
                    <a:pt x="14311" y="10473"/>
                    <a:pt x="14478" y="8472"/>
                  </a:cubicBezTo>
                  <a:cubicBezTo>
                    <a:pt x="14678" y="6070"/>
                    <a:pt x="13210" y="3302"/>
                    <a:pt x="10875" y="1634"/>
                  </a:cubicBezTo>
                  <a:cubicBezTo>
                    <a:pt x="9375" y="563"/>
                    <a:pt x="7532" y="0"/>
                    <a:pt x="58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80"/>
            <p:cNvSpPr/>
            <p:nvPr/>
          </p:nvSpPr>
          <p:spPr>
            <a:xfrm flipH="1">
              <a:off x="5597740" y="1327979"/>
              <a:ext cx="340596" cy="220753"/>
            </a:xfrm>
            <a:custGeom>
              <a:avLst/>
              <a:gdLst/>
              <a:ahLst/>
              <a:cxnLst/>
              <a:rect l="l" t="t" r="r" b="b"/>
              <a:pathLst>
                <a:path w="12610" h="8173" extrusionOk="0">
                  <a:moveTo>
                    <a:pt x="7973" y="0"/>
                  </a:moveTo>
                  <a:lnTo>
                    <a:pt x="368" y="3336"/>
                  </a:lnTo>
                  <a:cubicBezTo>
                    <a:pt x="168" y="3836"/>
                    <a:pt x="101" y="4370"/>
                    <a:pt x="34" y="4904"/>
                  </a:cubicBezTo>
                  <a:cubicBezTo>
                    <a:pt x="1" y="6038"/>
                    <a:pt x="301" y="7172"/>
                    <a:pt x="868" y="8173"/>
                  </a:cubicBezTo>
                  <a:lnTo>
                    <a:pt x="12610" y="3003"/>
                  </a:lnTo>
                  <a:cubicBezTo>
                    <a:pt x="11376" y="1535"/>
                    <a:pt x="9775" y="501"/>
                    <a:pt x="79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80"/>
            <p:cNvSpPr/>
            <p:nvPr/>
          </p:nvSpPr>
          <p:spPr>
            <a:xfrm flipH="1">
              <a:off x="5552686" y="1444206"/>
              <a:ext cx="337895" cy="182912"/>
            </a:xfrm>
            <a:custGeom>
              <a:avLst/>
              <a:gdLst/>
              <a:ahLst/>
              <a:cxnLst/>
              <a:rect l="l" t="t" r="r" b="b"/>
              <a:pathLst>
                <a:path w="12510" h="6772" extrusionOk="0">
                  <a:moveTo>
                    <a:pt x="11709" y="0"/>
                  </a:moveTo>
                  <a:lnTo>
                    <a:pt x="1" y="5171"/>
                  </a:lnTo>
                  <a:cubicBezTo>
                    <a:pt x="501" y="5738"/>
                    <a:pt x="1068" y="6338"/>
                    <a:pt x="1735" y="6772"/>
                  </a:cubicBezTo>
                  <a:lnTo>
                    <a:pt x="12510" y="2035"/>
                  </a:lnTo>
                  <a:cubicBezTo>
                    <a:pt x="12343" y="1335"/>
                    <a:pt x="12076" y="601"/>
                    <a:pt x="117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80"/>
            <p:cNvSpPr/>
            <p:nvPr/>
          </p:nvSpPr>
          <p:spPr>
            <a:xfrm flipH="1">
              <a:off x="5228317" y="898996"/>
              <a:ext cx="446016" cy="349698"/>
            </a:xfrm>
            <a:custGeom>
              <a:avLst/>
              <a:gdLst/>
              <a:ahLst/>
              <a:cxnLst/>
              <a:rect l="l" t="t" r="r" b="b"/>
              <a:pathLst>
                <a:path w="16513" h="12947" extrusionOk="0">
                  <a:moveTo>
                    <a:pt x="6743" y="0"/>
                  </a:moveTo>
                  <a:cubicBezTo>
                    <a:pt x="4681" y="0"/>
                    <a:pt x="2395" y="517"/>
                    <a:pt x="1" y="1505"/>
                  </a:cubicBezTo>
                  <a:cubicBezTo>
                    <a:pt x="566" y="1379"/>
                    <a:pt x="1175" y="1316"/>
                    <a:pt x="1814" y="1316"/>
                  </a:cubicBezTo>
                  <a:cubicBezTo>
                    <a:pt x="4377" y="1316"/>
                    <a:pt x="7431" y="2325"/>
                    <a:pt x="10208" y="4274"/>
                  </a:cubicBezTo>
                  <a:cubicBezTo>
                    <a:pt x="13677" y="6743"/>
                    <a:pt x="15879" y="10078"/>
                    <a:pt x="16246" y="12947"/>
                  </a:cubicBezTo>
                  <a:cubicBezTo>
                    <a:pt x="16512" y="7743"/>
                    <a:pt x="15111" y="3707"/>
                    <a:pt x="12109" y="1572"/>
                  </a:cubicBezTo>
                  <a:cubicBezTo>
                    <a:pt x="10614" y="509"/>
                    <a:pt x="8788" y="0"/>
                    <a:pt x="67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80"/>
            <p:cNvSpPr/>
            <p:nvPr/>
          </p:nvSpPr>
          <p:spPr>
            <a:xfrm flipH="1">
              <a:off x="6328434" y="2436550"/>
              <a:ext cx="327091" cy="256568"/>
            </a:xfrm>
            <a:custGeom>
              <a:avLst/>
              <a:gdLst/>
              <a:ahLst/>
              <a:cxnLst/>
              <a:rect l="l" t="t" r="r" b="b"/>
              <a:pathLst>
                <a:path w="12110" h="9499" extrusionOk="0">
                  <a:moveTo>
                    <a:pt x="4439" y="0"/>
                  </a:moveTo>
                  <a:cubicBezTo>
                    <a:pt x="3133" y="0"/>
                    <a:pt x="1994" y="476"/>
                    <a:pt x="1335" y="1422"/>
                  </a:cubicBezTo>
                  <a:cubicBezTo>
                    <a:pt x="1" y="3257"/>
                    <a:pt x="1068" y="6292"/>
                    <a:pt x="3670" y="8127"/>
                  </a:cubicBezTo>
                  <a:cubicBezTo>
                    <a:pt x="4982" y="9040"/>
                    <a:pt x="6426" y="9499"/>
                    <a:pt x="7710" y="9499"/>
                  </a:cubicBezTo>
                  <a:cubicBezTo>
                    <a:pt x="9005" y="9499"/>
                    <a:pt x="10138" y="9032"/>
                    <a:pt x="10808" y="8094"/>
                  </a:cubicBezTo>
                  <a:cubicBezTo>
                    <a:pt x="12109" y="6226"/>
                    <a:pt x="11042" y="3223"/>
                    <a:pt x="8440" y="1355"/>
                  </a:cubicBezTo>
                  <a:cubicBezTo>
                    <a:pt x="7140" y="450"/>
                    <a:pt x="5711" y="0"/>
                    <a:pt x="44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80"/>
            <p:cNvSpPr/>
            <p:nvPr/>
          </p:nvSpPr>
          <p:spPr>
            <a:xfrm flipH="1">
              <a:off x="6662718" y="2390470"/>
              <a:ext cx="327064" cy="255812"/>
            </a:xfrm>
            <a:custGeom>
              <a:avLst/>
              <a:gdLst/>
              <a:ahLst/>
              <a:cxnLst/>
              <a:rect l="l" t="t" r="r" b="b"/>
              <a:pathLst>
                <a:path w="12109" h="9471" extrusionOk="0">
                  <a:moveTo>
                    <a:pt x="4447" y="1"/>
                  </a:moveTo>
                  <a:cubicBezTo>
                    <a:pt x="3148" y="1"/>
                    <a:pt x="2008" y="468"/>
                    <a:pt x="1334" y="1394"/>
                  </a:cubicBezTo>
                  <a:cubicBezTo>
                    <a:pt x="0" y="3228"/>
                    <a:pt x="1068" y="6264"/>
                    <a:pt x="3703" y="8098"/>
                  </a:cubicBezTo>
                  <a:cubicBezTo>
                    <a:pt x="5014" y="9012"/>
                    <a:pt x="6467" y="9470"/>
                    <a:pt x="7755" y="9470"/>
                  </a:cubicBezTo>
                  <a:cubicBezTo>
                    <a:pt x="9055" y="9470"/>
                    <a:pt x="10188" y="9003"/>
                    <a:pt x="10841" y="8065"/>
                  </a:cubicBezTo>
                  <a:cubicBezTo>
                    <a:pt x="12109" y="6197"/>
                    <a:pt x="11075" y="3195"/>
                    <a:pt x="8440" y="1360"/>
                  </a:cubicBezTo>
                  <a:cubicBezTo>
                    <a:pt x="7150" y="451"/>
                    <a:pt x="5722" y="1"/>
                    <a:pt x="444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80"/>
            <p:cNvSpPr/>
            <p:nvPr/>
          </p:nvSpPr>
          <p:spPr>
            <a:xfrm flipH="1">
              <a:off x="6168962" y="2737367"/>
              <a:ext cx="328874" cy="255785"/>
            </a:xfrm>
            <a:custGeom>
              <a:avLst/>
              <a:gdLst/>
              <a:ahLst/>
              <a:cxnLst/>
              <a:rect l="l" t="t" r="r" b="b"/>
              <a:pathLst>
                <a:path w="12176" h="9470" extrusionOk="0">
                  <a:moveTo>
                    <a:pt x="4451" y="0"/>
                  </a:moveTo>
                  <a:cubicBezTo>
                    <a:pt x="3148" y="0"/>
                    <a:pt x="2008" y="467"/>
                    <a:pt x="1334" y="1393"/>
                  </a:cubicBezTo>
                  <a:cubicBezTo>
                    <a:pt x="0" y="3228"/>
                    <a:pt x="1068" y="6263"/>
                    <a:pt x="3703" y="8098"/>
                  </a:cubicBezTo>
                  <a:cubicBezTo>
                    <a:pt x="5014" y="9011"/>
                    <a:pt x="6467" y="9470"/>
                    <a:pt x="7755" y="9470"/>
                  </a:cubicBezTo>
                  <a:cubicBezTo>
                    <a:pt x="9055" y="9470"/>
                    <a:pt x="10188" y="9003"/>
                    <a:pt x="10841" y="8065"/>
                  </a:cubicBezTo>
                  <a:cubicBezTo>
                    <a:pt x="12176" y="6197"/>
                    <a:pt x="11075" y="3194"/>
                    <a:pt x="8473" y="1360"/>
                  </a:cubicBezTo>
                  <a:cubicBezTo>
                    <a:pt x="7167" y="451"/>
                    <a:pt x="5731" y="0"/>
                    <a:pt x="44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80"/>
            <p:cNvSpPr/>
            <p:nvPr/>
          </p:nvSpPr>
          <p:spPr>
            <a:xfrm flipH="1">
              <a:off x="6505030" y="2689613"/>
              <a:ext cx="327091" cy="256595"/>
            </a:xfrm>
            <a:custGeom>
              <a:avLst/>
              <a:gdLst/>
              <a:ahLst/>
              <a:cxnLst/>
              <a:rect l="l" t="t" r="r" b="b"/>
              <a:pathLst>
                <a:path w="12110" h="9500" extrusionOk="0">
                  <a:moveTo>
                    <a:pt x="4447" y="0"/>
                  </a:moveTo>
                  <a:cubicBezTo>
                    <a:pt x="3148" y="0"/>
                    <a:pt x="2008" y="467"/>
                    <a:pt x="1335" y="1393"/>
                  </a:cubicBezTo>
                  <a:cubicBezTo>
                    <a:pt x="1" y="3261"/>
                    <a:pt x="1068" y="6297"/>
                    <a:pt x="3703" y="8131"/>
                  </a:cubicBezTo>
                  <a:cubicBezTo>
                    <a:pt x="5009" y="9040"/>
                    <a:pt x="6454" y="9499"/>
                    <a:pt x="7738" y="9499"/>
                  </a:cubicBezTo>
                  <a:cubicBezTo>
                    <a:pt x="9045" y="9499"/>
                    <a:pt x="10185" y="9024"/>
                    <a:pt x="10842" y="8065"/>
                  </a:cubicBezTo>
                  <a:cubicBezTo>
                    <a:pt x="12109" y="6197"/>
                    <a:pt x="11075" y="3194"/>
                    <a:pt x="8440" y="1360"/>
                  </a:cubicBezTo>
                  <a:cubicBezTo>
                    <a:pt x="7151" y="451"/>
                    <a:pt x="5723" y="0"/>
                    <a:pt x="444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80"/>
            <p:cNvSpPr/>
            <p:nvPr/>
          </p:nvSpPr>
          <p:spPr>
            <a:xfrm flipH="1">
              <a:off x="6326623" y="2437117"/>
              <a:ext cx="301864" cy="233366"/>
            </a:xfrm>
            <a:custGeom>
              <a:avLst/>
              <a:gdLst/>
              <a:ahLst/>
              <a:cxnLst/>
              <a:rect l="l" t="t" r="r" b="b"/>
              <a:pathLst>
                <a:path w="11176" h="8640" extrusionOk="0">
                  <a:moveTo>
                    <a:pt x="3437" y="0"/>
                  </a:moveTo>
                  <a:cubicBezTo>
                    <a:pt x="2130" y="0"/>
                    <a:pt x="990" y="475"/>
                    <a:pt x="334" y="1434"/>
                  </a:cubicBezTo>
                  <a:cubicBezTo>
                    <a:pt x="201" y="1635"/>
                    <a:pt x="67" y="1835"/>
                    <a:pt x="0" y="2035"/>
                  </a:cubicBezTo>
                  <a:cubicBezTo>
                    <a:pt x="668" y="1442"/>
                    <a:pt x="1592" y="1145"/>
                    <a:pt x="2618" y="1145"/>
                  </a:cubicBezTo>
                  <a:cubicBezTo>
                    <a:pt x="3900" y="1145"/>
                    <a:pt x="5341" y="1609"/>
                    <a:pt x="6638" y="2535"/>
                  </a:cubicBezTo>
                  <a:cubicBezTo>
                    <a:pt x="8973" y="4203"/>
                    <a:pt x="10074" y="6772"/>
                    <a:pt x="9340" y="8640"/>
                  </a:cubicBezTo>
                  <a:cubicBezTo>
                    <a:pt x="9541" y="8473"/>
                    <a:pt x="9707" y="8306"/>
                    <a:pt x="9841" y="8106"/>
                  </a:cubicBezTo>
                  <a:cubicBezTo>
                    <a:pt x="11175" y="6205"/>
                    <a:pt x="10074" y="3202"/>
                    <a:pt x="7472" y="1368"/>
                  </a:cubicBezTo>
                  <a:cubicBezTo>
                    <a:pt x="6167" y="459"/>
                    <a:pt x="4721" y="0"/>
                    <a:pt x="34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80"/>
            <p:cNvSpPr/>
            <p:nvPr/>
          </p:nvSpPr>
          <p:spPr>
            <a:xfrm flipH="1">
              <a:off x="6662717" y="2390146"/>
              <a:ext cx="299136" cy="232583"/>
            </a:xfrm>
            <a:custGeom>
              <a:avLst/>
              <a:gdLst/>
              <a:ahLst/>
              <a:cxnLst/>
              <a:rect l="l" t="t" r="r" b="b"/>
              <a:pathLst>
                <a:path w="11075" h="8611" extrusionOk="0">
                  <a:moveTo>
                    <a:pt x="3420" y="0"/>
                  </a:moveTo>
                  <a:cubicBezTo>
                    <a:pt x="2120" y="0"/>
                    <a:pt x="987" y="467"/>
                    <a:pt x="334" y="1406"/>
                  </a:cubicBezTo>
                  <a:cubicBezTo>
                    <a:pt x="200" y="1606"/>
                    <a:pt x="67" y="1839"/>
                    <a:pt x="0" y="2039"/>
                  </a:cubicBezTo>
                  <a:cubicBezTo>
                    <a:pt x="667" y="1446"/>
                    <a:pt x="1592" y="1150"/>
                    <a:pt x="2617" y="1150"/>
                  </a:cubicBezTo>
                  <a:cubicBezTo>
                    <a:pt x="3900" y="1150"/>
                    <a:pt x="5341" y="1613"/>
                    <a:pt x="6638" y="2540"/>
                  </a:cubicBezTo>
                  <a:cubicBezTo>
                    <a:pt x="8973" y="4208"/>
                    <a:pt x="10074" y="6743"/>
                    <a:pt x="9340" y="8611"/>
                  </a:cubicBezTo>
                  <a:cubicBezTo>
                    <a:pt x="9507" y="8444"/>
                    <a:pt x="9674" y="8277"/>
                    <a:pt x="9807" y="8077"/>
                  </a:cubicBezTo>
                  <a:cubicBezTo>
                    <a:pt x="11075" y="6209"/>
                    <a:pt x="10074" y="3207"/>
                    <a:pt x="7472" y="1372"/>
                  </a:cubicBezTo>
                  <a:cubicBezTo>
                    <a:pt x="6161" y="459"/>
                    <a:pt x="4708" y="0"/>
                    <a:pt x="34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80"/>
            <p:cNvSpPr/>
            <p:nvPr/>
          </p:nvSpPr>
          <p:spPr>
            <a:xfrm flipH="1">
              <a:off x="6168962" y="2737016"/>
              <a:ext cx="300945" cy="232610"/>
            </a:xfrm>
            <a:custGeom>
              <a:avLst/>
              <a:gdLst/>
              <a:ahLst/>
              <a:cxnLst/>
              <a:rect l="l" t="t" r="r" b="b"/>
              <a:pathLst>
                <a:path w="11142" h="8612" extrusionOk="0">
                  <a:moveTo>
                    <a:pt x="3420" y="1"/>
                  </a:moveTo>
                  <a:cubicBezTo>
                    <a:pt x="2120" y="1"/>
                    <a:pt x="987" y="468"/>
                    <a:pt x="334" y="1406"/>
                  </a:cubicBezTo>
                  <a:cubicBezTo>
                    <a:pt x="200" y="1606"/>
                    <a:pt x="67" y="1840"/>
                    <a:pt x="0" y="2040"/>
                  </a:cubicBezTo>
                  <a:cubicBezTo>
                    <a:pt x="667" y="1447"/>
                    <a:pt x="1592" y="1150"/>
                    <a:pt x="2617" y="1150"/>
                  </a:cubicBezTo>
                  <a:cubicBezTo>
                    <a:pt x="3900" y="1150"/>
                    <a:pt x="5341" y="1614"/>
                    <a:pt x="6638" y="2540"/>
                  </a:cubicBezTo>
                  <a:cubicBezTo>
                    <a:pt x="8973" y="4208"/>
                    <a:pt x="10107" y="6743"/>
                    <a:pt x="9340" y="8611"/>
                  </a:cubicBezTo>
                  <a:cubicBezTo>
                    <a:pt x="9507" y="8444"/>
                    <a:pt x="9674" y="8278"/>
                    <a:pt x="9807" y="8078"/>
                  </a:cubicBezTo>
                  <a:cubicBezTo>
                    <a:pt x="11142" y="6210"/>
                    <a:pt x="10074" y="3207"/>
                    <a:pt x="7472" y="1373"/>
                  </a:cubicBezTo>
                  <a:cubicBezTo>
                    <a:pt x="6161" y="460"/>
                    <a:pt x="4708" y="1"/>
                    <a:pt x="34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80"/>
            <p:cNvSpPr/>
            <p:nvPr/>
          </p:nvSpPr>
          <p:spPr>
            <a:xfrm flipH="1">
              <a:off x="6505029" y="2689262"/>
              <a:ext cx="299163" cy="233501"/>
            </a:xfrm>
            <a:custGeom>
              <a:avLst/>
              <a:gdLst/>
              <a:ahLst/>
              <a:cxnLst/>
              <a:rect l="l" t="t" r="r" b="b"/>
              <a:pathLst>
                <a:path w="11076" h="8645" extrusionOk="0">
                  <a:moveTo>
                    <a:pt x="3421" y="1"/>
                  </a:moveTo>
                  <a:cubicBezTo>
                    <a:pt x="2121" y="1"/>
                    <a:pt x="988" y="468"/>
                    <a:pt x="334" y="1406"/>
                  </a:cubicBezTo>
                  <a:cubicBezTo>
                    <a:pt x="201" y="1640"/>
                    <a:pt x="67" y="1840"/>
                    <a:pt x="1" y="2040"/>
                  </a:cubicBezTo>
                  <a:cubicBezTo>
                    <a:pt x="668" y="1447"/>
                    <a:pt x="1592" y="1150"/>
                    <a:pt x="2618" y="1150"/>
                  </a:cubicBezTo>
                  <a:cubicBezTo>
                    <a:pt x="3900" y="1150"/>
                    <a:pt x="5342" y="1614"/>
                    <a:pt x="6639" y="2540"/>
                  </a:cubicBezTo>
                  <a:cubicBezTo>
                    <a:pt x="8974" y="4208"/>
                    <a:pt x="10075" y="6777"/>
                    <a:pt x="9341" y="8645"/>
                  </a:cubicBezTo>
                  <a:cubicBezTo>
                    <a:pt x="9508" y="8478"/>
                    <a:pt x="9674" y="8311"/>
                    <a:pt x="9808" y="8078"/>
                  </a:cubicBezTo>
                  <a:cubicBezTo>
                    <a:pt x="11075" y="6210"/>
                    <a:pt x="10075" y="3207"/>
                    <a:pt x="7473" y="1373"/>
                  </a:cubicBezTo>
                  <a:cubicBezTo>
                    <a:pt x="6161" y="460"/>
                    <a:pt x="4709" y="1"/>
                    <a:pt x="34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80"/>
            <p:cNvSpPr/>
            <p:nvPr/>
          </p:nvSpPr>
          <p:spPr>
            <a:xfrm flipH="1">
              <a:off x="6431166" y="1714933"/>
              <a:ext cx="749636" cy="506843"/>
            </a:xfrm>
            <a:custGeom>
              <a:avLst/>
              <a:gdLst/>
              <a:ahLst/>
              <a:cxnLst/>
              <a:rect l="l" t="t" r="r" b="b"/>
              <a:pathLst>
                <a:path w="27754" h="18765" extrusionOk="0">
                  <a:moveTo>
                    <a:pt x="24802" y="1"/>
                  </a:moveTo>
                  <a:cubicBezTo>
                    <a:pt x="11496" y="1"/>
                    <a:pt x="0" y="18765"/>
                    <a:pt x="0" y="18765"/>
                  </a:cubicBezTo>
                  <a:cubicBezTo>
                    <a:pt x="0" y="18765"/>
                    <a:pt x="5891" y="16200"/>
                    <a:pt x="10185" y="16200"/>
                  </a:cubicBezTo>
                  <a:cubicBezTo>
                    <a:pt x="10562" y="16200"/>
                    <a:pt x="10927" y="16220"/>
                    <a:pt x="11275" y="16263"/>
                  </a:cubicBezTo>
                  <a:cubicBezTo>
                    <a:pt x="11566" y="16302"/>
                    <a:pt x="11858" y="16321"/>
                    <a:pt x="12148" y="16321"/>
                  </a:cubicBezTo>
                  <a:cubicBezTo>
                    <a:pt x="14086" y="16321"/>
                    <a:pt x="15961" y="15461"/>
                    <a:pt x="17179" y="13895"/>
                  </a:cubicBezTo>
                  <a:cubicBezTo>
                    <a:pt x="22116" y="7590"/>
                    <a:pt x="27754" y="318"/>
                    <a:pt x="27754" y="318"/>
                  </a:cubicBezTo>
                  <a:cubicBezTo>
                    <a:pt x="26763" y="102"/>
                    <a:pt x="25778" y="1"/>
                    <a:pt x="248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80"/>
            <p:cNvSpPr/>
            <p:nvPr/>
          </p:nvSpPr>
          <p:spPr>
            <a:xfrm flipH="1">
              <a:off x="5504936" y="2225381"/>
              <a:ext cx="499172" cy="873963"/>
            </a:xfrm>
            <a:custGeom>
              <a:avLst/>
              <a:gdLst/>
              <a:ahLst/>
              <a:cxnLst/>
              <a:rect l="l" t="t" r="r" b="b"/>
              <a:pathLst>
                <a:path w="18481" h="32357" extrusionOk="0">
                  <a:moveTo>
                    <a:pt x="10575" y="0"/>
                  </a:moveTo>
                  <a:lnTo>
                    <a:pt x="10575" y="0"/>
                  </a:lnTo>
                  <a:cubicBezTo>
                    <a:pt x="10575" y="1"/>
                    <a:pt x="5605" y="7773"/>
                    <a:pt x="1302" y="14511"/>
                  </a:cubicBezTo>
                  <a:cubicBezTo>
                    <a:pt x="101" y="16445"/>
                    <a:pt x="1" y="18880"/>
                    <a:pt x="1068" y="20882"/>
                  </a:cubicBezTo>
                  <a:cubicBezTo>
                    <a:pt x="3003" y="24718"/>
                    <a:pt x="2469" y="32357"/>
                    <a:pt x="2469" y="32357"/>
                  </a:cubicBezTo>
                  <a:cubicBezTo>
                    <a:pt x="2469" y="32357"/>
                    <a:pt x="18481" y="12609"/>
                    <a:pt x="105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49" name="Google Shape;1549;p80"/>
          <p:cNvSpPr/>
          <p:nvPr/>
        </p:nvSpPr>
        <p:spPr>
          <a:xfrm flipH="1">
            <a:off x="4327729" y="2931214"/>
            <a:ext cx="3157039" cy="1706314"/>
          </a:xfrm>
          <a:custGeom>
            <a:avLst/>
            <a:gdLst/>
            <a:ahLst/>
            <a:cxnLst/>
            <a:rect l="l" t="t" r="r" b="b"/>
            <a:pathLst>
              <a:path w="113318" h="61246" extrusionOk="0">
                <a:moveTo>
                  <a:pt x="34168" y="1"/>
                </a:moveTo>
                <a:cubicBezTo>
                  <a:pt x="33051" y="1"/>
                  <a:pt x="32590" y="1676"/>
                  <a:pt x="31890" y="3938"/>
                </a:cubicBezTo>
                <a:cubicBezTo>
                  <a:pt x="29121" y="12544"/>
                  <a:pt x="13577" y="14612"/>
                  <a:pt x="20749" y="27088"/>
                </a:cubicBezTo>
                <a:cubicBezTo>
                  <a:pt x="27920" y="39563"/>
                  <a:pt x="24084" y="36828"/>
                  <a:pt x="12042" y="41832"/>
                </a:cubicBezTo>
                <a:cubicBezTo>
                  <a:pt x="1" y="46835"/>
                  <a:pt x="6205" y="61246"/>
                  <a:pt x="17847" y="61246"/>
                </a:cubicBezTo>
                <a:lnTo>
                  <a:pt x="87930" y="61246"/>
                </a:lnTo>
                <a:cubicBezTo>
                  <a:pt x="113318" y="61246"/>
                  <a:pt x="99599" y="22765"/>
                  <a:pt x="86220" y="22765"/>
                </a:cubicBezTo>
                <a:cubicBezTo>
                  <a:pt x="82688" y="22765"/>
                  <a:pt x="79180" y="25446"/>
                  <a:pt x="76422" y="32225"/>
                </a:cubicBezTo>
                <a:cubicBezTo>
                  <a:pt x="80443" y="22351"/>
                  <a:pt x="67909" y="17977"/>
                  <a:pt x="57895" y="17977"/>
                </a:cubicBezTo>
                <a:cubicBezTo>
                  <a:pt x="54952" y="17977"/>
                  <a:pt x="52226" y="18355"/>
                  <a:pt x="50203" y="19082"/>
                </a:cubicBezTo>
                <a:cubicBezTo>
                  <a:pt x="45849" y="20642"/>
                  <a:pt x="41463" y="22004"/>
                  <a:pt x="38071" y="22004"/>
                </a:cubicBezTo>
                <a:cubicBezTo>
                  <a:pt x="34498" y="22004"/>
                  <a:pt x="32028" y="20493"/>
                  <a:pt x="31857" y="16113"/>
                </a:cubicBezTo>
                <a:cubicBezTo>
                  <a:pt x="31523" y="7574"/>
                  <a:pt x="38361" y="2303"/>
                  <a:pt x="35092" y="302"/>
                </a:cubicBezTo>
                <a:cubicBezTo>
                  <a:pt x="34739" y="96"/>
                  <a:pt x="34435" y="1"/>
                  <a:pt x="3416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0" name="Google Shape;1550;p80"/>
          <p:cNvSpPr/>
          <p:nvPr/>
        </p:nvSpPr>
        <p:spPr>
          <a:xfrm flipH="1">
            <a:off x="5995003" y="2558870"/>
            <a:ext cx="2313132" cy="2080529"/>
          </a:xfrm>
          <a:custGeom>
            <a:avLst/>
            <a:gdLst/>
            <a:ahLst/>
            <a:cxnLst/>
            <a:rect l="l" t="t" r="r" b="b"/>
            <a:pathLst>
              <a:path w="83027" h="74678" extrusionOk="0">
                <a:moveTo>
                  <a:pt x="45416" y="1"/>
                </a:moveTo>
                <a:cubicBezTo>
                  <a:pt x="43371" y="1"/>
                  <a:pt x="39561" y="3227"/>
                  <a:pt x="35826" y="6962"/>
                </a:cubicBezTo>
                <a:cubicBezTo>
                  <a:pt x="30855" y="11932"/>
                  <a:pt x="28420" y="23174"/>
                  <a:pt x="23584" y="29078"/>
                </a:cubicBezTo>
                <a:cubicBezTo>
                  <a:pt x="18747" y="34949"/>
                  <a:pt x="4970" y="40253"/>
                  <a:pt x="10341" y="49126"/>
                </a:cubicBezTo>
                <a:cubicBezTo>
                  <a:pt x="18313" y="62168"/>
                  <a:pt x="0" y="74677"/>
                  <a:pt x="21682" y="74677"/>
                </a:cubicBezTo>
                <a:lnTo>
                  <a:pt x="66114" y="74677"/>
                </a:lnTo>
                <a:cubicBezTo>
                  <a:pt x="74220" y="74677"/>
                  <a:pt x="83026" y="64770"/>
                  <a:pt x="70417" y="57999"/>
                </a:cubicBezTo>
                <a:cubicBezTo>
                  <a:pt x="67954" y="56686"/>
                  <a:pt x="65252" y="56227"/>
                  <a:pt x="62459" y="56227"/>
                </a:cubicBezTo>
                <a:cubicBezTo>
                  <a:pt x="55945" y="56227"/>
                  <a:pt x="48940" y="58727"/>
                  <a:pt x="43334" y="58727"/>
                </a:cubicBezTo>
                <a:cubicBezTo>
                  <a:pt x="39007" y="58727"/>
                  <a:pt x="35514" y="57237"/>
                  <a:pt x="33724" y="51961"/>
                </a:cubicBezTo>
                <a:cubicBezTo>
                  <a:pt x="31156" y="44489"/>
                  <a:pt x="40396" y="47925"/>
                  <a:pt x="36126" y="35749"/>
                </a:cubicBezTo>
                <a:cubicBezTo>
                  <a:pt x="31890" y="23574"/>
                  <a:pt x="32123" y="20238"/>
                  <a:pt x="34325" y="14768"/>
                </a:cubicBezTo>
                <a:cubicBezTo>
                  <a:pt x="39562" y="1458"/>
                  <a:pt x="48235" y="6095"/>
                  <a:pt x="46800" y="1158"/>
                </a:cubicBezTo>
                <a:cubicBezTo>
                  <a:pt x="46576" y="354"/>
                  <a:pt x="46093" y="1"/>
                  <a:pt x="4541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1" name="Google Shape;1551;p80"/>
          <p:cNvSpPr/>
          <p:nvPr/>
        </p:nvSpPr>
        <p:spPr>
          <a:xfrm flipH="1">
            <a:off x="4974608" y="2605284"/>
            <a:ext cx="2788953" cy="2033167"/>
          </a:xfrm>
          <a:custGeom>
            <a:avLst/>
            <a:gdLst/>
            <a:ahLst/>
            <a:cxnLst/>
            <a:rect l="l" t="t" r="r" b="b"/>
            <a:pathLst>
              <a:path w="100106" h="72978" extrusionOk="0">
                <a:moveTo>
                  <a:pt x="38240" y="0"/>
                </a:moveTo>
                <a:cubicBezTo>
                  <a:pt x="37497" y="0"/>
                  <a:pt x="36804" y="306"/>
                  <a:pt x="36426" y="993"/>
                </a:cubicBezTo>
                <a:cubicBezTo>
                  <a:pt x="32223" y="8732"/>
                  <a:pt x="23851" y="14369"/>
                  <a:pt x="19247" y="21341"/>
                </a:cubicBezTo>
                <a:cubicBezTo>
                  <a:pt x="14678" y="28313"/>
                  <a:pt x="24585" y="24777"/>
                  <a:pt x="12276" y="35651"/>
                </a:cubicBezTo>
                <a:cubicBezTo>
                  <a:pt x="0" y="46526"/>
                  <a:pt x="9340" y="72978"/>
                  <a:pt x="22116" y="72978"/>
                </a:cubicBezTo>
                <a:lnTo>
                  <a:pt x="80992" y="72978"/>
                </a:lnTo>
                <a:cubicBezTo>
                  <a:pt x="100105" y="72978"/>
                  <a:pt x="89731" y="52296"/>
                  <a:pt x="79290" y="48927"/>
                </a:cubicBezTo>
                <a:cubicBezTo>
                  <a:pt x="78057" y="48525"/>
                  <a:pt x="76765" y="48353"/>
                  <a:pt x="75439" y="48353"/>
                </a:cubicBezTo>
                <a:cubicBezTo>
                  <a:pt x="67591" y="48353"/>
                  <a:pt x="58525" y="54376"/>
                  <a:pt x="53010" y="54376"/>
                </a:cubicBezTo>
                <a:cubicBezTo>
                  <a:pt x="51571" y="54376"/>
                  <a:pt x="50373" y="53965"/>
                  <a:pt x="49502" y="52930"/>
                </a:cubicBezTo>
                <a:cubicBezTo>
                  <a:pt x="44799" y="47260"/>
                  <a:pt x="60677" y="45959"/>
                  <a:pt x="56574" y="36852"/>
                </a:cubicBezTo>
                <a:cubicBezTo>
                  <a:pt x="52438" y="27779"/>
                  <a:pt x="34992" y="27112"/>
                  <a:pt x="33191" y="18005"/>
                </a:cubicBezTo>
                <a:cubicBezTo>
                  <a:pt x="31356" y="8932"/>
                  <a:pt x="41130" y="5463"/>
                  <a:pt x="41230" y="2828"/>
                </a:cubicBezTo>
                <a:cubicBezTo>
                  <a:pt x="41274" y="1119"/>
                  <a:pt x="39663" y="0"/>
                  <a:pt x="3824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0"/>
                                        <p:tgtEl>
                                          <p:spTgt spid="15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600"/>
                                        <p:tgtEl>
                                          <p:spTgt spid="1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0"/>
                                        <p:tgtEl>
                                          <p:spTgt spid="1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/>
                                        <p:tgtEl>
                                          <p:spTgt spid="15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15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200835D-8EF0-BAC7-C2FD-00422C066D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Tracking Alternative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32BAA947-F66D-BFBA-69A2-30925D7A7D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8744606"/>
              </p:ext>
            </p:extLst>
          </p:nvPr>
        </p:nvGraphicFramePr>
        <p:xfrm>
          <a:off x="914400" y="1192872"/>
          <a:ext cx="7315201" cy="3200400"/>
        </p:xfrm>
        <a:graphic>
          <a:graphicData uri="http://schemas.openxmlformats.org/drawingml/2006/table">
            <a:tbl>
              <a:tblPr firstRow="1" firstCol="1" lastRow="1">
                <a:tableStyleId>{11049090-CCC2-4393-AA77-A4DC3EE9A12C}</a:tableStyleId>
              </a:tblPr>
              <a:tblGrid>
                <a:gridCol w="2105001">
                  <a:extLst>
                    <a:ext uri="{9D8B030D-6E8A-4147-A177-3AD203B41FA5}">
                      <a16:colId xmlns:a16="http://schemas.microsoft.com/office/drawing/2014/main" val="1476357123"/>
                    </a:ext>
                  </a:extLst>
                </a:gridCol>
                <a:gridCol w="1302550">
                  <a:extLst>
                    <a:ext uri="{9D8B030D-6E8A-4147-A177-3AD203B41FA5}">
                      <a16:colId xmlns:a16="http://schemas.microsoft.com/office/drawing/2014/main" val="2678859317"/>
                    </a:ext>
                  </a:extLst>
                </a:gridCol>
                <a:gridCol w="1302550">
                  <a:extLst>
                    <a:ext uri="{9D8B030D-6E8A-4147-A177-3AD203B41FA5}">
                      <a16:colId xmlns:a16="http://schemas.microsoft.com/office/drawing/2014/main" val="2741705726"/>
                    </a:ext>
                  </a:extLst>
                </a:gridCol>
                <a:gridCol w="1302550">
                  <a:extLst>
                    <a:ext uri="{9D8B030D-6E8A-4147-A177-3AD203B41FA5}">
                      <a16:colId xmlns:a16="http://schemas.microsoft.com/office/drawing/2014/main" val="3714300943"/>
                    </a:ext>
                  </a:extLst>
                </a:gridCol>
                <a:gridCol w="1302550">
                  <a:extLst>
                    <a:ext uri="{9D8B030D-6E8A-4147-A177-3AD203B41FA5}">
                      <a16:colId xmlns:a16="http://schemas.microsoft.com/office/drawing/2014/main" val="2348607969"/>
                    </a:ext>
                  </a:extLst>
                </a:gridCol>
              </a:tblGrid>
              <a:tr h="40005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TeleGPS</a:t>
                      </a:r>
                      <a:endParaRPr lang="en-US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GPS Tracker</a:t>
                      </a:r>
                      <a:endParaRPr lang="en-US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EggTimer</a:t>
                      </a:r>
                      <a:endParaRPr lang="en-US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AirTag</a:t>
                      </a:r>
                      <a:endParaRPr lang="en-US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8221721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Manufacturer</a:t>
                      </a:r>
                      <a:endParaRPr lang="en-US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Altus Metrum</a:t>
                      </a:r>
                      <a:endParaRPr lang="en-US" sz="1200" kern="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Featherweight </a:t>
                      </a:r>
                      <a:endParaRPr lang="en-US" sz="1200" kern="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TX Transmitter</a:t>
                      </a:r>
                      <a:endParaRPr lang="en-US" sz="1200" kern="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Apple</a:t>
                      </a:r>
                      <a:endParaRPr lang="en-US" sz="1200" kern="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61114770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Dimensions (L*W*H) (mm)</a:t>
                      </a:r>
                      <a:endParaRPr lang="en-US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 x 25 x 6</a:t>
                      </a:r>
                      <a:endParaRPr lang="en-US" sz="1200" kern="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 x 20 x 3</a:t>
                      </a:r>
                      <a:endParaRPr lang="en-US" sz="1200" kern="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 x 76 x 6</a:t>
                      </a:r>
                      <a:endParaRPr lang="en-US" sz="1200" kern="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 x 32 x 8</a:t>
                      </a:r>
                      <a:endParaRPr lang="en-US" sz="1200" kern="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58013253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Weight (g)</a:t>
                      </a:r>
                      <a:endParaRPr lang="en-US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12.3</a:t>
                      </a:r>
                      <a:endParaRPr lang="en-US" sz="1200" kern="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15.0</a:t>
                      </a:r>
                      <a:endParaRPr lang="en-US" sz="1200" kern="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12.0</a:t>
                      </a:r>
                      <a:endParaRPr lang="en-US" sz="1200" kern="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11.0</a:t>
                      </a:r>
                      <a:endParaRPr lang="en-US" sz="1200" kern="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523863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Range (km)</a:t>
                      </a:r>
                      <a:endParaRPr lang="en-US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sz="1200" kern="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</a:t>
                      </a:r>
                      <a:endParaRPr lang="en-US" sz="1200" kern="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1200" kern="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N/A</a:t>
                      </a:r>
                      <a:endParaRPr lang="en-US" sz="1200" kern="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72069262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Transmitter Frequency (MHz)</a:t>
                      </a:r>
                      <a:endParaRPr lang="en-US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433</a:t>
                      </a:r>
                      <a:endParaRPr lang="en-US" sz="1200" kern="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915</a:t>
                      </a:r>
                      <a:endParaRPr lang="en-US" sz="1200" kern="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900</a:t>
                      </a:r>
                      <a:endParaRPr lang="en-US" sz="1200" kern="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13.56</a:t>
                      </a:r>
                      <a:endParaRPr lang="en-US" sz="1200" kern="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01664939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Battery</a:t>
                      </a:r>
                      <a:endParaRPr lang="en-US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3.7</a:t>
                      </a:r>
                      <a:endParaRPr lang="en-US" sz="1200" kern="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3.4 – 4.5</a:t>
                      </a:r>
                      <a:endParaRPr lang="en-US" sz="1200" kern="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7.4</a:t>
                      </a:r>
                      <a:endParaRPr lang="en-US" sz="1200" kern="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200" kern="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82282559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Price</a:t>
                      </a:r>
                      <a:endParaRPr lang="en-US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$254.43</a:t>
                      </a:r>
                      <a:endParaRPr lang="en-US" sz="1200" kern="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$365</a:t>
                      </a:r>
                      <a:endParaRPr lang="en-US" sz="1200" kern="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$110</a:t>
                      </a:r>
                      <a:endParaRPr lang="en-US" sz="1200" kern="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$30</a:t>
                      </a:r>
                      <a:endParaRPr lang="en-US" sz="1200" kern="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263388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4073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0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6" name="Google Shape;2026;p92"/>
          <p:cNvSpPr txBox="1">
            <a:spLocks noGrp="1"/>
          </p:cNvSpPr>
          <p:nvPr>
            <p:ph type="title"/>
          </p:nvPr>
        </p:nvSpPr>
        <p:spPr>
          <a:xfrm>
            <a:off x="713225" y="377725"/>
            <a:ext cx="7743600" cy="56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Drogue Alternatives</a:t>
            </a:r>
            <a:endParaRPr/>
          </a:p>
        </p:txBody>
      </p:sp>
      <p:grpSp>
        <p:nvGrpSpPr>
          <p:cNvPr id="2029" name="Google Shape;2029;p92"/>
          <p:cNvGrpSpPr/>
          <p:nvPr/>
        </p:nvGrpSpPr>
        <p:grpSpPr>
          <a:xfrm flipH="1">
            <a:off x="7898268" y="307580"/>
            <a:ext cx="1065014" cy="632345"/>
            <a:chOff x="554050" y="878700"/>
            <a:chExt cx="1129150" cy="670425"/>
          </a:xfrm>
        </p:grpSpPr>
        <p:sp>
          <p:nvSpPr>
            <p:cNvPr id="2030" name="Google Shape;2030;p92"/>
            <p:cNvSpPr/>
            <p:nvPr/>
          </p:nvSpPr>
          <p:spPr>
            <a:xfrm>
              <a:off x="777875" y="878700"/>
              <a:ext cx="670425" cy="670425"/>
            </a:xfrm>
            <a:custGeom>
              <a:avLst/>
              <a:gdLst/>
              <a:ahLst/>
              <a:cxnLst/>
              <a:rect l="l" t="t" r="r" b="b"/>
              <a:pathLst>
                <a:path w="26817" h="26817" extrusionOk="0">
                  <a:moveTo>
                    <a:pt x="13429" y="0"/>
                  </a:moveTo>
                  <a:cubicBezTo>
                    <a:pt x="6009" y="0"/>
                    <a:pt x="0" y="6009"/>
                    <a:pt x="0" y="13388"/>
                  </a:cubicBezTo>
                  <a:cubicBezTo>
                    <a:pt x="0" y="20808"/>
                    <a:pt x="6009" y="26817"/>
                    <a:pt x="13429" y="26817"/>
                  </a:cubicBezTo>
                  <a:cubicBezTo>
                    <a:pt x="20808" y="26817"/>
                    <a:pt x="26817" y="20808"/>
                    <a:pt x="26817" y="13388"/>
                  </a:cubicBezTo>
                  <a:cubicBezTo>
                    <a:pt x="26817" y="6009"/>
                    <a:pt x="20808" y="0"/>
                    <a:pt x="134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" name="Google Shape;2031;p92"/>
            <p:cNvSpPr/>
            <p:nvPr/>
          </p:nvSpPr>
          <p:spPr>
            <a:xfrm>
              <a:off x="554050" y="994700"/>
              <a:ext cx="1129150" cy="458750"/>
            </a:xfrm>
            <a:custGeom>
              <a:avLst/>
              <a:gdLst/>
              <a:ahLst/>
              <a:cxnLst/>
              <a:rect l="l" t="t" r="r" b="b"/>
              <a:pathLst>
                <a:path w="45166" h="18350" extrusionOk="0">
                  <a:moveTo>
                    <a:pt x="37757" y="0"/>
                  </a:moveTo>
                  <a:cubicBezTo>
                    <a:pt x="36297" y="0"/>
                    <a:pt x="34635" y="123"/>
                    <a:pt x="32826" y="361"/>
                  </a:cubicBezTo>
                  <a:cubicBezTo>
                    <a:pt x="33350" y="1006"/>
                    <a:pt x="33834" y="1691"/>
                    <a:pt x="34238" y="2498"/>
                  </a:cubicBezTo>
                  <a:cubicBezTo>
                    <a:pt x="36456" y="2619"/>
                    <a:pt x="37907" y="3103"/>
                    <a:pt x="38190" y="4071"/>
                  </a:cubicBezTo>
                  <a:cubicBezTo>
                    <a:pt x="38956" y="6490"/>
                    <a:pt x="32504" y="10724"/>
                    <a:pt x="23793" y="13547"/>
                  </a:cubicBezTo>
                  <a:cubicBezTo>
                    <a:pt x="18948" y="15110"/>
                    <a:pt x="14412" y="15919"/>
                    <a:pt x="11198" y="15919"/>
                  </a:cubicBezTo>
                  <a:cubicBezTo>
                    <a:pt x="8607" y="15919"/>
                    <a:pt x="6876" y="15393"/>
                    <a:pt x="6534" y="14313"/>
                  </a:cubicBezTo>
                  <a:cubicBezTo>
                    <a:pt x="6211" y="13305"/>
                    <a:pt x="6977" y="12055"/>
                    <a:pt x="8953" y="10563"/>
                  </a:cubicBezTo>
                  <a:cubicBezTo>
                    <a:pt x="8953" y="10563"/>
                    <a:pt x="9115" y="10482"/>
                    <a:pt x="9074" y="10482"/>
                  </a:cubicBezTo>
                  <a:cubicBezTo>
                    <a:pt x="8953" y="9595"/>
                    <a:pt x="8913" y="8829"/>
                    <a:pt x="8953" y="7942"/>
                  </a:cubicBezTo>
                  <a:lnTo>
                    <a:pt x="8953" y="7942"/>
                  </a:lnTo>
                  <a:cubicBezTo>
                    <a:pt x="3348" y="10926"/>
                    <a:pt x="1" y="14031"/>
                    <a:pt x="686" y="16168"/>
                  </a:cubicBezTo>
                  <a:cubicBezTo>
                    <a:pt x="1174" y="17631"/>
                    <a:pt x="3562" y="18350"/>
                    <a:pt x="7131" y="18350"/>
                  </a:cubicBezTo>
                  <a:cubicBezTo>
                    <a:pt x="11530" y="18350"/>
                    <a:pt x="17722" y="17257"/>
                    <a:pt x="24358" y="15120"/>
                  </a:cubicBezTo>
                  <a:cubicBezTo>
                    <a:pt x="36335" y="11249"/>
                    <a:pt x="45166" y="5482"/>
                    <a:pt x="44037" y="2175"/>
                  </a:cubicBezTo>
                  <a:cubicBezTo>
                    <a:pt x="43582" y="697"/>
                    <a:pt x="41244" y="0"/>
                    <a:pt x="377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32" name="Google Shape;2032;p92"/>
          <p:cNvSpPr/>
          <p:nvPr/>
        </p:nvSpPr>
        <p:spPr>
          <a:xfrm rot="-1567330" flipH="1">
            <a:off x="368840" y="4006117"/>
            <a:ext cx="688769" cy="889866"/>
          </a:xfrm>
          <a:custGeom>
            <a:avLst/>
            <a:gdLst/>
            <a:ahLst/>
            <a:cxnLst/>
            <a:rect l="l" t="t" r="r" b="b"/>
            <a:pathLst>
              <a:path w="51204" h="66143" extrusionOk="0">
                <a:moveTo>
                  <a:pt x="19448" y="0"/>
                </a:moveTo>
                <a:lnTo>
                  <a:pt x="19448" y="0"/>
                </a:lnTo>
                <a:cubicBezTo>
                  <a:pt x="21349" y="2802"/>
                  <a:pt x="22950" y="5838"/>
                  <a:pt x="24118" y="9007"/>
                </a:cubicBezTo>
                <a:cubicBezTo>
                  <a:pt x="31957" y="30189"/>
                  <a:pt x="21149" y="53705"/>
                  <a:pt x="1" y="61544"/>
                </a:cubicBezTo>
                <a:cubicBezTo>
                  <a:pt x="634" y="61978"/>
                  <a:pt x="1302" y="62312"/>
                  <a:pt x="1969" y="62645"/>
                </a:cubicBezTo>
                <a:cubicBezTo>
                  <a:pt x="6716" y="65019"/>
                  <a:pt x="11759" y="66143"/>
                  <a:pt x="16725" y="66143"/>
                </a:cubicBezTo>
                <a:cubicBezTo>
                  <a:pt x="28858" y="66143"/>
                  <a:pt x="40535" y="59432"/>
                  <a:pt x="46334" y="47835"/>
                </a:cubicBezTo>
                <a:cubicBezTo>
                  <a:pt x="48268" y="44032"/>
                  <a:pt x="49369" y="39962"/>
                  <a:pt x="49703" y="35693"/>
                </a:cubicBezTo>
                <a:cubicBezTo>
                  <a:pt x="51204" y="17479"/>
                  <a:pt x="37661" y="1501"/>
                  <a:pt x="1944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AA33A07C-B265-3AD9-57FC-FD961DC997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1201483"/>
              </p:ext>
            </p:extLst>
          </p:nvPr>
        </p:nvGraphicFramePr>
        <p:xfrm>
          <a:off x="913667" y="1190012"/>
          <a:ext cx="7316665" cy="3202234"/>
        </p:xfrm>
        <a:graphic>
          <a:graphicData uri="http://schemas.openxmlformats.org/drawingml/2006/table">
            <a:tbl>
              <a:tblPr firstRow="1" firstCol="1" bandRow="1">
                <a:tableStyleId>{11049090-CCC2-4393-AA77-A4DC3EE9A12C}</a:tableStyleId>
              </a:tblPr>
              <a:tblGrid>
                <a:gridCol w="1368425">
                  <a:extLst>
                    <a:ext uri="{9D8B030D-6E8A-4147-A177-3AD203B41FA5}">
                      <a16:colId xmlns:a16="http://schemas.microsoft.com/office/drawing/2014/main" val="1635728233"/>
                    </a:ext>
                  </a:extLst>
                </a:gridCol>
                <a:gridCol w="1189648">
                  <a:extLst>
                    <a:ext uri="{9D8B030D-6E8A-4147-A177-3AD203B41FA5}">
                      <a16:colId xmlns:a16="http://schemas.microsoft.com/office/drawing/2014/main" val="484775839"/>
                    </a:ext>
                  </a:extLst>
                </a:gridCol>
                <a:gridCol w="1189648">
                  <a:extLst>
                    <a:ext uri="{9D8B030D-6E8A-4147-A177-3AD203B41FA5}">
                      <a16:colId xmlns:a16="http://schemas.microsoft.com/office/drawing/2014/main" val="1954510200"/>
                    </a:ext>
                  </a:extLst>
                </a:gridCol>
                <a:gridCol w="1189648">
                  <a:extLst>
                    <a:ext uri="{9D8B030D-6E8A-4147-A177-3AD203B41FA5}">
                      <a16:colId xmlns:a16="http://schemas.microsoft.com/office/drawing/2014/main" val="3779862194"/>
                    </a:ext>
                  </a:extLst>
                </a:gridCol>
                <a:gridCol w="1189648">
                  <a:extLst>
                    <a:ext uri="{9D8B030D-6E8A-4147-A177-3AD203B41FA5}">
                      <a16:colId xmlns:a16="http://schemas.microsoft.com/office/drawing/2014/main" val="2230554676"/>
                    </a:ext>
                  </a:extLst>
                </a:gridCol>
                <a:gridCol w="1189648">
                  <a:extLst>
                    <a:ext uri="{9D8B030D-6E8A-4147-A177-3AD203B41FA5}">
                      <a16:colId xmlns:a16="http://schemas.microsoft.com/office/drawing/2014/main" val="2132548906"/>
                    </a:ext>
                  </a:extLst>
                </a:gridCol>
              </a:tblGrid>
              <a:tr h="107661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Drogue</a:t>
                      </a:r>
                      <a:endParaRPr lang="en-US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Drag Coefficient</a:t>
                      </a:r>
                      <a:endParaRPr lang="en-US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Projected Area (ft^2)</a:t>
                      </a:r>
                      <a:endParaRPr lang="en-US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Descent Speed (ft/s)</a:t>
                      </a:r>
                      <a:endParaRPr lang="en-US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Descent Time: Apogee to Main Deployment (s)</a:t>
                      </a:r>
                      <a:endParaRPr lang="en-US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Wind Drift: Apogee to Main Deployment  at 20-mph (ft)</a:t>
                      </a:r>
                      <a:endParaRPr lang="en-US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0239171"/>
                  </a:ext>
                </a:extLst>
              </a:tr>
              <a:tr h="53140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Fruity Chute 15" Classic Elliptical</a:t>
                      </a:r>
                      <a:endParaRPr lang="en-US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1.5</a:t>
                      </a:r>
                      <a:endParaRPr lang="en-US" sz="1200" kern="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1.178</a:t>
                      </a:r>
                      <a:endParaRPr lang="en-US" sz="1200" kern="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117.434</a:t>
                      </a:r>
                      <a:endParaRPr lang="en-US" sz="1200" kern="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37.391</a:t>
                      </a:r>
                      <a:endParaRPr lang="en-US" sz="1200" kern="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1096.810</a:t>
                      </a:r>
                      <a:endParaRPr lang="en-US" sz="1200" kern="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74985181"/>
                  </a:ext>
                </a:extLst>
              </a:tr>
              <a:tr h="53140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Fruity Chute 18" Classic Elliptical</a:t>
                      </a:r>
                      <a:endParaRPr lang="en-US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1.5</a:t>
                      </a:r>
                      <a:endParaRPr lang="en-US" sz="1200" kern="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1.696</a:t>
                      </a:r>
                      <a:endParaRPr lang="en-US" sz="1200" kern="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97.861</a:t>
                      </a:r>
                      <a:endParaRPr lang="en-US" sz="1200" kern="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44.870</a:t>
                      </a:r>
                      <a:endParaRPr lang="en-US" sz="1200" kern="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1316.185</a:t>
                      </a:r>
                      <a:endParaRPr lang="en-US" sz="1200" kern="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19601493"/>
                  </a:ext>
                </a:extLst>
              </a:tr>
              <a:tr h="53140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Fruity Chute 24" Classic Elliptical</a:t>
                      </a:r>
                      <a:endParaRPr lang="en-US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1.5</a:t>
                      </a:r>
                      <a:endParaRPr lang="en-US" sz="1200" kern="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3.016</a:t>
                      </a:r>
                      <a:endParaRPr lang="en-US" sz="1200" kern="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73.397</a:t>
                      </a:r>
                      <a:endParaRPr lang="en-US" sz="1200" kern="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59.826</a:t>
                      </a:r>
                      <a:endParaRPr lang="en-US" sz="1200" kern="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1754.885</a:t>
                      </a:r>
                      <a:endParaRPr lang="en-US" sz="1200" kern="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80296486"/>
                  </a:ext>
                </a:extLst>
              </a:tr>
              <a:tr h="53140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Fruity Chute 30" Classic Elliptical</a:t>
                      </a:r>
                      <a:endParaRPr lang="en-US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1.5</a:t>
                      </a:r>
                      <a:endParaRPr lang="en-US" sz="1200" kern="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4.712</a:t>
                      </a:r>
                      <a:endParaRPr lang="en-US" sz="1200" kern="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58.717</a:t>
                      </a:r>
                      <a:endParaRPr lang="en-US" sz="1200" kern="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74.783</a:t>
                      </a:r>
                      <a:endParaRPr lang="en-US" sz="1200" kern="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2193.619</a:t>
                      </a:r>
                      <a:endParaRPr lang="en-US" sz="1200" kern="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838748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7262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9" dur="1000" fill="hold"/>
                                        <p:tgtEl>
                                          <p:spTgt spid="2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1" dur="1000" fill="hold"/>
                                        <p:tgtEl>
                                          <p:spTgt spid="2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9A2CB40-40C6-82F6-33D9-121781464E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Parachute Alternatives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31B878CD-A502-DD0F-E89A-ECEC7919E1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2139666"/>
              </p:ext>
            </p:extLst>
          </p:nvPr>
        </p:nvGraphicFramePr>
        <p:xfrm>
          <a:off x="913666" y="1187939"/>
          <a:ext cx="7316670" cy="3202698"/>
        </p:xfrm>
        <a:graphic>
          <a:graphicData uri="http://schemas.openxmlformats.org/drawingml/2006/table">
            <a:tbl>
              <a:tblPr firstRow="1" firstCol="1" bandRow="1">
                <a:tableStyleId>{11049090-CCC2-4393-AA77-A4DC3EE9A12C}</a:tableStyleId>
              </a:tblPr>
              <a:tblGrid>
                <a:gridCol w="1368426">
                  <a:extLst>
                    <a:ext uri="{9D8B030D-6E8A-4147-A177-3AD203B41FA5}">
                      <a16:colId xmlns:a16="http://schemas.microsoft.com/office/drawing/2014/main" val="4162091616"/>
                    </a:ext>
                  </a:extLst>
                </a:gridCol>
                <a:gridCol w="991374">
                  <a:extLst>
                    <a:ext uri="{9D8B030D-6E8A-4147-A177-3AD203B41FA5}">
                      <a16:colId xmlns:a16="http://schemas.microsoft.com/office/drawing/2014/main" val="2648766254"/>
                    </a:ext>
                  </a:extLst>
                </a:gridCol>
                <a:gridCol w="991374">
                  <a:extLst>
                    <a:ext uri="{9D8B030D-6E8A-4147-A177-3AD203B41FA5}">
                      <a16:colId xmlns:a16="http://schemas.microsoft.com/office/drawing/2014/main" val="992413400"/>
                    </a:ext>
                  </a:extLst>
                </a:gridCol>
                <a:gridCol w="991374">
                  <a:extLst>
                    <a:ext uri="{9D8B030D-6E8A-4147-A177-3AD203B41FA5}">
                      <a16:colId xmlns:a16="http://schemas.microsoft.com/office/drawing/2014/main" val="2613093316"/>
                    </a:ext>
                  </a:extLst>
                </a:gridCol>
                <a:gridCol w="991374">
                  <a:extLst>
                    <a:ext uri="{9D8B030D-6E8A-4147-A177-3AD203B41FA5}">
                      <a16:colId xmlns:a16="http://schemas.microsoft.com/office/drawing/2014/main" val="2605192299"/>
                    </a:ext>
                  </a:extLst>
                </a:gridCol>
                <a:gridCol w="991374">
                  <a:extLst>
                    <a:ext uri="{9D8B030D-6E8A-4147-A177-3AD203B41FA5}">
                      <a16:colId xmlns:a16="http://schemas.microsoft.com/office/drawing/2014/main" val="2673101785"/>
                    </a:ext>
                  </a:extLst>
                </a:gridCol>
                <a:gridCol w="991374">
                  <a:extLst>
                    <a:ext uri="{9D8B030D-6E8A-4147-A177-3AD203B41FA5}">
                      <a16:colId xmlns:a16="http://schemas.microsoft.com/office/drawing/2014/main" val="1438272294"/>
                    </a:ext>
                  </a:extLst>
                </a:gridCol>
              </a:tblGrid>
              <a:tr h="107558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Parachute</a:t>
                      </a:r>
                      <a:endParaRPr lang="en-US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Drag Coefficient</a:t>
                      </a:r>
                      <a:endParaRPr lang="en-US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Projected Area (ft^2)</a:t>
                      </a:r>
                      <a:endParaRPr lang="en-US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Descent Speed (ft/s)</a:t>
                      </a:r>
                      <a:endParaRPr lang="en-US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Descent Time from Main Deployment to Ground (s)</a:t>
                      </a:r>
                      <a:endParaRPr lang="en-US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Wind Drift from Main Deployment to Ground at 20 MPH (ft)</a:t>
                      </a:r>
                      <a:endParaRPr lang="en-US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Kinetic Energy of Heaviest Recovered Section (ft-lb)</a:t>
                      </a:r>
                      <a:endParaRPr lang="en-US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2589370"/>
                  </a:ext>
                </a:extLst>
              </a:tr>
              <a:tr h="53177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Fruity Chute 60" Iris Ultra Standard</a:t>
                      </a:r>
                      <a:endParaRPr lang="en-US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2.2</a:t>
                      </a:r>
                      <a:endParaRPr lang="en-US" sz="1200" kern="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19.027</a:t>
                      </a:r>
                      <a:endParaRPr lang="en-US" sz="1200" kern="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24.129</a:t>
                      </a:r>
                      <a:endParaRPr lang="en-US" sz="1200" kern="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22.794</a:t>
                      </a:r>
                      <a:endParaRPr lang="en-US" sz="1200" kern="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668.632</a:t>
                      </a:r>
                      <a:endParaRPr lang="en-US" sz="1200" kern="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139.363</a:t>
                      </a:r>
                      <a:endParaRPr lang="en-US" sz="1200" kern="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35430660"/>
                  </a:ext>
                </a:extLst>
              </a:tr>
              <a:tr h="53177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Fruity Chute 72" Iris Ultra Standard</a:t>
                      </a:r>
                      <a:endParaRPr lang="en-US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2.2</a:t>
                      </a:r>
                      <a:endParaRPr lang="en-US" sz="1200" kern="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27.399</a:t>
                      </a:r>
                      <a:endParaRPr lang="en-US" sz="1200" kern="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20.107</a:t>
                      </a:r>
                      <a:endParaRPr lang="en-US" sz="1200" kern="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27.353</a:t>
                      </a:r>
                      <a:endParaRPr lang="en-US" sz="1200" kern="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802.359</a:t>
                      </a:r>
                      <a:endParaRPr lang="en-US" sz="1200" kern="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96.779</a:t>
                      </a:r>
                      <a:endParaRPr lang="en-US" sz="1200" kern="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28221738"/>
                  </a:ext>
                </a:extLst>
              </a:tr>
              <a:tr h="53177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Fruity Chute 84" Iris Ultra Standard</a:t>
                      </a:r>
                      <a:endParaRPr lang="en-US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2.2</a:t>
                      </a:r>
                      <a:endParaRPr lang="en-US" sz="1200" kern="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37.292</a:t>
                      </a:r>
                      <a:endParaRPr lang="en-US" sz="1200" kern="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17.235</a:t>
                      </a:r>
                      <a:endParaRPr lang="en-US" sz="1200" kern="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31.912</a:t>
                      </a:r>
                      <a:endParaRPr lang="en-US" sz="1200" kern="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936.085</a:t>
                      </a:r>
                      <a:endParaRPr lang="en-US" sz="1200" kern="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71.103</a:t>
                      </a:r>
                      <a:endParaRPr lang="en-US" sz="1200" kern="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99616054"/>
                  </a:ext>
                </a:extLst>
              </a:tr>
              <a:tr h="53177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Fruity Chute 96" Iris Ultra Standard</a:t>
                      </a:r>
                      <a:endParaRPr lang="en-US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2.2</a:t>
                      </a:r>
                      <a:endParaRPr lang="en-US" sz="1200" kern="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48.708</a:t>
                      </a:r>
                      <a:endParaRPr lang="en-US" sz="1200" kern="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15.081</a:t>
                      </a:r>
                      <a:endParaRPr lang="en-US" sz="1200" kern="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36.471</a:t>
                      </a:r>
                      <a:endParaRPr lang="en-US" sz="1200" kern="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1069.811</a:t>
                      </a:r>
                      <a:endParaRPr lang="en-US" sz="1200" kern="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54.439</a:t>
                      </a:r>
                      <a:endParaRPr lang="en-US" sz="1200" kern="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288101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900470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9A2CB40-40C6-82F6-33D9-121781464E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Payload Alternatives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60615BBA-7412-360A-1AD6-B826B4A1152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37660369"/>
              </p:ext>
            </p:extLst>
          </p:nvPr>
        </p:nvGraphicFramePr>
        <p:xfrm>
          <a:off x="1828800" y="1191883"/>
          <a:ext cx="5486400" cy="32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6771168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9A2CB40-40C6-82F6-33D9-121781464E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Payload Alternatives</a:t>
            </a:r>
          </a:p>
        </p:txBody>
      </p:sp>
      <p:graphicFrame>
        <p:nvGraphicFramePr>
          <p:cNvPr id="524" name="Diagram 523">
            <a:extLst>
              <a:ext uri="{FF2B5EF4-FFF2-40B4-BE49-F238E27FC236}">
                <a16:creationId xmlns:a16="http://schemas.microsoft.com/office/drawing/2014/main" id="{458654CB-EBCF-7998-2399-D14381B7A2C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60921022"/>
              </p:ext>
            </p:extLst>
          </p:nvPr>
        </p:nvGraphicFramePr>
        <p:xfrm>
          <a:off x="1828800" y="1194862"/>
          <a:ext cx="5486400" cy="32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4969962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9" name="Google Shape;2579;p106"/>
          <p:cNvSpPr txBox="1">
            <a:spLocks noGrp="1"/>
          </p:cNvSpPr>
          <p:nvPr>
            <p:ph type="title"/>
          </p:nvPr>
        </p:nvSpPr>
        <p:spPr>
          <a:xfrm flipH="1">
            <a:off x="2900850" y="3873144"/>
            <a:ext cx="3098700" cy="44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/>
              <a:t>Subsystems</a:t>
            </a:r>
          </a:p>
        </p:txBody>
      </p:sp>
      <p:sp>
        <p:nvSpPr>
          <p:cNvPr id="2580" name="Google Shape;2580;p106"/>
          <p:cNvSpPr txBox="1">
            <a:spLocks noGrp="1"/>
          </p:cNvSpPr>
          <p:nvPr>
            <p:ph type="title" idx="2"/>
          </p:nvPr>
        </p:nvSpPr>
        <p:spPr>
          <a:xfrm flipH="1">
            <a:off x="1399650" y="3873157"/>
            <a:ext cx="1501200" cy="743400"/>
          </a:xfrm>
          <a:prstGeom prst="rect">
            <a:avLst/>
          </a:prstGeom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07</a:t>
            </a:r>
            <a:endParaRPr/>
          </a:p>
        </p:txBody>
      </p:sp>
      <p:grpSp>
        <p:nvGrpSpPr>
          <p:cNvPr id="3" name="Google Shape;10210;p139">
            <a:extLst>
              <a:ext uri="{FF2B5EF4-FFF2-40B4-BE49-F238E27FC236}">
                <a16:creationId xmlns:a16="http://schemas.microsoft.com/office/drawing/2014/main" id="{863A6AF6-3002-8B70-219D-FD80E51C2C90}"/>
              </a:ext>
            </a:extLst>
          </p:cNvPr>
          <p:cNvGrpSpPr/>
          <p:nvPr/>
        </p:nvGrpSpPr>
        <p:grpSpPr>
          <a:xfrm>
            <a:off x="1399650" y="544280"/>
            <a:ext cx="5967077" cy="3026751"/>
            <a:chOff x="724986" y="3605478"/>
            <a:chExt cx="1368681" cy="682918"/>
          </a:xfrm>
        </p:grpSpPr>
        <p:grpSp>
          <p:nvGrpSpPr>
            <p:cNvPr id="24" name="Google Shape;10211;p139">
              <a:extLst>
                <a:ext uri="{FF2B5EF4-FFF2-40B4-BE49-F238E27FC236}">
                  <a16:creationId xmlns:a16="http://schemas.microsoft.com/office/drawing/2014/main" id="{E4207DB8-A96E-E748-A1AB-F6E2B8EAE768}"/>
                </a:ext>
              </a:extLst>
            </p:cNvPr>
            <p:cNvGrpSpPr/>
            <p:nvPr/>
          </p:nvGrpSpPr>
          <p:grpSpPr>
            <a:xfrm>
              <a:off x="1306712" y="3857893"/>
              <a:ext cx="205235" cy="187626"/>
              <a:chOff x="-148861" y="3875146"/>
              <a:chExt cx="188861" cy="172657"/>
            </a:xfrm>
          </p:grpSpPr>
          <p:sp>
            <p:nvSpPr>
              <p:cNvPr id="2603" name="Google Shape;10213;p139">
                <a:extLst>
                  <a:ext uri="{FF2B5EF4-FFF2-40B4-BE49-F238E27FC236}">
                    <a16:creationId xmlns:a16="http://schemas.microsoft.com/office/drawing/2014/main" id="{5CA981AE-8C81-2F60-B5CA-61CF8008DC4B}"/>
                  </a:ext>
                </a:extLst>
              </p:cNvPr>
              <p:cNvSpPr/>
              <p:nvPr/>
            </p:nvSpPr>
            <p:spPr>
              <a:xfrm>
                <a:off x="-100985" y="3906105"/>
                <a:ext cx="41804" cy="52708"/>
              </a:xfrm>
              <a:custGeom>
                <a:avLst/>
                <a:gdLst/>
                <a:ahLst/>
                <a:cxnLst/>
                <a:rect l="l" t="t" r="r" b="b"/>
                <a:pathLst>
                  <a:path w="3573" h="4505" fill="none" extrusionOk="0">
                    <a:moveTo>
                      <a:pt x="3573" y="1"/>
                    </a:moveTo>
                    <a:cubicBezTo>
                      <a:pt x="3573" y="1"/>
                      <a:pt x="1" y="221"/>
                      <a:pt x="997" y="4504"/>
                    </a:cubicBezTo>
                  </a:path>
                </a:pathLst>
              </a:custGeom>
              <a:noFill/>
              <a:ln w="8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4" name="Google Shape;10214;p139">
                <a:extLst>
                  <a:ext uri="{FF2B5EF4-FFF2-40B4-BE49-F238E27FC236}">
                    <a16:creationId xmlns:a16="http://schemas.microsoft.com/office/drawing/2014/main" id="{CBDD9B9B-292C-1688-6543-BAF8AACF7034}"/>
                  </a:ext>
                </a:extLst>
              </p:cNvPr>
              <p:cNvSpPr/>
              <p:nvPr/>
            </p:nvSpPr>
            <p:spPr>
              <a:xfrm>
                <a:off x="-86594" y="3875146"/>
                <a:ext cx="27296" cy="25717"/>
              </a:xfrm>
              <a:custGeom>
                <a:avLst/>
                <a:gdLst/>
                <a:ahLst/>
                <a:cxnLst/>
                <a:rect l="l" t="t" r="r" b="b"/>
                <a:pathLst>
                  <a:path w="2333" h="2198" fill="none" extrusionOk="0">
                    <a:moveTo>
                      <a:pt x="0" y="696"/>
                    </a:moveTo>
                    <a:cubicBezTo>
                      <a:pt x="0" y="696"/>
                      <a:pt x="2333" y="0"/>
                      <a:pt x="2333" y="2197"/>
                    </a:cubicBezTo>
                  </a:path>
                </a:pathLst>
              </a:custGeom>
              <a:noFill/>
              <a:ln w="8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5" name="Google Shape;10215;p139">
                <a:extLst>
                  <a:ext uri="{FF2B5EF4-FFF2-40B4-BE49-F238E27FC236}">
                    <a16:creationId xmlns:a16="http://schemas.microsoft.com/office/drawing/2014/main" id="{C970B068-141C-0F2F-AF4A-38E6C3702FB3}"/>
                  </a:ext>
                </a:extLst>
              </p:cNvPr>
              <p:cNvSpPr/>
              <p:nvPr/>
            </p:nvSpPr>
            <p:spPr>
              <a:xfrm>
                <a:off x="-113855" y="3879078"/>
                <a:ext cx="8986" cy="21785"/>
              </a:xfrm>
              <a:custGeom>
                <a:avLst/>
                <a:gdLst/>
                <a:ahLst/>
                <a:cxnLst/>
                <a:rect l="l" t="t" r="r" b="b"/>
                <a:pathLst>
                  <a:path w="768" h="1862" fill="none" extrusionOk="0">
                    <a:moveTo>
                      <a:pt x="1" y="1"/>
                    </a:moveTo>
                    <a:cubicBezTo>
                      <a:pt x="1" y="1"/>
                      <a:pt x="1" y="1056"/>
                      <a:pt x="768" y="1861"/>
                    </a:cubicBezTo>
                  </a:path>
                </a:pathLst>
              </a:custGeom>
              <a:noFill/>
              <a:ln w="8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6" name="Google Shape;10216;p139">
                <a:extLst>
                  <a:ext uri="{FF2B5EF4-FFF2-40B4-BE49-F238E27FC236}">
                    <a16:creationId xmlns:a16="http://schemas.microsoft.com/office/drawing/2014/main" id="{49CBAE55-3C9F-07EC-5048-FA7C4F849ECD}"/>
                  </a:ext>
                </a:extLst>
              </p:cNvPr>
              <p:cNvSpPr/>
              <p:nvPr/>
            </p:nvSpPr>
            <p:spPr>
              <a:xfrm>
                <a:off x="-148861" y="3908679"/>
                <a:ext cx="53340" cy="15538"/>
              </a:xfrm>
              <a:custGeom>
                <a:avLst/>
                <a:gdLst/>
                <a:ahLst/>
                <a:cxnLst/>
                <a:rect l="l" t="t" r="r" b="b"/>
                <a:pathLst>
                  <a:path w="4559" h="1328" fill="none" extrusionOk="0">
                    <a:moveTo>
                      <a:pt x="0" y="1030"/>
                    </a:moveTo>
                    <a:cubicBezTo>
                      <a:pt x="1301" y="1"/>
                      <a:pt x="2559" y="1327"/>
                      <a:pt x="2559" y="1327"/>
                    </a:cubicBezTo>
                    <a:cubicBezTo>
                      <a:pt x="2559" y="1327"/>
                      <a:pt x="2828" y="150"/>
                      <a:pt x="4559" y="642"/>
                    </a:cubicBezTo>
                  </a:path>
                </a:pathLst>
              </a:custGeom>
              <a:noFill/>
              <a:ln w="8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7" name="Google Shape;10217;p139">
                <a:extLst>
                  <a:ext uri="{FF2B5EF4-FFF2-40B4-BE49-F238E27FC236}">
                    <a16:creationId xmlns:a16="http://schemas.microsoft.com/office/drawing/2014/main" id="{CFD6828C-7776-6C06-CF67-23DAB3E0AFFA}"/>
                  </a:ext>
                </a:extLst>
              </p:cNvPr>
              <p:cNvSpPr/>
              <p:nvPr/>
            </p:nvSpPr>
            <p:spPr>
              <a:xfrm>
                <a:off x="-137430" y="3963493"/>
                <a:ext cx="28092" cy="51948"/>
              </a:xfrm>
              <a:custGeom>
                <a:avLst/>
                <a:gdLst/>
                <a:ahLst/>
                <a:cxnLst/>
                <a:rect l="l" t="t" r="r" b="b"/>
                <a:pathLst>
                  <a:path w="2401" h="4440" fill="none" extrusionOk="0">
                    <a:moveTo>
                      <a:pt x="10" y="4439"/>
                    </a:moveTo>
                    <a:cubicBezTo>
                      <a:pt x="10" y="4439"/>
                      <a:pt x="0" y="2220"/>
                      <a:pt x="1718" y="2437"/>
                    </a:cubicBezTo>
                    <a:cubicBezTo>
                      <a:pt x="1718" y="2437"/>
                      <a:pt x="828" y="1217"/>
                      <a:pt x="2401" y="1"/>
                    </a:cubicBezTo>
                  </a:path>
                </a:pathLst>
              </a:custGeom>
              <a:noFill/>
              <a:ln w="8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8" name="Google Shape;10218;p139">
                <a:extLst>
                  <a:ext uri="{FF2B5EF4-FFF2-40B4-BE49-F238E27FC236}">
                    <a16:creationId xmlns:a16="http://schemas.microsoft.com/office/drawing/2014/main" id="{C7A52200-4990-90E5-7036-E477F37A06B9}"/>
                  </a:ext>
                </a:extLst>
              </p:cNvPr>
              <p:cNvSpPr/>
              <p:nvPr/>
            </p:nvSpPr>
            <p:spPr>
              <a:xfrm>
                <a:off x="-122021" y="4015429"/>
                <a:ext cx="12461" cy="32374"/>
              </a:xfrm>
              <a:custGeom>
                <a:avLst/>
                <a:gdLst/>
                <a:ahLst/>
                <a:cxnLst/>
                <a:rect l="l" t="t" r="r" b="b"/>
                <a:pathLst>
                  <a:path w="1065" h="2767" fill="none" extrusionOk="0">
                    <a:moveTo>
                      <a:pt x="1064" y="0"/>
                    </a:moveTo>
                    <a:cubicBezTo>
                      <a:pt x="1064" y="0"/>
                      <a:pt x="0" y="1146"/>
                      <a:pt x="702" y="2767"/>
                    </a:cubicBezTo>
                  </a:path>
                </a:pathLst>
              </a:custGeom>
              <a:noFill/>
              <a:ln w="8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9" name="Google Shape;10219;p139">
                <a:extLst>
                  <a:ext uri="{FF2B5EF4-FFF2-40B4-BE49-F238E27FC236}">
                    <a16:creationId xmlns:a16="http://schemas.microsoft.com/office/drawing/2014/main" id="{4D9A1A7E-02C3-285B-1611-F054EEFDC20D}"/>
                  </a:ext>
                </a:extLst>
              </p:cNvPr>
              <p:cNvSpPr/>
              <p:nvPr/>
            </p:nvSpPr>
            <p:spPr>
              <a:xfrm>
                <a:off x="-95533" y="4013124"/>
                <a:ext cx="36235" cy="21739"/>
              </a:xfrm>
              <a:custGeom>
                <a:avLst/>
                <a:gdLst/>
                <a:ahLst/>
                <a:cxnLst/>
                <a:rect l="l" t="t" r="r" b="b"/>
                <a:pathLst>
                  <a:path w="3097" h="1858" fill="none" extrusionOk="0">
                    <a:moveTo>
                      <a:pt x="3097" y="197"/>
                    </a:moveTo>
                    <a:cubicBezTo>
                      <a:pt x="1463" y="0"/>
                      <a:pt x="764" y="1579"/>
                      <a:pt x="764" y="1579"/>
                    </a:cubicBezTo>
                    <a:cubicBezTo>
                      <a:pt x="764" y="1579"/>
                      <a:pt x="334" y="1391"/>
                      <a:pt x="1" y="1857"/>
                    </a:cubicBezTo>
                  </a:path>
                </a:pathLst>
              </a:custGeom>
              <a:noFill/>
              <a:ln w="8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0" name="Google Shape;10220;p139">
                <a:extLst>
                  <a:ext uri="{FF2B5EF4-FFF2-40B4-BE49-F238E27FC236}">
                    <a16:creationId xmlns:a16="http://schemas.microsoft.com/office/drawing/2014/main" id="{0597EF9A-77A4-9BE5-0C38-2BA7C2CA38AB}"/>
                  </a:ext>
                </a:extLst>
              </p:cNvPr>
              <p:cNvSpPr/>
              <p:nvPr/>
            </p:nvSpPr>
            <p:spPr>
              <a:xfrm>
                <a:off x="-123355" y="3941357"/>
                <a:ext cx="32000" cy="17913"/>
              </a:xfrm>
              <a:custGeom>
                <a:avLst/>
                <a:gdLst/>
                <a:ahLst/>
                <a:cxnLst/>
                <a:rect l="l" t="t" r="r" b="b"/>
                <a:pathLst>
                  <a:path w="2735" h="1531" fill="none" extrusionOk="0">
                    <a:moveTo>
                      <a:pt x="2735" y="0"/>
                    </a:moveTo>
                    <a:cubicBezTo>
                      <a:pt x="2735" y="0"/>
                      <a:pt x="1085" y="1530"/>
                      <a:pt x="1" y="0"/>
                    </a:cubicBezTo>
                  </a:path>
                </a:pathLst>
              </a:custGeom>
              <a:noFill/>
              <a:ln w="8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1" name="Google Shape;10221;p139">
                <a:extLst>
                  <a:ext uri="{FF2B5EF4-FFF2-40B4-BE49-F238E27FC236}">
                    <a16:creationId xmlns:a16="http://schemas.microsoft.com/office/drawing/2014/main" id="{743BACBA-CB63-CEBA-DE0D-9BE69DE04ECE}"/>
                  </a:ext>
                </a:extLst>
              </p:cNvPr>
              <p:cNvSpPr/>
              <p:nvPr/>
            </p:nvSpPr>
            <p:spPr>
              <a:xfrm>
                <a:off x="-91367" y="3973672"/>
                <a:ext cx="32070" cy="15807"/>
              </a:xfrm>
              <a:custGeom>
                <a:avLst/>
                <a:gdLst/>
                <a:ahLst/>
                <a:cxnLst/>
                <a:rect l="l" t="t" r="r" b="b"/>
                <a:pathLst>
                  <a:path w="2741" h="1351" fill="none" extrusionOk="0">
                    <a:moveTo>
                      <a:pt x="1" y="434"/>
                    </a:moveTo>
                    <a:cubicBezTo>
                      <a:pt x="1" y="434"/>
                      <a:pt x="1709" y="1"/>
                      <a:pt x="2741" y="1350"/>
                    </a:cubicBezTo>
                  </a:path>
                </a:pathLst>
              </a:custGeom>
              <a:noFill/>
              <a:ln w="8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3" name="Google Shape;10223;p139">
                <a:extLst>
                  <a:ext uri="{FF2B5EF4-FFF2-40B4-BE49-F238E27FC236}">
                    <a16:creationId xmlns:a16="http://schemas.microsoft.com/office/drawing/2014/main" id="{5C16699B-F911-A309-A92D-6CD6B23C4AF2}"/>
                  </a:ext>
                </a:extLst>
              </p:cNvPr>
              <p:cNvSpPr/>
              <p:nvPr/>
            </p:nvSpPr>
            <p:spPr>
              <a:xfrm>
                <a:off x="-49692" y="3906105"/>
                <a:ext cx="41804" cy="52708"/>
              </a:xfrm>
              <a:custGeom>
                <a:avLst/>
                <a:gdLst/>
                <a:ahLst/>
                <a:cxnLst/>
                <a:rect l="l" t="t" r="r" b="b"/>
                <a:pathLst>
                  <a:path w="3573" h="4505" fill="none" extrusionOk="0">
                    <a:moveTo>
                      <a:pt x="1" y="1"/>
                    </a:moveTo>
                    <a:cubicBezTo>
                      <a:pt x="1" y="1"/>
                      <a:pt x="3572" y="221"/>
                      <a:pt x="2573" y="4504"/>
                    </a:cubicBezTo>
                  </a:path>
                </a:pathLst>
              </a:custGeom>
              <a:noFill/>
              <a:ln w="8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4" name="Google Shape;10224;p139">
                <a:extLst>
                  <a:ext uri="{FF2B5EF4-FFF2-40B4-BE49-F238E27FC236}">
                    <a16:creationId xmlns:a16="http://schemas.microsoft.com/office/drawing/2014/main" id="{C8EC476C-06A7-C8D5-FA8E-72281A9A9962}"/>
                  </a:ext>
                </a:extLst>
              </p:cNvPr>
              <p:cNvSpPr/>
              <p:nvPr/>
            </p:nvSpPr>
            <p:spPr>
              <a:xfrm>
                <a:off x="-49575" y="3875146"/>
                <a:ext cx="27261" cy="25717"/>
              </a:xfrm>
              <a:custGeom>
                <a:avLst/>
                <a:gdLst/>
                <a:ahLst/>
                <a:cxnLst/>
                <a:rect l="l" t="t" r="r" b="b"/>
                <a:pathLst>
                  <a:path w="2330" h="2198" fill="none" extrusionOk="0">
                    <a:moveTo>
                      <a:pt x="2330" y="696"/>
                    </a:moveTo>
                    <a:cubicBezTo>
                      <a:pt x="2330" y="696"/>
                      <a:pt x="0" y="0"/>
                      <a:pt x="0" y="2197"/>
                    </a:cubicBezTo>
                  </a:path>
                </a:pathLst>
              </a:custGeom>
              <a:noFill/>
              <a:ln w="8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5" name="Google Shape;10225;p139">
                <a:extLst>
                  <a:ext uri="{FF2B5EF4-FFF2-40B4-BE49-F238E27FC236}">
                    <a16:creationId xmlns:a16="http://schemas.microsoft.com/office/drawing/2014/main" id="{CB0E5548-78DE-06B7-5B99-A7CC7B5A1917}"/>
                  </a:ext>
                </a:extLst>
              </p:cNvPr>
              <p:cNvSpPr/>
              <p:nvPr/>
            </p:nvSpPr>
            <p:spPr>
              <a:xfrm>
                <a:off x="-4003" y="3879078"/>
                <a:ext cx="8986" cy="21785"/>
              </a:xfrm>
              <a:custGeom>
                <a:avLst/>
                <a:gdLst/>
                <a:ahLst/>
                <a:cxnLst/>
                <a:rect l="l" t="t" r="r" b="b"/>
                <a:pathLst>
                  <a:path w="768" h="1862" fill="none" extrusionOk="0">
                    <a:moveTo>
                      <a:pt x="767" y="1"/>
                    </a:moveTo>
                    <a:cubicBezTo>
                      <a:pt x="767" y="1"/>
                      <a:pt x="767" y="1056"/>
                      <a:pt x="1" y="1861"/>
                    </a:cubicBezTo>
                  </a:path>
                </a:pathLst>
              </a:custGeom>
              <a:noFill/>
              <a:ln w="8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6" name="Google Shape;10226;p139">
                <a:extLst>
                  <a:ext uri="{FF2B5EF4-FFF2-40B4-BE49-F238E27FC236}">
                    <a16:creationId xmlns:a16="http://schemas.microsoft.com/office/drawing/2014/main" id="{A29D5C5B-0C91-0CAA-92DE-7C873E30A6C1}"/>
                  </a:ext>
                </a:extLst>
              </p:cNvPr>
              <p:cNvSpPr/>
              <p:nvPr/>
            </p:nvSpPr>
            <p:spPr>
              <a:xfrm>
                <a:off x="-13352" y="3908679"/>
                <a:ext cx="53352" cy="15538"/>
              </a:xfrm>
              <a:custGeom>
                <a:avLst/>
                <a:gdLst/>
                <a:ahLst/>
                <a:cxnLst/>
                <a:rect l="l" t="t" r="r" b="b"/>
                <a:pathLst>
                  <a:path w="4560" h="1328" fill="none" extrusionOk="0">
                    <a:moveTo>
                      <a:pt x="4559" y="1030"/>
                    </a:moveTo>
                    <a:cubicBezTo>
                      <a:pt x="3258" y="1"/>
                      <a:pt x="1997" y="1327"/>
                      <a:pt x="1997" y="1327"/>
                    </a:cubicBezTo>
                    <a:cubicBezTo>
                      <a:pt x="1997" y="1327"/>
                      <a:pt x="1731" y="150"/>
                      <a:pt x="1" y="642"/>
                    </a:cubicBezTo>
                  </a:path>
                </a:pathLst>
              </a:custGeom>
              <a:noFill/>
              <a:ln w="8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7" name="Google Shape;10227;p139">
                <a:extLst>
                  <a:ext uri="{FF2B5EF4-FFF2-40B4-BE49-F238E27FC236}">
                    <a16:creationId xmlns:a16="http://schemas.microsoft.com/office/drawing/2014/main" id="{73EFC56F-C9A8-AC04-2A96-CB89A28DE425}"/>
                  </a:ext>
                </a:extLst>
              </p:cNvPr>
              <p:cNvSpPr/>
              <p:nvPr/>
            </p:nvSpPr>
            <p:spPr>
              <a:xfrm>
                <a:off x="466" y="3963493"/>
                <a:ext cx="28092" cy="51948"/>
              </a:xfrm>
              <a:custGeom>
                <a:avLst/>
                <a:gdLst/>
                <a:ahLst/>
                <a:cxnLst/>
                <a:rect l="l" t="t" r="r" b="b"/>
                <a:pathLst>
                  <a:path w="2401" h="4440" fill="none" extrusionOk="0">
                    <a:moveTo>
                      <a:pt x="2391" y="4439"/>
                    </a:moveTo>
                    <a:cubicBezTo>
                      <a:pt x="2391" y="4439"/>
                      <a:pt x="2401" y="2220"/>
                      <a:pt x="683" y="2437"/>
                    </a:cubicBezTo>
                    <a:cubicBezTo>
                      <a:pt x="683" y="2437"/>
                      <a:pt x="1573" y="1217"/>
                      <a:pt x="0" y="1"/>
                    </a:cubicBezTo>
                  </a:path>
                </a:pathLst>
              </a:custGeom>
              <a:noFill/>
              <a:ln w="8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8" name="Google Shape;10228;p139">
                <a:extLst>
                  <a:ext uri="{FF2B5EF4-FFF2-40B4-BE49-F238E27FC236}">
                    <a16:creationId xmlns:a16="http://schemas.microsoft.com/office/drawing/2014/main" id="{CB3C6DA2-AFFD-39E5-115E-5CC3B522FA74}"/>
                  </a:ext>
                </a:extLst>
              </p:cNvPr>
              <p:cNvSpPr/>
              <p:nvPr/>
            </p:nvSpPr>
            <p:spPr>
              <a:xfrm>
                <a:off x="688" y="4015429"/>
                <a:ext cx="12472" cy="32374"/>
              </a:xfrm>
              <a:custGeom>
                <a:avLst/>
                <a:gdLst/>
                <a:ahLst/>
                <a:cxnLst/>
                <a:rect l="l" t="t" r="r" b="b"/>
                <a:pathLst>
                  <a:path w="1066" h="2767" fill="none" extrusionOk="0">
                    <a:moveTo>
                      <a:pt x="1" y="0"/>
                    </a:moveTo>
                    <a:cubicBezTo>
                      <a:pt x="1" y="0"/>
                      <a:pt x="1065" y="1146"/>
                      <a:pt x="363" y="2767"/>
                    </a:cubicBezTo>
                  </a:path>
                </a:pathLst>
              </a:custGeom>
              <a:noFill/>
              <a:ln w="8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9" name="Google Shape;10229;p139">
                <a:extLst>
                  <a:ext uri="{FF2B5EF4-FFF2-40B4-BE49-F238E27FC236}">
                    <a16:creationId xmlns:a16="http://schemas.microsoft.com/office/drawing/2014/main" id="{9AF262A6-39D1-3B52-0E02-B015018C08CA}"/>
                  </a:ext>
                </a:extLst>
              </p:cNvPr>
              <p:cNvSpPr/>
              <p:nvPr/>
            </p:nvSpPr>
            <p:spPr>
              <a:xfrm>
                <a:off x="-49575" y="4013124"/>
                <a:ext cx="36235" cy="21739"/>
              </a:xfrm>
              <a:custGeom>
                <a:avLst/>
                <a:gdLst/>
                <a:ahLst/>
                <a:cxnLst/>
                <a:rect l="l" t="t" r="r" b="b"/>
                <a:pathLst>
                  <a:path w="3097" h="1858" fill="none" extrusionOk="0">
                    <a:moveTo>
                      <a:pt x="0" y="197"/>
                    </a:moveTo>
                    <a:cubicBezTo>
                      <a:pt x="1631" y="0"/>
                      <a:pt x="2330" y="1579"/>
                      <a:pt x="2330" y="1579"/>
                    </a:cubicBezTo>
                    <a:cubicBezTo>
                      <a:pt x="2330" y="1579"/>
                      <a:pt x="2763" y="1391"/>
                      <a:pt x="3097" y="1857"/>
                    </a:cubicBezTo>
                  </a:path>
                </a:pathLst>
              </a:custGeom>
              <a:noFill/>
              <a:ln w="8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0" name="Google Shape;10230;p139">
                <a:extLst>
                  <a:ext uri="{FF2B5EF4-FFF2-40B4-BE49-F238E27FC236}">
                    <a16:creationId xmlns:a16="http://schemas.microsoft.com/office/drawing/2014/main" id="{2F74B37E-B8EB-6967-771D-4099AA93B998}"/>
                  </a:ext>
                </a:extLst>
              </p:cNvPr>
              <p:cNvSpPr/>
              <p:nvPr/>
            </p:nvSpPr>
            <p:spPr>
              <a:xfrm>
                <a:off x="-17517" y="3941357"/>
                <a:ext cx="32000" cy="17913"/>
              </a:xfrm>
              <a:custGeom>
                <a:avLst/>
                <a:gdLst/>
                <a:ahLst/>
                <a:cxnLst/>
                <a:rect l="l" t="t" r="r" b="b"/>
                <a:pathLst>
                  <a:path w="2735" h="1531" fill="none" extrusionOk="0">
                    <a:moveTo>
                      <a:pt x="1" y="0"/>
                    </a:moveTo>
                    <a:cubicBezTo>
                      <a:pt x="1" y="0"/>
                      <a:pt x="1651" y="1530"/>
                      <a:pt x="2734" y="0"/>
                    </a:cubicBezTo>
                  </a:path>
                </a:pathLst>
              </a:custGeom>
              <a:noFill/>
              <a:ln w="8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1" name="Google Shape;10231;p139">
                <a:extLst>
                  <a:ext uri="{FF2B5EF4-FFF2-40B4-BE49-F238E27FC236}">
                    <a16:creationId xmlns:a16="http://schemas.microsoft.com/office/drawing/2014/main" id="{6F22BBDF-AD6A-7EA3-52D5-1D733D186E99}"/>
                  </a:ext>
                </a:extLst>
              </p:cNvPr>
              <p:cNvSpPr/>
              <p:nvPr/>
            </p:nvSpPr>
            <p:spPr>
              <a:xfrm>
                <a:off x="-49575" y="3973672"/>
                <a:ext cx="32070" cy="15807"/>
              </a:xfrm>
              <a:custGeom>
                <a:avLst/>
                <a:gdLst/>
                <a:ahLst/>
                <a:cxnLst/>
                <a:rect l="l" t="t" r="r" b="b"/>
                <a:pathLst>
                  <a:path w="2741" h="1351" fill="none" extrusionOk="0">
                    <a:moveTo>
                      <a:pt x="2741" y="434"/>
                    </a:moveTo>
                    <a:cubicBezTo>
                      <a:pt x="2741" y="434"/>
                      <a:pt x="1032" y="1"/>
                      <a:pt x="0" y="1350"/>
                    </a:cubicBezTo>
                  </a:path>
                </a:pathLst>
              </a:custGeom>
              <a:noFill/>
              <a:ln w="8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2" name="Google Shape;10232;p139">
              <a:extLst>
                <a:ext uri="{FF2B5EF4-FFF2-40B4-BE49-F238E27FC236}">
                  <a16:creationId xmlns:a16="http://schemas.microsoft.com/office/drawing/2014/main" id="{91945C04-AE02-47CD-1082-721AF6E4112B}"/>
                </a:ext>
              </a:extLst>
            </p:cNvPr>
            <p:cNvGrpSpPr/>
            <p:nvPr/>
          </p:nvGrpSpPr>
          <p:grpSpPr>
            <a:xfrm>
              <a:off x="724986" y="3605478"/>
              <a:ext cx="1368681" cy="682918"/>
              <a:chOff x="724986" y="3605478"/>
              <a:chExt cx="1368681" cy="682918"/>
            </a:xfrm>
          </p:grpSpPr>
          <p:grpSp>
            <p:nvGrpSpPr>
              <p:cNvPr id="33" name="Google Shape;10233;p139">
                <a:extLst>
                  <a:ext uri="{FF2B5EF4-FFF2-40B4-BE49-F238E27FC236}">
                    <a16:creationId xmlns:a16="http://schemas.microsoft.com/office/drawing/2014/main" id="{61F1CFCA-0700-753C-8697-0B07FFAFC9E4}"/>
                  </a:ext>
                </a:extLst>
              </p:cNvPr>
              <p:cNvGrpSpPr/>
              <p:nvPr/>
            </p:nvGrpSpPr>
            <p:grpSpPr>
              <a:xfrm>
                <a:off x="1498221" y="4047614"/>
                <a:ext cx="529172" cy="240783"/>
                <a:chOff x="1498221" y="4047614"/>
                <a:chExt cx="529172" cy="240783"/>
              </a:xfrm>
            </p:grpSpPr>
            <p:grpSp>
              <p:nvGrpSpPr>
                <p:cNvPr id="2594" name="Google Shape;10234;p139">
                  <a:extLst>
                    <a:ext uri="{FF2B5EF4-FFF2-40B4-BE49-F238E27FC236}">
                      <a16:creationId xmlns:a16="http://schemas.microsoft.com/office/drawing/2014/main" id="{87801AB2-8BC3-B2F7-A6EF-A3BE8CF598CE}"/>
                    </a:ext>
                  </a:extLst>
                </p:cNvPr>
                <p:cNvGrpSpPr/>
                <p:nvPr/>
              </p:nvGrpSpPr>
              <p:grpSpPr>
                <a:xfrm>
                  <a:off x="1826655" y="4224370"/>
                  <a:ext cx="200738" cy="25631"/>
                  <a:chOff x="1826655" y="4224370"/>
                  <a:chExt cx="200738" cy="25631"/>
                </a:xfrm>
              </p:grpSpPr>
              <p:sp>
                <p:nvSpPr>
                  <p:cNvPr id="2600" name="Google Shape;10235;p139">
                    <a:extLst>
                      <a:ext uri="{FF2B5EF4-FFF2-40B4-BE49-F238E27FC236}">
                        <a16:creationId xmlns:a16="http://schemas.microsoft.com/office/drawing/2014/main" id="{3D29A1DD-98C7-EB36-5698-DBF470B49A88}"/>
                      </a:ext>
                    </a:extLst>
                  </p:cNvPr>
                  <p:cNvSpPr/>
                  <p:nvPr/>
                </p:nvSpPr>
                <p:spPr>
                  <a:xfrm>
                    <a:off x="1826655" y="4238011"/>
                    <a:ext cx="175094" cy="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535" h="1" fill="none" extrusionOk="0">
                        <a:moveTo>
                          <a:pt x="1" y="0"/>
                        </a:moveTo>
                        <a:lnTo>
                          <a:pt x="36535" y="0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rgbClr val="CFD9E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601" name="Google Shape;10236;p139">
                    <a:extLst>
                      <a:ext uri="{FF2B5EF4-FFF2-40B4-BE49-F238E27FC236}">
                        <a16:creationId xmlns:a16="http://schemas.microsoft.com/office/drawing/2014/main" id="{AEEA3F25-3471-A7E5-13AF-DC4F91872B71}"/>
                      </a:ext>
                    </a:extLst>
                  </p:cNvPr>
                  <p:cNvSpPr/>
                  <p:nvPr/>
                </p:nvSpPr>
                <p:spPr>
                  <a:xfrm>
                    <a:off x="2000728" y="4224370"/>
                    <a:ext cx="26665" cy="2563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64" h="5351" extrusionOk="0">
                        <a:moveTo>
                          <a:pt x="2887" y="0"/>
                        </a:moveTo>
                        <a:cubicBezTo>
                          <a:pt x="2190" y="0"/>
                          <a:pt x="1506" y="271"/>
                          <a:pt x="996" y="783"/>
                        </a:cubicBezTo>
                        <a:cubicBezTo>
                          <a:pt x="230" y="1550"/>
                          <a:pt x="0" y="2699"/>
                          <a:pt x="416" y="3698"/>
                        </a:cubicBezTo>
                        <a:cubicBezTo>
                          <a:pt x="828" y="4698"/>
                          <a:pt x="1806" y="5351"/>
                          <a:pt x="2886" y="5351"/>
                        </a:cubicBezTo>
                        <a:cubicBezTo>
                          <a:pt x="4363" y="5351"/>
                          <a:pt x="5560" y="4150"/>
                          <a:pt x="5563" y="2677"/>
                        </a:cubicBezTo>
                        <a:cubicBezTo>
                          <a:pt x="5560" y="1593"/>
                          <a:pt x="4911" y="619"/>
                          <a:pt x="3911" y="203"/>
                        </a:cubicBezTo>
                        <a:cubicBezTo>
                          <a:pt x="3580" y="67"/>
                          <a:pt x="3232" y="0"/>
                          <a:pt x="2887" y="0"/>
                        </a:cubicBezTo>
                        <a:close/>
                      </a:path>
                    </a:pathLst>
                  </a:custGeom>
                  <a:solidFill>
                    <a:srgbClr val="213B5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2595" name="Google Shape;10237;p139">
                  <a:extLst>
                    <a:ext uri="{FF2B5EF4-FFF2-40B4-BE49-F238E27FC236}">
                      <a16:creationId xmlns:a16="http://schemas.microsoft.com/office/drawing/2014/main" id="{6ACFFC2A-DB2E-05D8-C553-8B975B1A25E2}"/>
                    </a:ext>
                  </a:extLst>
                </p:cNvPr>
                <p:cNvGrpSpPr/>
                <p:nvPr/>
              </p:nvGrpSpPr>
              <p:grpSpPr>
                <a:xfrm>
                  <a:off x="1498221" y="4047614"/>
                  <a:ext cx="328444" cy="240783"/>
                  <a:chOff x="1498221" y="4047614"/>
                  <a:chExt cx="328444" cy="240783"/>
                </a:xfrm>
              </p:grpSpPr>
              <p:sp>
                <p:nvSpPr>
                  <p:cNvPr id="2596" name="Google Shape;10238;p139">
                    <a:extLst>
                      <a:ext uri="{FF2B5EF4-FFF2-40B4-BE49-F238E27FC236}">
                        <a16:creationId xmlns:a16="http://schemas.microsoft.com/office/drawing/2014/main" id="{E571C2DB-84A6-B024-70F3-2FE7C7AADA81}"/>
                      </a:ext>
                    </a:extLst>
                  </p:cNvPr>
                  <p:cNvSpPr/>
                  <p:nvPr/>
                </p:nvSpPr>
                <p:spPr>
                  <a:xfrm>
                    <a:off x="1648778" y="4185661"/>
                    <a:ext cx="177888" cy="10273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118" h="21448" extrusionOk="0">
                        <a:moveTo>
                          <a:pt x="4950" y="1"/>
                        </a:moveTo>
                        <a:cubicBezTo>
                          <a:pt x="2218" y="1"/>
                          <a:pt x="0" y="2679"/>
                          <a:pt x="0" y="5984"/>
                        </a:cubicBezTo>
                        <a:lnTo>
                          <a:pt x="0" y="15461"/>
                        </a:lnTo>
                        <a:cubicBezTo>
                          <a:pt x="0" y="18766"/>
                          <a:pt x="2218" y="21447"/>
                          <a:pt x="4950" y="21447"/>
                        </a:cubicBezTo>
                        <a:lnTo>
                          <a:pt x="32168" y="21447"/>
                        </a:lnTo>
                        <a:cubicBezTo>
                          <a:pt x="34904" y="21447"/>
                          <a:pt x="37118" y="18766"/>
                          <a:pt x="37118" y="15461"/>
                        </a:cubicBezTo>
                        <a:lnTo>
                          <a:pt x="37118" y="5984"/>
                        </a:lnTo>
                        <a:cubicBezTo>
                          <a:pt x="37118" y="2679"/>
                          <a:pt x="34904" y="1"/>
                          <a:pt x="32168" y="1"/>
                        </a:cubicBezTo>
                        <a:close/>
                      </a:path>
                    </a:pathLst>
                  </a:custGeom>
                  <a:solidFill>
                    <a:srgbClr val="213B55"/>
                  </a:solidFill>
                  <a:ln w="9525" cap="flat" cmpd="sng">
                    <a:solidFill>
                      <a:srgbClr val="CFD9E0"/>
                    </a:solidFill>
                    <a:prstDash val="solid"/>
                    <a:miter lim="364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grpSp>
                <p:nvGrpSpPr>
                  <p:cNvPr id="2597" name="Google Shape;10239;p139">
                    <a:extLst>
                      <a:ext uri="{FF2B5EF4-FFF2-40B4-BE49-F238E27FC236}">
                        <a16:creationId xmlns:a16="http://schemas.microsoft.com/office/drawing/2014/main" id="{58F94948-3F71-871F-3623-26E7A73FF90D}"/>
                      </a:ext>
                    </a:extLst>
                  </p:cNvPr>
                  <p:cNvGrpSpPr/>
                  <p:nvPr/>
                </p:nvGrpSpPr>
                <p:grpSpPr>
                  <a:xfrm>
                    <a:off x="1498221" y="4047614"/>
                    <a:ext cx="150566" cy="190416"/>
                    <a:chOff x="1498221" y="4047614"/>
                    <a:chExt cx="150566" cy="190416"/>
                  </a:xfrm>
                </p:grpSpPr>
                <p:sp>
                  <p:nvSpPr>
                    <p:cNvPr id="2598" name="Google Shape;10240;p139">
                      <a:extLst>
                        <a:ext uri="{FF2B5EF4-FFF2-40B4-BE49-F238E27FC236}">
                          <a16:creationId xmlns:a16="http://schemas.microsoft.com/office/drawing/2014/main" id="{C29C6369-2EB5-0F1C-7E18-73A995ECD09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10686" y="4060421"/>
                      <a:ext cx="138101" cy="17760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8816" h="37079" fill="none" extrusionOk="0">
                          <a:moveTo>
                            <a:pt x="28815" y="37078"/>
                          </a:moveTo>
                          <a:lnTo>
                            <a:pt x="17922" y="37078"/>
                          </a:lnTo>
                          <a:cubicBezTo>
                            <a:pt x="14829" y="37078"/>
                            <a:pt x="14212" y="33613"/>
                            <a:pt x="14212" y="33613"/>
                          </a:cubicBezTo>
                          <a:lnTo>
                            <a:pt x="14212" y="10631"/>
                          </a:lnTo>
                          <a:lnTo>
                            <a:pt x="0" y="10631"/>
                          </a:lnTo>
                          <a:lnTo>
                            <a:pt x="0" y="1"/>
                          </a:lnTo>
                        </a:path>
                      </a:pathLst>
                    </a:custGeom>
                    <a:noFill/>
                    <a:ln w="9525" cap="rnd" cmpd="sng">
                      <a:solidFill>
                        <a:srgbClr val="CFD9E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599" name="Google Shape;10241;p139">
                      <a:extLst>
                        <a:ext uri="{FF2B5EF4-FFF2-40B4-BE49-F238E27FC236}">
                          <a16:creationId xmlns:a16="http://schemas.microsoft.com/office/drawing/2014/main" id="{1BF75110-17FA-C130-12FD-E82E95738E8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498221" y="4047614"/>
                      <a:ext cx="26646" cy="2562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60" h="5349" extrusionOk="0">
                          <a:moveTo>
                            <a:pt x="2886" y="1"/>
                          </a:moveTo>
                          <a:cubicBezTo>
                            <a:pt x="1806" y="1"/>
                            <a:pt x="828" y="654"/>
                            <a:pt x="416" y="1653"/>
                          </a:cubicBezTo>
                          <a:cubicBezTo>
                            <a:pt x="0" y="2649"/>
                            <a:pt x="230" y="3802"/>
                            <a:pt x="996" y="4564"/>
                          </a:cubicBezTo>
                          <a:cubicBezTo>
                            <a:pt x="1506" y="5077"/>
                            <a:pt x="2190" y="5349"/>
                            <a:pt x="2886" y="5349"/>
                          </a:cubicBezTo>
                          <a:cubicBezTo>
                            <a:pt x="3232" y="5349"/>
                            <a:pt x="3580" y="5282"/>
                            <a:pt x="3911" y="5144"/>
                          </a:cubicBezTo>
                          <a:cubicBezTo>
                            <a:pt x="4910" y="4732"/>
                            <a:pt x="5560" y="3758"/>
                            <a:pt x="5560" y="2675"/>
                          </a:cubicBezTo>
                          <a:cubicBezTo>
                            <a:pt x="5560" y="1197"/>
                            <a:pt x="4363" y="1"/>
                            <a:pt x="2886" y="1"/>
                          </a:cubicBezTo>
                          <a:close/>
                        </a:path>
                      </a:pathLst>
                    </a:custGeom>
                    <a:solidFill>
                      <a:srgbClr val="CFD9E0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</p:grpSp>
          <p:grpSp>
            <p:nvGrpSpPr>
              <p:cNvPr id="34" name="Google Shape;10242;p139">
                <a:extLst>
                  <a:ext uri="{FF2B5EF4-FFF2-40B4-BE49-F238E27FC236}">
                    <a16:creationId xmlns:a16="http://schemas.microsoft.com/office/drawing/2014/main" id="{F7FA65FC-0EB6-2E5D-0912-99513F59C780}"/>
                  </a:ext>
                </a:extLst>
              </p:cNvPr>
              <p:cNvGrpSpPr/>
              <p:nvPr/>
            </p:nvGrpSpPr>
            <p:grpSpPr>
              <a:xfrm>
                <a:off x="1560718" y="3800594"/>
                <a:ext cx="532948" cy="302090"/>
                <a:chOff x="1560718" y="3800594"/>
                <a:chExt cx="532948" cy="302090"/>
              </a:xfrm>
            </p:grpSpPr>
            <p:grpSp>
              <p:nvGrpSpPr>
                <p:cNvPr id="2572" name="Google Shape;10243;p139">
                  <a:extLst>
                    <a:ext uri="{FF2B5EF4-FFF2-40B4-BE49-F238E27FC236}">
                      <a16:creationId xmlns:a16="http://schemas.microsoft.com/office/drawing/2014/main" id="{9DC2EDF7-BAC6-587C-752D-1E6139383AF8}"/>
                    </a:ext>
                  </a:extLst>
                </p:cNvPr>
                <p:cNvGrpSpPr/>
                <p:nvPr/>
              </p:nvGrpSpPr>
              <p:grpSpPr>
                <a:xfrm>
                  <a:off x="1912179" y="3827344"/>
                  <a:ext cx="181487" cy="25631"/>
                  <a:chOff x="1912179" y="3827344"/>
                  <a:chExt cx="181487" cy="25631"/>
                </a:xfrm>
              </p:grpSpPr>
              <p:sp>
                <p:nvSpPr>
                  <p:cNvPr id="2592" name="Google Shape;10244;p139">
                    <a:extLst>
                      <a:ext uri="{FF2B5EF4-FFF2-40B4-BE49-F238E27FC236}">
                        <a16:creationId xmlns:a16="http://schemas.microsoft.com/office/drawing/2014/main" id="{426054C4-381B-F962-0236-50E9F600450D}"/>
                      </a:ext>
                    </a:extLst>
                  </p:cNvPr>
                  <p:cNvSpPr/>
                  <p:nvPr/>
                </p:nvSpPr>
                <p:spPr>
                  <a:xfrm>
                    <a:off x="2067020" y="3827344"/>
                    <a:ext cx="26646" cy="2563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60" h="5351" extrusionOk="0">
                        <a:moveTo>
                          <a:pt x="2886" y="0"/>
                        </a:moveTo>
                        <a:cubicBezTo>
                          <a:pt x="1806" y="0"/>
                          <a:pt x="828" y="653"/>
                          <a:pt x="416" y="1653"/>
                        </a:cubicBezTo>
                        <a:cubicBezTo>
                          <a:pt x="0" y="2652"/>
                          <a:pt x="230" y="3801"/>
                          <a:pt x="993" y="4567"/>
                        </a:cubicBezTo>
                        <a:cubicBezTo>
                          <a:pt x="1505" y="5080"/>
                          <a:pt x="2190" y="5351"/>
                          <a:pt x="2887" y="5351"/>
                        </a:cubicBezTo>
                        <a:cubicBezTo>
                          <a:pt x="3232" y="5351"/>
                          <a:pt x="3580" y="5284"/>
                          <a:pt x="3911" y="5148"/>
                        </a:cubicBezTo>
                        <a:cubicBezTo>
                          <a:pt x="4910" y="4732"/>
                          <a:pt x="5560" y="3758"/>
                          <a:pt x="5560" y="2678"/>
                        </a:cubicBezTo>
                        <a:cubicBezTo>
                          <a:pt x="5560" y="1200"/>
                          <a:pt x="4363" y="0"/>
                          <a:pt x="2886" y="0"/>
                        </a:cubicBezTo>
                        <a:close/>
                      </a:path>
                    </a:pathLst>
                  </a:custGeom>
                  <a:solidFill>
                    <a:srgbClr val="445D7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93" name="Google Shape;10245;p139">
                    <a:extLst>
                      <a:ext uri="{FF2B5EF4-FFF2-40B4-BE49-F238E27FC236}">
                        <a16:creationId xmlns:a16="http://schemas.microsoft.com/office/drawing/2014/main" id="{6C6B0422-7D9E-813B-7468-6978A6438D8F}"/>
                      </a:ext>
                    </a:extLst>
                  </p:cNvPr>
                  <p:cNvSpPr/>
                  <p:nvPr/>
                </p:nvSpPr>
                <p:spPr>
                  <a:xfrm>
                    <a:off x="1912179" y="3842838"/>
                    <a:ext cx="156825" cy="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2723" h="1" fill="none" extrusionOk="0">
                        <a:moveTo>
                          <a:pt x="1" y="1"/>
                        </a:moveTo>
                        <a:lnTo>
                          <a:pt x="32723" y="1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rgbClr val="CFD9E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2573" name="Google Shape;10246;p139">
                  <a:extLst>
                    <a:ext uri="{FF2B5EF4-FFF2-40B4-BE49-F238E27FC236}">
                      <a16:creationId xmlns:a16="http://schemas.microsoft.com/office/drawing/2014/main" id="{B113588E-9B48-E79B-29EB-1E1B2F30480B}"/>
                    </a:ext>
                  </a:extLst>
                </p:cNvPr>
                <p:cNvGrpSpPr/>
                <p:nvPr/>
              </p:nvGrpSpPr>
              <p:grpSpPr>
                <a:xfrm>
                  <a:off x="1912179" y="4044505"/>
                  <a:ext cx="181487" cy="25622"/>
                  <a:chOff x="1912179" y="4044506"/>
                  <a:chExt cx="181487" cy="25622"/>
                </a:xfrm>
              </p:grpSpPr>
              <p:sp>
                <p:nvSpPr>
                  <p:cNvPr id="2590" name="Google Shape;10247;p139">
                    <a:extLst>
                      <a:ext uri="{FF2B5EF4-FFF2-40B4-BE49-F238E27FC236}">
                        <a16:creationId xmlns:a16="http://schemas.microsoft.com/office/drawing/2014/main" id="{F6A3853B-4DB1-68A8-D1BD-67E5C7E6C6DD}"/>
                      </a:ext>
                    </a:extLst>
                  </p:cNvPr>
                  <p:cNvSpPr/>
                  <p:nvPr/>
                </p:nvSpPr>
                <p:spPr>
                  <a:xfrm>
                    <a:off x="2067020" y="4044505"/>
                    <a:ext cx="26646" cy="2562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60" h="5349" extrusionOk="0">
                        <a:moveTo>
                          <a:pt x="2886" y="0"/>
                        </a:moveTo>
                        <a:cubicBezTo>
                          <a:pt x="1806" y="0"/>
                          <a:pt x="828" y="650"/>
                          <a:pt x="416" y="1649"/>
                        </a:cubicBezTo>
                        <a:cubicBezTo>
                          <a:pt x="0" y="2649"/>
                          <a:pt x="230" y="3802"/>
                          <a:pt x="993" y="4564"/>
                        </a:cubicBezTo>
                        <a:cubicBezTo>
                          <a:pt x="1505" y="5076"/>
                          <a:pt x="2190" y="5349"/>
                          <a:pt x="2887" y="5349"/>
                        </a:cubicBezTo>
                        <a:cubicBezTo>
                          <a:pt x="3232" y="5349"/>
                          <a:pt x="3580" y="5282"/>
                          <a:pt x="3911" y="5144"/>
                        </a:cubicBezTo>
                        <a:cubicBezTo>
                          <a:pt x="4910" y="4732"/>
                          <a:pt x="5560" y="3758"/>
                          <a:pt x="5560" y="2674"/>
                        </a:cubicBezTo>
                        <a:cubicBezTo>
                          <a:pt x="5560" y="1197"/>
                          <a:pt x="4363" y="0"/>
                          <a:pt x="2886" y="0"/>
                        </a:cubicBezTo>
                        <a:close/>
                      </a:path>
                    </a:pathLst>
                  </a:custGeom>
                  <a:solidFill>
                    <a:srgbClr val="869FB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91" name="Google Shape;10248;p139">
                    <a:extLst>
                      <a:ext uri="{FF2B5EF4-FFF2-40B4-BE49-F238E27FC236}">
                        <a16:creationId xmlns:a16="http://schemas.microsoft.com/office/drawing/2014/main" id="{1FE6C08D-51B6-7C19-11E0-57DE70666683}"/>
                      </a:ext>
                    </a:extLst>
                  </p:cNvPr>
                  <p:cNvSpPr/>
                  <p:nvPr/>
                </p:nvSpPr>
                <p:spPr>
                  <a:xfrm>
                    <a:off x="1912179" y="4059966"/>
                    <a:ext cx="156825" cy="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2723" h="1" fill="none" extrusionOk="0">
                        <a:moveTo>
                          <a:pt x="32723" y="1"/>
                        </a:moveTo>
                        <a:lnTo>
                          <a:pt x="1" y="1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rgbClr val="CFD9E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2574" name="Google Shape;10249;p139">
                  <a:extLst>
                    <a:ext uri="{FF2B5EF4-FFF2-40B4-BE49-F238E27FC236}">
                      <a16:creationId xmlns:a16="http://schemas.microsoft.com/office/drawing/2014/main" id="{881A8CCB-7F12-F0DA-F960-D66DEADD5653}"/>
                    </a:ext>
                  </a:extLst>
                </p:cNvPr>
                <p:cNvGrpSpPr/>
                <p:nvPr/>
              </p:nvGrpSpPr>
              <p:grpSpPr>
                <a:xfrm>
                  <a:off x="1560718" y="3800594"/>
                  <a:ext cx="351472" cy="302090"/>
                  <a:chOff x="1560718" y="3800594"/>
                  <a:chExt cx="351472" cy="302090"/>
                </a:xfrm>
              </p:grpSpPr>
              <p:grpSp>
                <p:nvGrpSpPr>
                  <p:cNvPr id="2575" name="Google Shape;10250;p139">
                    <a:extLst>
                      <a:ext uri="{FF2B5EF4-FFF2-40B4-BE49-F238E27FC236}">
                        <a16:creationId xmlns:a16="http://schemas.microsoft.com/office/drawing/2014/main" id="{F8161D9E-FA06-EC00-C790-1D7879F8529D}"/>
                      </a:ext>
                    </a:extLst>
                  </p:cNvPr>
                  <p:cNvGrpSpPr/>
                  <p:nvPr/>
                </p:nvGrpSpPr>
                <p:grpSpPr>
                  <a:xfrm>
                    <a:off x="1560718" y="3842857"/>
                    <a:ext cx="173586" cy="217131"/>
                    <a:chOff x="1560718" y="3842857"/>
                    <a:chExt cx="173586" cy="217131"/>
                  </a:xfrm>
                </p:grpSpPr>
                <p:sp>
                  <p:nvSpPr>
                    <p:cNvPr id="2578" name="Google Shape;10251;p139">
                      <a:extLst>
                        <a:ext uri="{FF2B5EF4-FFF2-40B4-BE49-F238E27FC236}">
                          <a16:creationId xmlns:a16="http://schemas.microsoft.com/office/drawing/2014/main" id="{7282AF28-7939-5654-CC5C-0824484347C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60718" y="3951414"/>
                      <a:ext cx="84343" cy="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7599" h="1" fill="none" extrusionOk="0">
                          <a:moveTo>
                            <a:pt x="1" y="0"/>
                          </a:moveTo>
                          <a:lnTo>
                            <a:pt x="17598" y="0"/>
                          </a:lnTo>
                        </a:path>
                      </a:pathLst>
                    </a:custGeom>
                    <a:noFill/>
                    <a:ln w="9525" cap="rnd" cmpd="sng">
                      <a:solidFill>
                        <a:srgbClr val="CFD9E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581" name="Google Shape;10252;p139">
                      <a:extLst>
                        <a:ext uri="{FF2B5EF4-FFF2-40B4-BE49-F238E27FC236}">
                          <a16:creationId xmlns:a16="http://schemas.microsoft.com/office/drawing/2014/main" id="{1948B45E-DB4B-4202-E13F-613FED09337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631242" y="3936509"/>
                      <a:ext cx="26646" cy="2562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60" h="5349" extrusionOk="0">
                          <a:moveTo>
                            <a:pt x="2882" y="1"/>
                          </a:moveTo>
                          <a:cubicBezTo>
                            <a:pt x="1802" y="1"/>
                            <a:pt x="828" y="650"/>
                            <a:pt x="412" y="1649"/>
                          </a:cubicBezTo>
                          <a:cubicBezTo>
                            <a:pt x="0" y="2649"/>
                            <a:pt x="226" y="3798"/>
                            <a:pt x="993" y="4564"/>
                          </a:cubicBezTo>
                          <a:cubicBezTo>
                            <a:pt x="1502" y="5076"/>
                            <a:pt x="2187" y="5349"/>
                            <a:pt x="2883" y="5349"/>
                          </a:cubicBezTo>
                          <a:cubicBezTo>
                            <a:pt x="3228" y="5349"/>
                            <a:pt x="3576" y="5282"/>
                            <a:pt x="3907" y="5144"/>
                          </a:cubicBezTo>
                          <a:cubicBezTo>
                            <a:pt x="4907" y="4732"/>
                            <a:pt x="5556" y="3758"/>
                            <a:pt x="5560" y="2674"/>
                          </a:cubicBezTo>
                          <a:cubicBezTo>
                            <a:pt x="5560" y="1197"/>
                            <a:pt x="4360" y="1"/>
                            <a:pt x="2882" y="1"/>
                          </a:cubicBezTo>
                          <a:close/>
                        </a:path>
                      </a:pathLst>
                    </a:custGeom>
                    <a:solidFill>
                      <a:srgbClr val="CFD9E0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589" name="Google Shape;10253;p139">
                      <a:extLst>
                        <a:ext uri="{FF2B5EF4-FFF2-40B4-BE49-F238E27FC236}">
                          <a16:creationId xmlns:a16="http://schemas.microsoft.com/office/drawing/2014/main" id="{FFA17396-4C2A-6115-0E63-75D1EF90634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645054" y="3842857"/>
                      <a:ext cx="89251" cy="217131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623" h="45330" fill="none" extrusionOk="0">
                          <a:moveTo>
                            <a:pt x="18623" y="45330"/>
                          </a:moveTo>
                          <a:lnTo>
                            <a:pt x="5625" y="45330"/>
                          </a:lnTo>
                          <a:cubicBezTo>
                            <a:pt x="2889" y="45330"/>
                            <a:pt x="0" y="42619"/>
                            <a:pt x="0" y="35634"/>
                          </a:cubicBezTo>
                          <a:lnTo>
                            <a:pt x="0" y="9697"/>
                          </a:lnTo>
                          <a:cubicBezTo>
                            <a:pt x="0" y="2711"/>
                            <a:pt x="2889" y="1"/>
                            <a:pt x="5625" y="1"/>
                          </a:cubicBezTo>
                          <a:lnTo>
                            <a:pt x="18623" y="1"/>
                          </a:lnTo>
                        </a:path>
                      </a:pathLst>
                    </a:custGeom>
                    <a:noFill/>
                    <a:ln w="9525" cap="rnd" cmpd="sng">
                      <a:solidFill>
                        <a:srgbClr val="CFD9E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sp>
                <p:nvSpPr>
                  <p:cNvPr id="2576" name="Google Shape;10254;p139">
                    <a:extLst>
                      <a:ext uri="{FF2B5EF4-FFF2-40B4-BE49-F238E27FC236}">
                        <a16:creationId xmlns:a16="http://schemas.microsoft.com/office/drawing/2014/main" id="{953303E7-5FE9-180B-CA0A-E1D0A4C31F90}"/>
                      </a:ext>
                    </a:extLst>
                  </p:cNvPr>
                  <p:cNvSpPr/>
                  <p:nvPr/>
                </p:nvSpPr>
                <p:spPr>
                  <a:xfrm>
                    <a:off x="1733808" y="3800594"/>
                    <a:ext cx="177874" cy="10273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115" h="21447" extrusionOk="0">
                        <a:moveTo>
                          <a:pt x="4951" y="0"/>
                        </a:moveTo>
                        <a:cubicBezTo>
                          <a:pt x="2215" y="0"/>
                          <a:pt x="1" y="2678"/>
                          <a:pt x="1" y="5983"/>
                        </a:cubicBezTo>
                        <a:lnTo>
                          <a:pt x="1" y="15460"/>
                        </a:lnTo>
                        <a:cubicBezTo>
                          <a:pt x="1" y="18765"/>
                          <a:pt x="2215" y="21446"/>
                          <a:pt x="4951" y="21446"/>
                        </a:cubicBezTo>
                        <a:lnTo>
                          <a:pt x="32168" y="21446"/>
                        </a:lnTo>
                        <a:cubicBezTo>
                          <a:pt x="34901" y="21446"/>
                          <a:pt x="37115" y="18765"/>
                          <a:pt x="37115" y="15460"/>
                        </a:cubicBezTo>
                        <a:lnTo>
                          <a:pt x="37115" y="5983"/>
                        </a:lnTo>
                        <a:cubicBezTo>
                          <a:pt x="37115" y="2678"/>
                          <a:pt x="34901" y="0"/>
                          <a:pt x="32168" y="0"/>
                        </a:cubicBezTo>
                        <a:close/>
                      </a:path>
                    </a:pathLst>
                  </a:custGeom>
                  <a:solidFill>
                    <a:srgbClr val="445D73"/>
                  </a:solidFill>
                  <a:ln w="9525" cap="flat" cmpd="sng">
                    <a:solidFill>
                      <a:srgbClr val="CFD9E0"/>
                    </a:solidFill>
                    <a:prstDash val="solid"/>
                    <a:miter lim="364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77" name="Google Shape;10255;p139">
                    <a:extLst>
                      <a:ext uri="{FF2B5EF4-FFF2-40B4-BE49-F238E27FC236}">
                        <a16:creationId xmlns:a16="http://schemas.microsoft.com/office/drawing/2014/main" id="{B6B835F1-FA82-E673-E1CB-E76B8FD1B2DC}"/>
                      </a:ext>
                    </a:extLst>
                  </p:cNvPr>
                  <p:cNvSpPr/>
                  <p:nvPr/>
                </p:nvSpPr>
                <p:spPr>
                  <a:xfrm>
                    <a:off x="1734297" y="3999967"/>
                    <a:ext cx="177893" cy="10271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119" h="21444" extrusionOk="0">
                        <a:moveTo>
                          <a:pt x="4951" y="1"/>
                        </a:moveTo>
                        <a:cubicBezTo>
                          <a:pt x="2219" y="1"/>
                          <a:pt x="1" y="2678"/>
                          <a:pt x="1" y="5983"/>
                        </a:cubicBezTo>
                        <a:lnTo>
                          <a:pt x="1" y="15461"/>
                        </a:lnTo>
                        <a:cubicBezTo>
                          <a:pt x="1" y="18766"/>
                          <a:pt x="2219" y="21443"/>
                          <a:pt x="4951" y="21443"/>
                        </a:cubicBezTo>
                        <a:lnTo>
                          <a:pt x="32168" y="21443"/>
                        </a:lnTo>
                        <a:cubicBezTo>
                          <a:pt x="34901" y="21443"/>
                          <a:pt x="37119" y="18766"/>
                          <a:pt x="37119" y="15461"/>
                        </a:cubicBezTo>
                        <a:lnTo>
                          <a:pt x="37119" y="5983"/>
                        </a:lnTo>
                        <a:cubicBezTo>
                          <a:pt x="37119" y="2678"/>
                          <a:pt x="34901" y="1"/>
                          <a:pt x="32168" y="1"/>
                        </a:cubicBezTo>
                        <a:close/>
                      </a:path>
                    </a:pathLst>
                  </a:custGeom>
                  <a:solidFill>
                    <a:srgbClr val="869FB1"/>
                  </a:solidFill>
                  <a:ln w="9525" cap="flat" cmpd="sng">
                    <a:solidFill>
                      <a:srgbClr val="CFD9E0"/>
                    </a:solidFill>
                    <a:prstDash val="solid"/>
                    <a:miter lim="364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sp>
            <p:nvSpPr>
              <p:cNvPr id="35" name="Google Shape;10256;p139">
                <a:extLst>
                  <a:ext uri="{FF2B5EF4-FFF2-40B4-BE49-F238E27FC236}">
                    <a16:creationId xmlns:a16="http://schemas.microsoft.com/office/drawing/2014/main" id="{024DB67C-6C5D-0311-4EF2-16DDE046FE39}"/>
                  </a:ext>
                </a:extLst>
              </p:cNvPr>
              <p:cNvSpPr/>
              <p:nvPr/>
            </p:nvSpPr>
            <p:spPr>
              <a:xfrm>
                <a:off x="1258451" y="3798060"/>
                <a:ext cx="302718" cy="302541"/>
              </a:xfrm>
              <a:custGeom>
                <a:avLst/>
                <a:gdLst/>
                <a:ahLst/>
                <a:cxnLst/>
                <a:rect l="l" t="t" r="r" b="b"/>
                <a:pathLst>
                  <a:path w="63165" h="63161" fill="none" extrusionOk="0">
                    <a:moveTo>
                      <a:pt x="63165" y="31580"/>
                    </a:moveTo>
                    <a:cubicBezTo>
                      <a:pt x="63165" y="49021"/>
                      <a:pt x="49025" y="63161"/>
                      <a:pt x="31585" y="63161"/>
                    </a:cubicBezTo>
                    <a:cubicBezTo>
                      <a:pt x="14140" y="63161"/>
                      <a:pt x="1" y="49021"/>
                      <a:pt x="1" y="31580"/>
                    </a:cubicBezTo>
                    <a:cubicBezTo>
                      <a:pt x="1" y="14140"/>
                      <a:pt x="14140" y="0"/>
                      <a:pt x="31585" y="0"/>
                    </a:cubicBezTo>
                    <a:cubicBezTo>
                      <a:pt x="49025" y="0"/>
                      <a:pt x="63165" y="14140"/>
                      <a:pt x="63165" y="3158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CFD9E0"/>
                </a:solidFill>
                <a:prstDash val="solid"/>
                <a:miter lim="364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36" name="Google Shape;10257;p139">
                <a:extLst>
                  <a:ext uri="{FF2B5EF4-FFF2-40B4-BE49-F238E27FC236}">
                    <a16:creationId xmlns:a16="http://schemas.microsoft.com/office/drawing/2014/main" id="{66E544BF-9744-58C4-0616-9A930617E93F}"/>
                  </a:ext>
                </a:extLst>
              </p:cNvPr>
              <p:cNvGrpSpPr/>
              <p:nvPr/>
            </p:nvGrpSpPr>
            <p:grpSpPr>
              <a:xfrm>
                <a:off x="785350" y="3605478"/>
                <a:ext cx="535311" cy="249245"/>
                <a:chOff x="785350" y="3605478"/>
                <a:chExt cx="535311" cy="249245"/>
              </a:xfrm>
            </p:grpSpPr>
            <p:grpSp>
              <p:nvGrpSpPr>
                <p:cNvPr id="2565" name="Google Shape;10258;p139">
                  <a:extLst>
                    <a:ext uri="{FF2B5EF4-FFF2-40B4-BE49-F238E27FC236}">
                      <a16:creationId xmlns:a16="http://schemas.microsoft.com/office/drawing/2014/main" id="{E6EEFDC3-7265-3797-9A3F-EFC47C9C4966}"/>
                    </a:ext>
                  </a:extLst>
                </p:cNvPr>
                <p:cNvGrpSpPr/>
                <p:nvPr/>
              </p:nvGrpSpPr>
              <p:grpSpPr>
                <a:xfrm>
                  <a:off x="785350" y="3605478"/>
                  <a:ext cx="376191" cy="102736"/>
                  <a:chOff x="785350" y="3605478"/>
                  <a:chExt cx="376191" cy="102736"/>
                </a:xfrm>
              </p:grpSpPr>
              <p:sp>
                <p:nvSpPr>
                  <p:cNvPr id="2569" name="Google Shape;10259;p139">
                    <a:extLst>
                      <a:ext uri="{FF2B5EF4-FFF2-40B4-BE49-F238E27FC236}">
                        <a16:creationId xmlns:a16="http://schemas.microsoft.com/office/drawing/2014/main" id="{5F6F18B8-70C0-F8D2-3036-A1AF7F3F548F}"/>
                      </a:ext>
                    </a:extLst>
                  </p:cNvPr>
                  <p:cNvSpPr/>
                  <p:nvPr/>
                </p:nvSpPr>
                <p:spPr>
                  <a:xfrm>
                    <a:off x="808023" y="3655851"/>
                    <a:ext cx="175636" cy="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648" h="1" fill="none" extrusionOk="0">
                        <a:moveTo>
                          <a:pt x="36648" y="1"/>
                        </a:moveTo>
                        <a:lnTo>
                          <a:pt x="1" y="1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rgbClr val="CFD9E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70" name="Google Shape;10260;p139">
                    <a:extLst>
                      <a:ext uri="{FF2B5EF4-FFF2-40B4-BE49-F238E27FC236}">
                        <a16:creationId xmlns:a16="http://schemas.microsoft.com/office/drawing/2014/main" id="{95838090-35A2-1460-5929-E9FAAE18FDDB}"/>
                      </a:ext>
                    </a:extLst>
                  </p:cNvPr>
                  <p:cNvSpPr/>
                  <p:nvPr/>
                </p:nvSpPr>
                <p:spPr>
                  <a:xfrm>
                    <a:off x="785350" y="3643867"/>
                    <a:ext cx="25635" cy="2562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349" h="5349" extrusionOk="0">
                        <a:moveTo>
                          <a:pt x="2674" y="0"/>
                        </a:moveTo>
                        <a:cubicBezTo>
                          <a:pt x="1197" y="0"/>
                          <a:pt x="0" y="1197"/>
                          <a:pt x="0" y="2674"/>
                        </a:cubicBezTo>
                        <a:cubicBezTo>
                          <a:pt x="0" y="4152"/>
                          <a:pt x="1197" y="5348"/>
                          <a:pt x="2674" y="5348"/>
                        </a:cubicBezTo>
                        <a:cubicBezTo>
                          <a:pt x="4152" y="5348"/>
                          <a:pt x="5348" y="4152"/>
                          <a:pt x="5348" y="2674"/>
                        </a:cubicBezTo>
                        <a:cubicBezTo>
                          <a:pt x="5348" y="1197"/>
                          <a:pt x="4152" y="0"/>
                          <a:pt x="2674" y="0"/>
                        </a:cubicBezTo>
                        <a:close/>
                      </a:path>
                    </a:pathLst>
                  </a:custGeom>
                  <a:solidFill>
                    <a:srgbClr val="E3E9ED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71" name="Google Shape;10261;p139">
                    <a:extLst>
                      <a:ext uri="{FF2B5EF4-FFF2-40B4-BE49-F238E27FC236}">
                        <a16:creationId xmlns:a16="http://schemas.microsoft.com/office/drawing/2014/main" id="{E694BFD5-FFEE-CF54-4382-8FB637A48A25}"/>
                      </a:ext>
                    </a:extLst>
                  </p:cNvPr>
                  <p:cNvSpPr/>
                  <p:nvPr/>
                </p:nvSpPr>
                <p:spPr>
                  <a:xfrm>
                    <a:off x="983648" y="3605478"/>
                    <a:ext cx="177893" cy="10273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119" h="21448" extrusionOk="0">
                        <a:moveTo>
                          <a:pt x="4951" y="1"/>
                        </a:moveTo>
                        <a:cubicBezTo>
                          <a:pt x="2219" y="1"/>
                          <a:pt x="1" y="2682"/>
                          <a:pt x="1" y="5987"/>
                        </a:cubicBezTo>
                        <a:lnTo>
                          <a:pt x="1" y="15464"/>
                        </a:lnTo>
                        <a:cubicBezTo>
                          <a:pt x="1" y="18769"/>
                          <a:pt x="2219" y="21447"/>
                          <a:pt x="4951" y="21447"/>
                        </a:cubicBezTo>
                        <a:lnTo>
                          <a:pt x="32172" y="21447"/>
                        </a:lnTo>
                        <a:cubicBezTo>
                          <a:pt x="34904" y="21447"/>
                          <a:pt x="37119" y="18769"/>
                          <a:pt x="37119" y="15464"/>
                        </a:cubicBezTo>
                        <a:lnTo>
                          <a:pt x="37119" y="5987"/>
                        </a:lnTo>
                        <a:cubicBezTo>
                          <a:pt x="37119" y="2682"/>
                          <a:pt x="34904" y="1"/>
                          <a:pt x="32172" y="1"/>
                        </a:cubicBezTo>
                        <a:close/>
                      </a:path>
                    </a:pathLst>
                  </a:custGeom>
                  <a:solidFill>
                    <a:srgbClr val="E3E9ED"/>
                  </a:solidFill>
                  <a:ln w="9525" cap="flat" cmpd="sng">
                    <a:solidFill>
                      <a:srgbClr val="CFD9E0"/>
                    </a:solidFill>
                    <a:prstDash val="solid"/>
                    <a:miter lim="364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2566" name="Google Shape;10262;p139">
                  <a:extLst>
                    <a:ext uri="{FF2B5EF4-FFF2-40B4-BE49-F238E27FC236}">
                      <a16:creationId xmlns:a16="http://schemas.microsoft.com/office/drawing/2014/main" id="{11584436-7216-21BC-EBEA-EE733764845D}"/>
                    </a:ext>
                  </a:extLst>
                </p:cNvPr>
                <p:cNvGrpSpPr/>
                <p:nvPr/>
              </p:nvGrpSpPr>
              <p:grpSpPr>
                <a:xfrm>
                  <a:off x="1161530" y="3655851"/>
                  <a:ext cx="159131" cy="198872"/>
                  <a:chOff x="1161530" y="3655851"/>
                  <a:chExt cx="159131" cy="198872"/>
                </a:xfrm>
              </p:grpSpPr>
              <p:sp>
                <p:nvSpPr>
                  <p:cNvPr id="2567" name="Google Shape;10263;p139">
                    <a:extLst>
                      <a:ext uri="{FF2B5EF4-FFF2-40B4-BE49-F238E27FC236}">
                        <a16:creationId xmlns:a16="http://schemas.microsoft.com/office/drawing/2014/main" id="{425BD42B-532C-DE76-03A0-83B8B8FD3A82}"/>
                      </a:ext>
                    </a:extLst>
                  </p:cNvPr>
                  <p:cNvSpPr/>
                  <p:nvPr/>
                </p:nvSpPr>
                <p:spPr>
                  <a:xfrm>
                    <a:off x="1161530" y="3655851"/>
                    <a:ext cx="146440" cy="18608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556" h="38848" fill="none" extrusionOk="0">
                        <a:moveTo>
                          <a:pt x="1" y="1"/>
                        </a:moveTo>
                        <a:lnTo>
                          <a:pt x="12633" y="1"/>
                        </a:lnTo>
                        <a:cubicBezTo>
                          <a:pt x="15723" y="1"/>
                          <a:pt x="16343" y="3466"/>
                          <a:pt x="16343" y="3466"/>
                        </a:cubicBezTo>
                        <a:lnTo>
                          <a:pt x="16343" y="26448"/>
                        </a:lnTo>
                        <a:lnTo>
                          <a:pt x="30556" y="26448"/>
                        </a:lnTo>
                        <a:lnTo>
                          <a:pt x="30556" y="38848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rgbClr val="CFD9E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68" name="Google Shape;10264;p139">
                    <a:extLst>
                      <a:ext uri="{FF2B5EF4-FFF2-40B4-BE49-F238E27FC236}">
                        <a16:creationId xmlns:a16="http://schemas.microsoft.com/office/drawing/2014/main" id="{14A284DF-2848-DFD5-21C4-B346390076AA}"/>
                      </a:ext>
                    </a:extLst>
                  </p:cNvPr>
                  <p:cNvSpPr/>
                  <p:nvPr/>
                </p:nvSpPr>
                <p:spPr>
                  <a:xfrm>
                    <a:off x="1293991" y="3829092"/>
                    <a:ext cx="26670" cy="2563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65" h="5351" extrusionOk="0">
                        <a:moveTo>
                          <a:pt x="2890" y="0"/>
                        </a:moveTo>
                        <a:cubicBezTo>
                          <a:pt x="1807" y="0"/>
                          <a:pt x="833" y="653"/>
                          <a:pt x="417" y="1653"/>
                        </a:cubicBezTo>
                        <a:cubicBezTo>
                          <a:pt x="1" y="2652"/>
                          <a:pt x="231" y="3801"/>
                          <a:pt x="997" y="4567"/>
                        </a:cubicBezTo>
                        <a:cubicBezTo>
                          <a:pt x="1509" y="5080"/>
                          <a:pt x="2193" y="5350"/>
                          <a:pt x="2888" y="5350"/>
                        </a:cubicBezTo>
                        <a:cubicBezTo>
                          <a:pt x="3233" y="5350"/>
                          <a:pt x="3580" y="5284"/>
                          <a:pt x="3912" y="5147"/>
                        </a:cubicBezTo>
                        <a:cubicBezTo>
                          <a:pt x="4911" y="4731"/>
                          <a:pt x="5564" y="3757"/>
                          <a:pt x="5564" y="2678"/>
                        </a:cubicBezTo>
                        <a:cubicBezTo>
                          <a:pt x="5564" y="1200"/>
                          <a:pt x="4364" y="0"/>
                          <a:pt x="2890" y="0"/>
                        </a:cubicBezTo>
                        <a:close/>
                      </a:path>
                    </a:pathLst>
                  </a:custGeom>
                  <a:solidFill>
                    <a:srgbClr val="CFD9E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grpSp>
            <p:nvGrpSpPr>
              <p:cNvPr id="37" name="Google Shape;10265;p139">
                <a:extLst>
                  <a:ext uri="{FF2B5EF4-FFF2-40B4-BE49-F238E27FC236}">
                    <a16:creationId xmlns:a16="http://schemas.microsoft.com/office/drawing/2014/main" id="{E925666F-7F98-3A8B-2803-B0D2FC46E135}"/>
                  </a:ext>
                </a:extLst>
              </p:cNvPr>
              <p:cNvGrpSpPr/>
              <p:nvPr/>
            </p:nvGrpSpPr>
            <p:grpSpPr>
              <a:xfrm>
                <a:off x="785350" y="4047614"/>
                <a:ext cx="535311" cy="240783"/>
                <a:chOff x="785350" y="4047614"/>
                <a:chExt cx="535311" cy="240783"/>
              </a:xfrm>
            </p:grpSpPr>
            <p:grpSp>
              <p:nvGrpSpPr>
                <p:cNvPr id="62" name="Google Shape;10266;p139">
                  <a:extLst>
                    <a:ext uri="{FF2B5EF4-FFF2-40B4-BE49-F238E27FC236}">
                      <a16:creationId xmlns:a16="http://schemas.microsoft.com/office/drawing/2014/main" id="{42DB0900-4D1D-E20E-AA59-C2314F685ED4}"/>
                    </a:ext>
                  </a:extLst>
                </p:cNvPr>
                <p:cNvGrpSpPr/>
                <p:nvPr/>
              </p:nvGrpSpPr>
              <p:grpSpPr>
                <a:xfrm>
                  <a:off x="1161636" y="4047614"/>
                  <a:ext cx="159025" cy="190415"/>
                  <a:chOff x="1161636" y="4047614"/>
                  <a:chExt cx="159025" cy="190415"/>
                </a:xfrm>
              </p:grpSpPr>
              <p:sp>
                <p:nvSpPr>
                  <p:cNvPr id="2563" name="Google Shape;10267;p139">
                    <a:extLst>
                      <a:ext uri="{FF2B5EF4-FFF2-40B4-BE49-F238E27FC236}">
                        <a16:creationId xmlns:a16="http://schemas.microsoft.com/office/drawing/2014/main" id="{6C19F352-79E8-E225-E0D6-7CBD3B9C0E88}"/>
                      </a:ext>
                    </a:extLst>
                  </p:cNvPr>
                  <p:cNvSpPr/>
                  <p:nvPr/>
                </p:nvSpPr>
                <p:spPr>
                  <a:xfrm>
                    <a:off x="1293991" y="4047614"/>
                    <a:ext cx="26670" cy="2563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65" h="5351" extrusionOk="0">
                        <a:moveTo>
                          <a:pt x="2890" y="1"/>
                        </a:moveTo>
                        <a:cubicBezTo>
                          <a:pt x="1807" y="1"/>
                          <a:pt x="833" y="654"/>
                          <a:pt x="417" y="1653"/>
                        </a:cubicBezTo>
                        <a:cubicBezTo>
                          <a:pt x="1" y="2653"/>
                          <a:pt x="231" y="3802"/>
                          <a:pt x="997" y="4568"/>
                        </a:cubicBezTo>
                        <a:cubicBezTo>
                          <a:pt x="1510" y="5078"/>
                          <a:pt x="2195" y="5350"/>
                          <a:pt x="2891" y="5350"/>
                        </a:cubicBezTo>
                        <a:cubicBezTo>
                          <a:pt x="3235" y="5350"/>
                          <a:pt x="3581" y="5284"/>
                          <a:pt x="3912" y="5148"/>
                        </a:cubicBezTo>
                        <a:cubicBezTo>
                          <a:pt x="4911" y="4732"/>
                          <a:pt x="5564" y="3758"/>
                          <a:pt x="5564" y="2675"/>
                        </a:cubicBezTo>
                        <a:cubicBezTo>
                          <a:pt x="5564" y="1197"/>
                          <a:pt x="4364" y="1"/>
                          <a:pt x="2890" y="1"/>
                        </a:cubicBezTo>
                        <a:close/>
                      </a:path>
                    </a:pathLst>
                  </a:custGeom>
                  <a:solidFill>
                    <a:srgbClr val="CFD9E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64" name="Google Shape;10268;p139">
                    <a:extLst>
                      <a:ext uri="{FF2B5EF4-FFF2-40B4-BE49-F238E27FC236}">
                        <a16:creationId xmlns:a16="http://schemas.microsoft.com/office/drawing/2014/main" id="{B531A254-63FC-4480-C5AF-069B2DC12B0F}"/>
                      </a:ext>
                    </a:extLst>
                  </p:cNvPr>
                  <p:cNvSpPr/>
                  <p:nvPr/>
                </p:nvSpPr>
                <p:spPr>
                  <a:xfrm>
                    <a:off x="1161636" y="4073229"/>
                    <a:ext cx="146334" cy="1648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534" h="34405" fill="none" extrusionOk="0">
                        <a:moveTo>
                          <a:pt x="0" y="34404"/>
                        </a:moveTo>
                        <a:lnTo>
                          <a:pt x="12611" y="34404"/>
                        </a:lnTo>
                        <a:cubicBezTo>
                          <a:pt x="15705" y="34404"/>
                          <a:pt x="16325" y="30939"/>
                          <a:pt x="16325" y="30939"/>
                        </a:cubicBezTo>
                        <a:lnTo>
                          <a:pt x="16325" y="7957"/>
                        </a:lnTo>
                        <a:lnTo>
                          <a:pt x="30534" y="7957"/>
                        </a:lnTo>
                        <a:lnTo>
                          <a:pt x="30534" y="1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rgbClr val="CFD9E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63" name="Google Shape;10269;p139">
                  <a:extLst>
                    <a:ext uri="{FF2B5EF4-FFF2-40B4-BE49-F238E27FC236}">
                      <a16:creationId xmlns:a16="http://schemas.microsoft.com/office/drawing/2014/main" id="{C6107A5A-CC72-4A93-B2BB-909D82D7BD42}"/>
                    </a:ext>
                  </a:extLst>
                </p:cNvPr>
                <p:cNvGrpSpPr/>
                <p:nvPr/>
              </p:nvGrpSpPr>
              <p:grpSpPr>
                <a:xfrm>
                  <a:off x="785350" y="4185661"/>
                  <a:ext cx="376191" cy="102736"/>
                  <a:chOff x="785350" y="4185661"/>
                  <a:chExt cx="376191" cy="102736"/>
                </a:xfrm>
              </p:grpSpPr>
              <p:sp>
                <p:nvSpPr>
                  <p:cNvPr id="2560" name="Google Shape;10270;p139">
                    <a:extLst>
                      <a:ext uri="{FF2B5EF4-FFF2-40B4-BE49-F238E27FC236}">
                        <a16:creationId xmlns:a16="http://schemas.microsoft.com/office/drawing/2014/main" id="{DC244771-7263-9F94-0AE6-3FE7DF418CE7}"/>
                      </a:ext>
                    </a:extLst>
                  </p:cNvPr>
                  <p:cNvSpPr/>
                  <p:nvPr/>
                </p:nvSpPr>
                <p:spPr>
                  <a:xfrm>
                    <a:off x="808023" y="4238011"/>
                    <a:ext cx="175636" cy="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648" h="1" fill="none" extrusionOk="0">
                        <a:moveTo>
                          <a:pt x="36648" y="0"/>
                        </a:moveTo>
                        <a:lnTo>
                          <a:pt x="1" y="0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rgbClr val="CFD9E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61" name="Google Shape;10271;p139">
                    <a:extLst>
                      <a:ext uri="{FF2B5EF4-FFF2-40B4-BE49-F238E27FC236}">
                        <a16:creationId xmlns:a16="http://schemas.microsoft.com/office/drawing/2014/main" id="{A17B4412-ECEA-7175-CA1C-C0B929B710FA}"/>
                      </a:ext>
                    </a:extLst>
                  </p:cNvPr>
                  <p:cNvSpPr/>
                  <p:nvPr/>
                </p:nvSpPr>
                <p:spPr>
                  <a:xfrm>
                    <a:off x="983648" y="4185661"/>
                    <a:ext cx="177893" cy="10273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119" h="21448" extrusionOk="0">
                        <a:moveTo>
                          <a:pt x="4951" y="1"/>
                        </a:moveTo>
                        <a:cubicBezTo>
                          <a:pt x="2219" y="1"/>
                          <a:pt x="1" y="2679"/>
                          <a:pt x="1" y="5984"/>
                        </a:cubicBezTo>
                        <a:lnTo>
                          <a:pt x="1" y="15461"/>
                        </a:lnTo>
                        <a:cubicBezTo>
                          <a:pt x="1" y="18766"/>
                          <a:pt x="2219" y="21447"/>
                          <a:pt x="4951" y="21447"/>
                        </a:cubicBezTo>
                        <a:lnTo>
                          <a:pt x="32172" y="21447"/>
                        </a:lnTo>
                        <a:cubicBezTo>
                          <a:pt x="34904" y="21447"/>
                          <a:pt x="37119" y="18766"/>
                          <a:pt x="37119" y="15461"/>
                        </a:cubicBezTo>
                        <a:lnTo>
                          <a:pt x="37119" y="5984"/>
                        </a:lnTo>
                        <a:cubicBezTo>
                          <a:pt x="37119" y="2679"/>
                          <a:pt x="34904" y="1"/>
                          <a:pt x="32172" y="1"/>
                        </a:cubicBezTo>
                        <a:close/>
                      </a:path>
                    </a:pathLst>
                  </a:custGeom>
                  <a:solidFill>
                    <a:srgbClr val="E4E9ED"/>
                  </a:solidFill>
                  <a:ln w="9525" cap="flat" cmpd="sng">
                    <a:solidFill>
                      <a:srgbClr val="CFD9E0"/>
                    </a:solidFill>
                    <a:prstDash val="solid"/>
                    <a:miter lim="364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62" name="Google Shape;10272;p139">
                    <a:extLst>
                      <a:ext uri="{FF2B5EF4-FFF2-40B4-BE49-F238E27FC236}">
                        <a16:creationId xmlns:a16="http://schemas.microsoft.com/office/drawing/2014/main" id="{7235C7A0-ABAD-CF36-0822-FC3FE8AFAD94}"/>
                      </a:ext>
                    </a:extLst>
                  </p:cNvPr>
                  <p:cNvSpPr/>
                  <p:nvPr/>
                </p:nvSpPr>
                <p:spPr>
                  <a:xfrm>
                    <a:off x="785350" y="4224370"/>
                    <a:ext cx="26646" cy="2563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60" h="5351" extrusionOk="0">
                        <a:moveTo>
                          <a:pt x="2674" y="0"/>
                        </a:moveTo>
                        <a:cubicBezTo>
                          <a:pt x="2328" y="0"/>
                          <a:pt x="1980" y="67"/>
                          <a:pt x="1649" y="203"/>
                        </a:cubicBezTo>
                        <a:cubicBezTo>
                          <a:pt x="650" y="619"/>
                          <a:pt x="0" y="1593"/>
                          <a:pt x="0" y="2677"/>
                        </a:cubicBezTo>
                        <a:cubicBezTo>
                          <a:pt x="0" y="4150"/>
                          <a:pt x="1197" y="5351"/>
                          <a:pt x="2674" y="5351"/>
                        </a:cubicBezTo>
                        <a:cubicBezTo>
                          <a:pt x="3754" y="5351"/>
                          <a:pt x="4732" y="4698"/>
                          <a:pt x="5144" y="3698"/>
                        </a:cubicBezTo>
                        <a:cubicBezTo>
                          <a:pt x="5560" y="2699"/>
                          <a:pt x="5330" y="1550"/>
                          <a:pt x="4568" y="783"/>
                        </a:cubicBezTo>
                        <a:cubicBezTo>
                          <a:pt x="4055" y="271"/>
                          <a:pt x="3370" y="0"/>
                          <a:pt x="2674" y="0"/>
                        </a:cubicBezTo>
                        <a:close/>
                      </a:path>
                    </a:pathLst>
                  </a:custGeom>
                  <a:solidFill>
                    <a:srgbClr val="E4E9ED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grpSp>
            <p:nvGrpSpPr>
              <p:cNvPr id="38" name="Google Shape;10273;p139">
                <a:extLst>
                  <a:ext uri="{FF2B5EF4-FFF2-40B4-BE49-F238E27FC236}">
                    <a16:creationId xmlns:a16="http://schemas.microsoft.com/office/drawing/2014/main" id="{CA70936F-9306-95B0-EDCB-40A91BBFA0E0}"/>
                  </a:ext>
                </a:extLst>
              </p:cNvPr>
              <p:cNvGrpSpPr/>
              <p:nvPr/>
            </p:nvGrpSpPr>
            <p:grpSpPr>
              <a:xfrm>
                <a:off x="1501054" y="3605478"/>
                <a:ext cx="526340" cy="249240"/>
                <a:chOff x="1501054" y="3605478"/>
                <a:chExt cx="526340" cy="249240"/>
              </a:xfrm>
            </p:grpSpPr>
            <p:grpSp>
              <p:nvGrpSpPr>
                <p:cNvPr id="54" name="Google Shape;10274;p139">
                  <a:extLst>
                    <a:ext uri="{FF2B5EF4-FFF2-40B4-BE49-F238E27FC236}">
                      <a16:creationId xmlns:a16="http://schemas.microsoft.com/office/drawing/2014/main" id="{ABA55DF2-19A3-5061-E123-4AF0944C44DA}"/>
                    </a:ext>
                  </a:extLst>
                </p:cNvPr>
                <p:cNvGrpSpPr/>
                <p:nvPr/>
              </p:nvGrpSpPr>
              <p:grpSpPr>
                <a:xfrm>
                  <a:off x="1834208" y="3643867"/>
                  <a:ext cx="193185" cy="25622"/>
                  <a:chOff x="1834208" y="3643867"/>
                  <a:chExt cx="193185" cy="25622"/>
                </a:xfrm>
              </p:grpSpPr>
              <p:sp>
                <p:nvSpPr>
                  <p:cNvPr id="60" name="Google Shape;10275;p139">
                    <a:extLst>
                      <a:ext uri="{FF2B5EF4-FFF2-40B4-BE49-F238E27FC236}">
                        <a16:creationId xmlns:a16="http://schemas.microsoft.com/office/drawing/2014/main" id="{4D50F068-7087-C32A-08A9-696D938CB203}"/>
                      </a:ext>
                    </a:extLst>
                  </p:cNvPr>
                  <p:cNvSpPr/>
                  <p:nvPr/>
                </p:nvSpPr>
                <p:spPr>
                  <a:xfrm>
                    <a:off x="1834208" y="3655851"/>
                    <a:ext cx="167541" cy="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959" h="1" fill="none" extrusionOk="0">
                        <a:moveTo>
                          <a:pt x="1" y="1"/>
                        </a:moveTo>
                        <a:lnTo>
                          <a:pt x="34959" y="1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rgbClr val="CFD9E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1" name="Google Shape;10276;p139">
                    <a:extLst>
                      <a:ext uri="{FF2B5EF4-FFF2-40B4-BE49-F238E27FC236}">
                        <a16:creationId xmlns:a16="http://schemas.microsoft.com/office/drawing/2014/main" id="{4B381600-3ECE-63F1-8693-35CCEEF860D0}"/>
                      </a:ext>
                    </a:extLst>
                  </p:cNvPr>
                  <p:cNvSpPr/>
                  <p:nvPr/>
                </p:nvSpPr>
                <p:spPr>
                  <a:xfrm>
                    <a:off x="2000728" y="3643867"/>
                    <a:ext cx="26665" cy="2562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64" h="5349" extrusionOk="0">
                        <a:moveTo>
                          <a:pt x="2886" y="0"/>
                        </a:moveTo>
                        <a:cubicBezTo>
                          <a:pt x="1806" y="0"/>
                          <a:pt x="828" y="650"/>
                          <a:pt x="416" y="1649"/>
                        </a:cubicBezTo>
                        <a:cubicBezTo>
                          <a:pt x="0" y="2649"/>
                          <a:pt x="230" y="3802"/>
                          <a:pt x="996" y="4564"/>
                        </a:cubicBezTo>
                        <a:cubicBezTo>
                          <a:pt x="1506" y="5076"/>
                          <a:pt x="2190" y="5349"/>
                          <a:pt x="2887" y="5349"/>
                        </a:cubicBezTo>
                        <a:cubicBezTo>
                          <a:pt x="3232" y="5349"/>
                          <a:pt x="3580" y="5282"/>
                          <a:pt x="3911" y="5144"/>
                        </a:cubicBezTo>
                        <a:cubicBezTo>
                          <a:pt x="4911" y="4732"/>
                          <a:pt x="5560" y="3758"/>
                          <a:pt x="5563" y="2674"/>
                        </a:cubicBezTo>
                        <a:cubicBezTo>
                          <a:pt x="5560" y="1197"/>
                          <a:pt x="4363" y="0"/>
                          <a:pt x="2886" y="0"/>
                        </a:cubicBezTo>
                        <a:close/>
                      </a:path>
                    </a:pathLst>
                  </a:custGeom>
                  <a:solidFill>
                    <a:srgbClr val="A5B7C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55" name="Google Shape;10277;p139">
                  <a:extLst>
                    <a:ext uri="{FF2B5EF4-FFF2-40B4-BE49-F238E27FC236}">
                      <a16:creationId xmlns:a16="http://schemas.microsoft.com/office/drawing/2014/main" id="{14D75B89-45DE-4A64-666A-E517640636C2}"/>
                    </a:ext>
                  </a:extLst>
                </p:cNvPr>
                <p:cNvGrpSpPr/>
                <p:nvPr/>
              </p:nvGrpSpPr>
              <p:grpSpPr>
                <a:xfrm>
                  <a:off x="1501054" y="3605478"/>
                  <a:ext cx="333165" cy="249240"/>
                  <a:chOff x="1501054" y="3605478"/>
                  <a:chExt cx="333165" cy="249240"/>
                </a:xfrm>
              </p:grpSpPr>
              <p:sp>
                <p:nvSpPr>
                  <p:cNvPr id="56" name="Google Shape;10278;p139">
                    <a:extLst>
                      <a:ext uri="{FF2B5EF4-FFF2-40B4-BE49-F238E27FC236}">
                        <a16:creationId xmlns:a16="http://schemas.microsoft.com/office/drawing/2014/main" id="{C66F9651-0379-EBEA-4547-72BDF11AD331}"/>
                      </a:ext>
                    </a:extLst>
                  </p:cNvPr>
                  <p:cNvSpPr/>
                  <p:nvPr/>
                </p:nvSpPr>
                <p:spPr>
                  <a:xfrm>
                    <a:off x="1656330" y="3605478"/>
                    <a:ext cx="177888" cy="10273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118" h="21448" extrusionOk="0">
                        <a:moveTo>
                          <a:pt x="4947" y="1"/>
                        </a:moveTo>
                        <a:cubicBezTo>
                          <a:pt x="2214" y="1"/>
                          <a:pt x="0" y="2682"/>
                          <a:pt x="0" y="5987"/>
                        </a:cubicBezTo>
                        <a:lnTo>
                          <a:pt x="0" y="15464"/>
                        </a:lnTo>
                        <a:cubicBezTo>
                          <a:pt x="0" y="18769"/>
                          <a:pt x="2214" y="21447"/>
                          <a:pt x="4950" y="21447"/>
                        </a:cubicBezTo>
                        <a:lnTo>
                          <a:pt x="32168" y="21447"/>
                        </a:lnTo>
                        <a:cubicBezTo>
                          <a:pt x="34900" y="21447"/>
                          <a:pt x="37118" y="18769"/>
                          <a:pt x="37118" y="15464"/>
                        </a:cubicBezTo>
                        <a:lnTo>
                          <a:pt x="37118" y="5987"/>
                        </a:lnTo>
                        <a:cubicBezTo>
                          <a:pt x="37118" y="2682"/>
                          <a:pt x="34900" y="1"/>
                          <a:pt x="32168" y="1"/>
                        </a:cubicBezTo>
                        <a:close/>
                      </a:path>
                    </a:pathLst>
                  </a:custGeom>
                  <a:solidFill>
                    <a:srgbClr val="A5B7C5"/>
                  </a:solidFill>
                  <a:ln w="9525" cap="flat" cmpd="sng">
                    <a:solidFill>
                      <a:srgbClr val="CFD9E0"/>
                    </a:solidFill>
                    <a:prstDash val="solid"/>
                    <a:miter lim="364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grpSp>
                <p:nvGrpSpPr>
                  <p:cNvPr id="57" name="Google Shape;10279;p139">
                    <a:extLst>
                      <a:ext uri="{FF2B5EF4-FFF2-40B4-BE49-F238E27FC236}">
                        <a16:creationId xmlns:a16="http://schemas.microsoft.com/office/drawing/2014/main" id="{44EEDF8B-935A-0A86-1417-14D792D8B571}"/>
                      </a:ext>
                    </a:extLst>
                  </p:cNvPr>
                  <p:cNvGrpSpPr/>
                  <p:nvPr/>
                </p:nvGrpSpPr>
                <p:grpSpPr>
                  <a:xfrm>
                    <a:off x="1501054" y="3655851"/>
                    <a:ext cx="155286" cy="198867"/>
                    <a:chOff x="1501054" y="3655851"/>
                    <a:chExt cx="155286" cy="198867"/>
                  </a:xfrm>
                </p:grpSpPr>
                <p:sp>
                  <p:nvSpPr>
                    <p:cNvPr id="58" name="Google Shape;10280;p139">
                      <a:extLst>
                        <a:ext uri="{FF2B5EF4-FFF2-40B4-BE49-F238E27FC236}">
                          <a16:creationId xmlns:a16="http://schemas.microsoft.com/office/drawing/2014/main" id="{1E632A03-1130-1BE8-B05D-C9F03F6AAB5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16351" y="3655851"/>
                      <a:ext cx="139989" cy="18608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210" h="38848" fill="none" extrusionOk="0">
                          <a:moveTo>
                            <a:pt x="29209" y="1"/>
                          </a:moveTo>
                          <a:lnTo>
                            <a:pt x="17922" y="1"/>
                          </a:lnTo>
                          <a:cubicBezTo>
                            <a:pt x="14829" y="1"/>
                            <a:pt x="14209" y="3466"/>
                            <a:pt x="14209" y="3466"/>
                          </a:cubicBezTo>
                          <a:lnTo>
                            <a:pt x="14209" y="26448"/>
                          </a:lnTo>
                          <a:lnTo>
                            <a:pt x="0" y="26448"/>
                          </a:lnTo>
                          <a:lnTo>
                            <a:pt x="0" y="38848"/>
                          </a:lnTo>
                        </a:path>
                      </a:pathLst>
                    </a:custGeom>
                    <a:noFill/>
                    <a:ln w="9525" cap="rnd" cmpd="sng">
                      <a:solidFill>
                        <a:srgbClr val="CFD9E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9" name="Google Shape;10281;p139">
                      <a:extLst>
                        <a:ext uri="{FF2B5EF4-FFF2-40B4-BE49-F238E27FC236}">
                          <a16:creationId xmlns:a16="http://schemas.microsoft.com/office/drawing/2014/main" id="{7063B184-878D-15A0-D1E3-08565081FE9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01054" y="3829092"/>
                      <a:ext cx="26646" cy="2562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60" h="5350" extrusionOk="0">
                          <a:moveTo>
                            <a:pt x="2886" y="0"/>
                          </a:moveTo>
                          <a:cubicBezTo>
                            <a:pt x="1806" y="0"/>
                            <a:pt x="828" y="653"/>
                            <a:pt x="416" y="1653"/>
                          </a:cubicBezTo>
                          <a:cubicBezTo>
                            <a:pt x="0" y="2652"/>
                            <a:pt x="230" y="3801"/>
                            <a:pt x="996" y="4567"/>
                          </a:cubicBezTo>
                          <a:cubicBezTo>
                            <a:pt x="1507" y="5078"/>
                            <a:pt x="2192" y="5350"/>
                            <a:pt x="2890" y="5350"/>
                          </a:cubicBezTo>
                          <a:cubicBezTo>
                            <a:pt x="3234" y="5350"/>
                            <a:pt x="3581" y="5283"/>
                            <a:pt x="3911" y="5147"/>
                          </a:cubicBezTo>
                          <a:cubicBezTo>
                            <a:pt x="4910" y="4731"/>
                            <a:pt x="5560" y="3757"/>
                            <a:pt x="5560" y="2678"/>
                          </a:cubicBezTo>
                          <a:cubicBezTo>
                            <a:pt x="5560" y="1200"/>
                            <a:pt x="4363" y="0"/>
                            <a:pt x="2886" y="0"/>
                          </a:cubicBezTo>
                          <a:close/>
                        </a:path>
                      </a:pathLst>
                    </a:custGeom>
                    <a:solidFill>
                      <a:srgbClr val="CFD9E0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</p:grpSp>
          <p:grpSp>
            <p:nvGrpSpPr>
              <p:cNvPr id="39" name="Google Shape;10282;p139">
                <a:extLst>
                  <a:ext uri="{FF2B5EF4-FFF2-40B4-BE49-F238E27FC236}">
                    <a16:creationId xmlns:a16="http://schemas.microsoft.com/office/drawing/2014/main" id="{89FD5540-3717-DFCC-B7D3-C8365C6BC4EE}"/>
                  </a:ext>
                </a:extLst>
              </p:cNvPr>
              <p:cNvGrpSpPr/>
              <p:nvPr/>
            </p:nvGrpSpPr>
            <p:grpSpPr>
              <a:xfrm>
                <a:off x="724986" y="3800594"/>
                <a:ext cx="532950" cy="302090"/>
                <a:chOff x="724986" y="3800594"/>
                <a:chExt cx="532950" cy="302090"/>
              </a:xfrm>
            </p:grpSpPr>
            <p:grpSp>
              <p:nvGrpSpPr>
                <p:cNvPr id="40" name="Google Shape;10283;p139">
                  <a:extLst>
                    <a:ext uri="{FF2B5EF4-FFF2-40B4-BE49-F238E27FC236}">
                      <a16:creationId xmlns:a16="http://schemas.microsoft.com/office/drawing/2014/main" id="{DCC9FB54-8D02-60DE-56CF-3435FAF6CB73}"/>
                    </a:ext>
                  </a:extLst>
                </p:cNvPr>
                <p:cNvGrpSpPr/>
                <p:nvPr/>
              </p:nvGrpSpPr>
              <p:grpSpPr>
                <a:xfrm>
                  <a:off x="724986" y="4044367"/>
                  <a:ext cx="181314" cy="25626"/>
                  <a:chOff x="724986" y="4044367"/>
                  <a:chExt cx="181314" cy="25626"/>
                </a:xfrm>
              </p:grpSpPr>
              <p:sp>
                <p:nvSpPr>
                  <p:cNvPr id="52" name="Google Shape;10284;p139">
                    <a:extLst>
                      <a:ext uri="{FF2B5EF4-FFF2-40B4-BE49-F238E27FC236}">
                        <a16:creationId xmlns:a16="http://schemas.microsoft.com/office/drawing/2014/main" id="{DA7FE714-533C-0A19-141A-6232EEB815E3}"/>
                      </a:ext>
                    </a:extLst>
                  </p:cNvPr>
                  <p:cNvSpPr/>
                  <p:nvPr/>
                </p:nvSpPr>
                <p:spPr>
                  <a:xfrm>
                    <a:off x="746695" y="4059966"/>
                    <a:ext cx="159605" cy="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303" h="1" fill="none" extrusionOk="0">
                        <a:moveTo>
                          <a:pt x="1" y="1"/>
                        </a:moveTo>
                        <a:lnTo>
                          <a:pt x="33303" y="1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rgbClr val="CFD9E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3" name="Google Shape;10285;p139">
                    <a:extLst>
                      <a:ext uri="{FF2B5EF4-FFF2-40B4-BE49-F238E27FC236}">
                        <a16:creationId xmlns:a16="http://schemas.microsoft.com/office/drawing/2014/main" id="{7DA1AC85-731C-7F52-3394-668C5ED36362}"/>
                      </a:ext>
                    </a:extLst>
                  </p:cNvPr>
                  <p:cNvSpPr/>
                  <p:nvPr/>
                </p:nvSpPr>
                <p:spPr>
                  <a:xfrm>
                    <a:off x="724986" y="4044367"/>
                    <a:ext cx="26646" cy="256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60" h="5350" extrusionOk="0">
                        <a:moveTo>
                          <a:pt x="2674" y="0"/>
                        </a:moveTo>
                        <a:cubicBezTo>
                          <a:pt x="1197" y="0"/>
                          <a:pt x="0" y="1197"/>
                          <a:pt x="0" y="2674"/>
                        </a:cubicBezTo>
                        <a:cubicBezTo>
                          <a:pt x="0" y="3758"/>
                          <a:pt x="653" y="4732"/>
                          <a:pt x="1653" y="5147"/>
                        </a:cubicBezTo>
                        <a:cubicBezTo>
                          <a:pt x="1983" y="5284"/>
                          <a:pt x="2329" y="5350"/>
                          <a:pt x="2673" y="5350"/>
                        </a:cubicBezTo>
                        <a:cubicBezTo>
                          <a:pt x="3369" y="5350"/>
                          <a:pt x="4054" y="5078"/>
                          <a:pt x="4567" y="4567"/>
                        </a:cubicBezTo>
                        <a:cubicBezTo>
                          <a:pt x="5330" y="3801"/>
                          <a:pt x="5559" y="2649"/>
                          <a:pt x="5147" y="1653"/>
                        </a:cubicBezTo>
                        <a:cubicBezTo>
                          <a:pt x="4731" y="653"/>
                          <a:pt x="3757" y="0"/>
                          <a:pt x="2674" y="0"/>
                        </a:cubicBezTo>
                        <a:close/>
                      </a:path>
                    </a:pathLst>
                  </a:custGeom>
                  <a:solidFill>
                    <a:srgbClr val="667E9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41" name="Google Shape;10286;p139">
                  <a:extLst>
                    <a:ext uri="{FF2B5EF4-FFF2-40B4-BE49-F238E27FC236}">
                      <a16:creationId xmlns:a16="http://schemas.microsoft.com/office/drawing/2014/main" id="{04195FEC-99BA-1C1C-F5BE-108F36A52CFA}"/>
                    </a:ext>
                  </a:extLst>
                </p:cNvPr>
                <p:cNvGrpSpPr/>
                <p:nvPr/>
              </p:nvGrpSpPr>
              <p:grpSpPr>
                <a:xfrm>
                  <a:off x="906290" y="3800594"/>
                  <a:ext cx="351646" cy="302090"/>
                  <a:chOff x="906290" y="3800594"/>
                  <a:chExt cx="351646" cy="302090"/>
                </a:xfrm>
              </p:grpSpPr>
              <p:grpSp>
                <p:nvGrpSpPr>
                  <p:cNvPr id="45" name="Google Shape;10287;p139">
                    <a:extLst>
                      <a:ext uri="{FF2B5EF4-FFF2-40B4-BE49-F238E27FC236}">
                        <a16:creationId xmlns:a16="http://schemas.microsoft.com/office/drawing/2014/main" id="{D083C03F-3442-2667-18BA-11A26721F3AE}"/>
                      </a:ext>
                    </a:extLst>
                  </p:cNvPr>
                  <p:cNvGrpSpPr/>
                  <p:nvPr/>
                </p:nvGrpSpPr>
                <p:grpSpPr>
                  <a:xfrm>
                    <a:off x="1084172" y="3842857"/>
                    <a:ext cx="173764" cy="217131"/>
                    <a:chOff x="1084172" y="3842857"/>
                    <a:chExt cx="173764" cy="217131"/>
                  </a:xfrm>
                </p:grpSpPr>
                <p:grpSp>
                  <p:nvGrpSpPr>
                    <p:cNvPr id="48" name="Google Shape;10288;p139">
                      <a:extLst>
                        <a:ext uri="{FF2B5EF4-FFF2-40B4-BE49-F238E27FC236}">
                          <a16:creationId xmlns:a16="http://schemas.microsoft.com/office/drawing/2014/main" id="{79EA6C2B-157D-FF89-BA27-99783F01106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156862" y="3936509"/>
                      <a:ext cx="101073" cy="25622"/>
                      <a:chOff x="1156862" y="3936509"/>
                      <a:chExt cx="101073" cy="25622"/>
                    </a:xfrm>
                  </p:grpSpPr>
                  <p:sp>
                    <p:nvSpPr>
                      <p:cNvPr id="50" name="Google Shape;10289;p139">
                        <a:extLst>
                          <a:ext uri="{FF2B5EF4-FFF2-40B4-BE49-F238E27FC236}">
                            <a16:creationId xmlns:a16="http://schemas.microsoft.com/office/drawing/2014/main" id="{F2A14B58-E295-E2E9-9353-A612C8F954C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156862" y="3936509"/>
                        <a:ext cx="26651" cy="25622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61" h="5349" extrusionOk="0">
                            <a:moveTo>
                              <a:pt x="2886" y="1"/>
                            </a:moveTo>
                            <a:cubicBezTo>
                              <a:pt x="1803" y="1"/>
                              <a:pt x="829" y="650"/>
                              <a:pt x="413" y="1649"/>
                            </a:cubicBezTo>
                            <a:cubicBezTo>
                              <a:pt x="1" y="2649"/>
                              <a:pt x="227" y="3798"/>
                              <a:pt x="993" y="4564"/>
                            </a:cubicBezTo>
                            <a:cubicBezTo>
                              <a:pt x="1505" y="5076"/>
                              <a:pt x="2189" y="5349"/>
                              <a:pt x="2884" y="5349"/>
                            </a:cubicBezTo>
                            <a:cubicBezTo>
                              <a:pt x="3229" y="5349"/>
                              <a:pt x="3576" y="5282"/>
                              <a:pt x="3908" y="5144"/>
                            </a:cubicBezTo>
                            <a:cubicBezTo>
                              <a:pt x="4907" y="4732"/>
                              <a:pt x="5560" y="3758"/>
                              <a:pt x="5560" y="2674"/>
                            </a:cubicBezTo>
                            <a:cubicBezTo>
                              <a:pt x="5560" y="1197"/>
                              <a:pt x="4364" y="1"/>
                              <a:pt x="2886" y="1"/>
                            </a:cubicBezTo>
                            <a:close/>
                          </a:path>
                        </a:pathLst>
                      </a:custGeom>
                      <a:solidFill>
                        <a:srgbClr val="CFD9E0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51" name="Google Shape;10290;p139">
                        <a:extLst>
                          <a:ext uri="{FF2B5EF4-FFF2-40B4-BE49-F238E27FC236}">
                            <a16:creationId xmlns:a16="http://schemas.microsoft.com/office/drawing/2014/main" id="{F3D14C21-C4FC-9888-3D06-1CD46ECEC41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173592" y="3951414"/>
                        <a:ext cx="84343" cy="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7599" h="1" fill="none" extrusionOk="0">
                            <a:moveTo>
                              <a:pt x="17598" y="0"/>
                            </a:moveTo>
                            <a:lnTo>
                              <a:pt x="1" y="0"/>
                            </a:lnTo>
                          </a:path>
                        </a:pathLst>
                      </a:custGeom>
                      <a:noFill/>
                      <a:ln w="9525" cap="rnd" cmpd="sng">
                        <a:solidFill>
                          <a:srgbClr val="CFD9E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sp>
                  <p:nvSpPr>
                    <p:cNvPr id="49" name="Google Shape;10291;p139">
                      <a:extLst>
                        <a:ext uri="{FF2B5EF4-FFF2-40B4-BE49-F238E27FC236}">
                          <a16:creationId xmlns:a16="http://schemas.microsoft.com/office/drawing/2014/main" id="{458B43FC-7F4D-2EAA-720F-72E02E5325E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84172" y="3842857"/>
                      <a:ext cx="86476" cy="217131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044" h="45330" fill="none" extrusionOk="0">
                          <a:moveTo>
                            <a:pt x="0" y="45330"/>
                          </a:moveTo>
                          <a:lnTo>
                            <a:pt x="12418" y="45330"/>
                          </a:lnTo>
                          <a:cubicBezTo>
                            <a:pt x="15150" y="45330"/>
                            <a:pt x="18043" y="42619"/>
                            <a:pt x="18043" y="35634"/>
                          </a:cubicBezTo>
                          <a:lnTo>
                            <a:pt x="18043" y="9697"/>
                          </a:lnTo>
                          <a:cubicBezTo>
                            <a:pt x="18043" y="2711"/>
                            <a:pt x="15150" y="1"/>
                            <a:pt x="12418" y="1"/>
                          </a:cubicBezTo>
                          <a:lnTo>
                            <a:pt x="1715" y="1"/>
                          </a:lnTo>
                        </a:path>
                      </a:pathLst>
                    </a:custGeom>
                    <a:noFill/>
                    <a:ln w="9525" cap="rnd" cmpd="sng">
                      <a:solidFill>
                        <a:srgbClr val="CFD9E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sp>
                <p:nvSpPr>
                  <p:cNvPr id="46" name="Google Shape;10292;p139">
                    <a:extLst>
                      <a:ext uri="{FF2B5EF4-FFF2-40B4-BE49-F238E27FC236}">
                        <a16:creationId xmlns:a16="http://schemas.microsoft.com/office/drawing/2014/main" id="{D864D52F-C295-B198-B015-075BD513B697}"/>
                      </a:ext>
                    </a:extLst>
                  </p:cNvPr>
                  <p:cNvSpPr/>
                  <p:nvPr/>
                </p:nvSpPr>
                <p:spPr>
                  <a:xfrm>
                    <a:off x="906290" y="3999967"/>
                    <a:ext cx="177893" cy="10271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119" h="21444" extrusionOk="0">
                        <a:moveTo>
                          <a:pt x="4947" y="1"/>
                        </a:moveTo>
                        <a:cubicBezTo>
                          <a:pt x="2215" y="1"/>
                          <a:pt x="1" y="2678"/>
                          <a:pt x="1" y="5983"/>
                        </a:cubicBezTo>
                        <a:lnTo>
                          <a:pt x="1" y="15461"/>
                        </a:lnTo>
                        <a:cubicBezTo>
                          <a:pt x="1" y="18766"/>
                          <a:pt x="2215" y="21443"/>
                          <a:pt x="4947" y="21443"/>
                        </a:cubicBezTo>
                        <a:lnTo>
                          <a:pt x="32168" y="21443"/>
                        </a:lnTo>
                        <a:cubicBezTo>
                          <a:pt x="34901" y="21443"/>
                          <a:pt x="37118" y="18766"/>
                          <a:pt x="37118" y="15461"/>
                        </a:cubicBezTo>
                        <a:lnTo>
                          <a:pt x="37118" y="5983"/>
                        </a:lnTo>
                        <a:cubicBezTo>
                          <a:pt x="37118" y="2678"/>
                          <a:pt x="34901" y="1"/>
                          <a:pt x="32168" y="1"/>
                        </a:cubicBezTo>
                        <a:close/>
                      </a:path>
                    </a:pathLst>
                  </a:custGeom>
                  <a:solidFill>
                    <a:srgbClr val="667E92"/>
                  </a:solidFill>
                  <a:ln w="9525" cap="flat" cmpd="sng">
                    <a:solidFill>
                      <a:srgbClr val="CFD9E0"/>
                    </a:solidFill>
                    <a:prstDash val="solid"/>
                    <a:miter lim="364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7" name="Google Shape;10293;p139">
                    <a:extLst>
                      <a:ext uri="{FF2B5EF4-FFF2-40B4-BE49-F238E27FC236}">
                        <a16:creationId xmlns:a16="http://schemas.microsoft.com/office/drawing/2014/main" id="{5ECF89C6-ED4B-08D2-BCB4-938049D54BFD}"/>
                      </a:ext>
                    </a:extLst>
                  </p:cNvPr>
                  <p:cNvSpPr/>
                  <p:nvPr/>
                </p:nvSpPr>
                <p:spPr>
                  <a:xfrm>
                    <a:off x="914509" y="3800594"/>
                    <a:ext cx="177888" cy="10273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118" h="21447" extrusionOk="0">
                        <a:moveTo>
                          <a:pt x="4951" y="0"/>
                        </a:moveTo>
                        <a:cubicBezTo>
                          <a:pt x="2218" y="0"/>
                          <a:pt x="0" y="2678"/>
                          <a:pt x="0" y="5983"/>
                        </a:cubicBezTo>
                        <a:lnTo>
                          <a:pt x="0" y="15460"/>
                        </a:lnTo>
                        <a:cubicBezTo>
                          <a:pt x="0" y="18765"/>
                          <a:pt x="2215" y="21446"/>
                          <a:pt x="4951" y="21446"/>
                        </a:cubicBezTo>
                        <a:lnTo>
                          <a:pt x="32168" y="21446"/>
                        </a:lnTo>
                        <a:cubicBezTo>
                          <a:pt x="34900" y="21446"/>
                          <a:pt x="37118" y="18765"/>
                          <a:pt x="37118" y="15460"/>
                        </a:cubicBezTo>
                        <a:lnTo>
                          <a:pt x="37118" y="5983"/>
                        </a:lnTo>
                        <a:cubicBezTo>
                          <a:pt x="37118" y="2678"/>
                          <a:pt x="34900" y="0"/>
                          <a:pt x="32168" y="0"/>
                        </a:cubicBezTo>
                        <a:close/>
                      </a:path>
                    </a:pathLst>
                  </a:custGeom>
                  <a:solidFill>
                    <a:srgbClr val="E6EBEF"/>
                  </a:solidFill>
                  <a:ln w="9525" cap="flat" cmpd="sng">
                    <a:solidFill>
                      <a:srgbClr val="CFD9E0"/>
                    </a:solidFill>
                    <a:prstDash val="solid"/>
                    <a:miter lim="364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42" name="Google Shape;10294;p139">
                  <a:extLst>
                    <a:ext uri="{FF2B5EF4-FFF2-40B4-BE49-F238E27FC236}">
                      <a16:creationId xmlns:a16="http://schemas.microsoft.com/office/drawing/2014/main" id="{E51A845C-298A-5274-DA47-51C7EA82086A}"/>
                    </a:ext>
                  </a:extLst>
                </p:cNvPr>
                <p:cNvGrpSpPr/>
                <p:nvPr/>
              </p:nvGrpSpPr>
              <p:grpSpPr>
                <a:xfrm>
                  <a:off x="724986" y="3830189"/>
                  <a:ext cx="189533" cy="25626"/>
                  <a:chOff x="724986" y="3830189"/>
                  <a:chExt cx="189533" cy="25626"/>
                </a:xfrm>
              </p:grpSpPr>
              <p:sp>
                <p:nvSpPr>
                  <p:cNvPr id="43" name="Google Shape;10295;p139">
                    <a:extLst>
                      <a:ext uri="{FF2B5EF4-FFF2-40B4-BE49-F238E27FC236}">
                        <a16:creationId xmlns:a16="http://schemas.microsoft.com/office/drawing/2014/main" id="{81E6A3BA-7B00-2D20-31FD-E646B40B741A}"/>
                      </a:ext>
                    </a:extLst>
                  </p:cNvPr>
                  <p:cNvSpPr/>
                  <p:nvPr/>
                </p:nvSpPr>
                <p:spPr>
                  <a:xfrm>
                    <a:off x="724986" y="3830189"/>
                    <a:ext cx="26646" cy="256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60" h="5350" extrusionOk="0">
                        <a:moveTo>
                          <a:pt x="2674" y="1"/>
                        </a:moveTo>
                        <a:cubicBezTo>
                          <a:pt x="1197" y="1"/>
                          <a:pt x="0" y="1197"/>
                          <a:pt x="0" y="2675"/>
                        </a:cubicBezTo>
                        <a:cubicBezTo>
                          <a:pt x="0" y="3758"/>
                          <a:pt x="653" y="4732"/>
                          <a:pt x="1653" y="5144"/>
                        </a:cubicBezTo>
                        <a:cubicBezTo>
                          <a:pt x="1984" y="5282"/>
                          <a:pt x="2331" y="5349"/>
                          <a:pt x="2676" y="5349"/>
                        </a:cubicBezTo>
                        <a:cubicBezTo>
                          <a:pt x="3371" y="5349"/>
                          <a:pt x="4055" y="5077"/>
                          <a:pt x="4567" y="4564"/>
                        </a:cubicBezTo>
                        <a:cubicBezTo>
                          <a:pt x="5330" y="3802"/>
                          <a:pt x="5559" y="2649"/>
                          <a:pt x="5147" y="1650"/>
                        </a:cubicBezTo>
                        <a:cubicBezTo>
                          <a:pt x="4731" y="650"/>
                          <a:pt x="3757" y="1"/>
                          <a:pt x="2674" y="1"/>
                        </a:cubicBezTo>
                        <a:close/>
                      </a:path>
                    </a:pathLst>
                  </a:custGeom>
                  <a:solidFill>
                    <a:srgbClr val="E6EBE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4" name="Google Shape;10296;p139">
                    <a:extLst>
                      <a:ext uri="{FF2B5EF4-FFF2-40B4-BE49-F238E27FC236}">
                        <a16:creationId xmlns:a16="http://schemas.microsoft.com/office/drawing/2014/main" id="{EB0A9911-0CA2-F201-19AF-8D3D07F8AEBF}"/>
                      </a:ext>
                    </a:extLst>
                  </p:cNvPr>
                  <p:cNvSpPr/>
                  <p:nvPr/>
                </p:nvSpPr>
                <p:spPr>
                  <a:xfrm>
                    <a:off x="746695" y="3842838"/>
                    <a:ext cx="167824" cy="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018" h="1" fill="none" extrusionOk="0">
                        <a:moveTo>
                          <a:pt x="35017" y="1"/>
                        </a:moveTo>
                        <a:lnTo>
                          <a:pt x="1" y="1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rgbClr val="CFD9E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</p:grpSp>
      </p:grpSp>
      <p:grpSp>
        <p:nvGrpSpPr>
          <p:cNvPr id="2622" name="Google Shape;6001;p128">
            <a:extLst>
              <a:ext uri="{FF2B5EF4-FFF2-40B4-BE49-F238E27FC236}">
                <a16:creationId xmlns:a16="http://schemas.microsoft.com/office/drawing/2014/main" id="{00893184-8A4B-6AA0-3BD9-5C0E5F7667AC}"/>
              </a:ext>
            </a:extLst>
          </p:cNvPr>
          <p:cNvGrpSpPr/>
          <p:nvPr/>
        </p:nvGrpSpPr>
        <p:grpSpPr>
          <a:xfrm>
            <a:off x="4020029" y="1527609"/>
            <a:ext cx="717369" cy="1036290"/>
            <a:chOff x="1618750" y="238125"/>
            <a:chExt cx="4362925" cy="5219200"/>
          </a:xfrm>
        </p:grpSpPr>
        <p:sp>
          <p:nvSpPr>
            <p:cNvPr id="2623" name="Google Shape;6002;p128">
              <a:extLst>
                <a:ext uri="{FF2B5EF4-FFF2-40B4-BE49-F238E27FC236}">
                  <a16:creationId xmlns:a16="http://schemas.microsoft.com/office/drawing/2014/main" id="{D91A6009-7DEC-AC3F-B309-69EAEB7A609D}"/>
                </a:ext>
              </a:extLst>
            </p:cNvPr>
            <p:cNvSpPr/>
            <p:nvPr/>
          </p:nvSpPr>
          <p:spPr>
            <a:xfrm>
              <a:off x="3023025" y="4972075"/>
              <a:ext cx="336025" cy="485250"/>
            </a:xfrm>
            <a:custGeom>
              <a:avLst/>
              <a:gdLst/>
              <a:ahLst/>
              <a:cxnLst/>
              <a:rect l="l" t="t" r="r" b="b"/>
              <a:pathLst>
                <a:path w="13441" h="19410" extrusionOk="0">
                  <a:moveTo>
                    <a:pt x="1" y="0"/>
                  </a:moveTo>
                  <a:lnTo>
                    <a:pt x="1" y="17778"/>
                  </a:lnTo>
                  <a:cubicBezTo>
                    <a:pt x="1" y="18691"/>
                    <a:pt x="718" y="19409"/>
                    <a:pt x="1632" y="19409"/>
                  </a:cubicBezTo>
                  <a:lnTo>
                    <a:pt x="11809" y="19409"/>
                  </a:lnTo>
                  <a:cubicBezTo>
                    <a:pt x="12723" y="19409"/>
                    <a:pt x="13440" y="18691"/>
                    <a:pt x="13440" y="17778"/>
                  </a:cubicBezTo>
                  <a:lnTo>
                    <a:pt x="1344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4" name="Google Shape;6003;p128">
              <a:extLst>
                <a:ext uri="{FF2B5EF4-FFF2-40B4-BE49-F238E27FC236}">
                  <a16:creationId xmlns:a16="http://schemas.microsoft.com/office/drawing/2014/main" id="{CE6A8E43-F429-C4DF-D593-C3F833FB235F}"/>
                </a:ext>
              </a:extLst>
            </p:cNvPr>
            <p:cNvSpPr/>
            <p:nvPr/>
          </p:nvSpPr>
          <p:spPr>
            <a:xfrm>
              <a:off x="3359025" y="4972075"/>
              <a:ext cx="882375" cy="485250"/>
            </a:xfrm>
            <a:custGeom>
              <a:avLst/>
              <a:gdLst/>
              <a:ahLst/>
              <a:cxnLst/>
              <a:rect l="l" t="t" r="r" b="b"/>
              <a:pathLst>
                <a:path w="35295" h="19410" extrusionOk="0">
                  <a:moveTo>
                    <a:pt x="0" y="0"/>
                  </a:moveTo>
                  <a:lnTo>
                    <a:pt x="0" y="17778"/>
                  </a:lnTo>
                  <a:cubicBezTo>
                    <a:pt x="0" y="18691"/>
                    <a:pt x="750" y="19409"/>
                    <a:pt x="1631" y="19409"/>
                  </a:cubicBezTo>
                  <a:lnTo>
                    <a:pt x="33664" y="19409"/>
                  </a:lnTo>
                  <a:cubicBezTo>
                    <a:pt x="34545" y="19409"/>
                    <a:pt x="35295" y="18691"/>
                    <a:pt x="35295" y="17778"/>
                  </a:cubicBezTo>
                  <a:lnTo>
                    <a:pt x="3529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5" name="Google Shape;6004;p128">
              <a:extLst>
                <a:ext uri="{FF2B5EF4-FFF2-40B4-BE49-F238E27FC236}">
                  <a16:creationId xmlns:a16="http://schemas.microsoft.com/office/drawing/2014/main" id="{593FE1C9-D2FA-B14D-BC01-5800AA5EB414}"/>
                </a:ext>
              </a:extLst>
            </p:cNvPr>
            <p:cNvSpPr/>
            <p:nvPr/>
          </p:nvSpPr>
          <p:spPr>
            <a:xfrm>
              <a:off x="4241375" y="4972075"/>
              <a:ext cx="336025" cy="485250"/>
            </a:xfrm>
            <a:custGeom>
              <a:avLst/>
              <a:gdLst/>
              <a:ahLst/>
              <a:cxnLst/>
              <a:rect l="l" t="t" r="r" b="b"/>
              <a:pathLst>
                <a:path w="13441" h="19410" extrusionOk="0">
                  <a:moveTo>
                    <a:pt x="1" y="0"/>
                  </a:moveTo>
                  <a:lnTo>
                    <a:pt x="1" y="17778"/>
                  </a:lnTo>
                  <a:cubicBezTo>
                    <a:pt x="1" y="18691"/>
                    <a:pt x="719" y="19409"/>
                    <a:pt x="1632" y="19409"/>
                  </a:cubicBezTo>
                  <a:lnTo>
                    <a:pt x="11809" y="19409"/>
                  </a:lnTo>
                  <a:cubicBezTo>
                    <a:pt x="12723" y="19409"/>
                    <a:pt x="13440" y="18691"/>
                    <a:pt x="13440" y="17778"/>
                  </a:cubicBezTo>
                  <a:lnTo>
                    <a:pt x="1344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6" name="Google Shape;6005;p128">
              <a:extLst>
                <a:ext uri="{FF2B5EF4-FFF2-40B4-BE49-F238E27FC236}">
                  <a16:creationId xmlns:a16="http://schemas.microsoft.com/office/drawing/2014/main" id="{32FA0BF7-8F36-5DA5-FF1B-69C85B0064A7}"/>
                </a:ext>
              </a:extLst>
            </p:cNvPr>
            <p:cNvSpPr/>
            <p:nvPr/>
          </p:nvSpPr>
          <p:spPr>
            <a:xfrm>
              <a:off x="1618750" y="2587550"/>
              <a:ext cx="1477700" cy="2478325"/>
            </a:xfrm>
            <a:custGeom>
              <a:avLst/>
              <a:gdLst/>
              <a:ahLst/>
              <a:cxnLst/>
              <a:rect l="l" t="t" r="r" b="b"/>
              <a:pathLst>
                <a:path w="59108" h="99133" extrusionOk="0">
                  <a:moveTo>
                    <a:pt x="59108" y="1"/>
                  </a:moveTo>
                  <a:lnTo>
                    <a:pt x="47104" y="6036"/>
                  </a:lnTo>
                  <a:cubicBezTo>
                    <a:pt x="38264" y="10504"/>
                    <a:pt x="31609" y="19866"/>
                    <a:pt x="29163" y="31316"/>
                  </a:cubicBezTo>
                  <a:cubicBezTo>
                    <a:pt x="27271" y="40221"/>
                    <a:pt x="22802" y="47985"/>
                    <a:pt x="16604" y="53073"/>
                  </a:cubicBezTo>
                  <a:lnTo>
                    <a:pt x="3719" y="63642"/>
                  </a:lnTo>
                  <a:cubicBezTo>
                    <a:pt x="1403" y="65534"/>
                    <a:pt x="0" y="68764"/>
                    <a:pt x="0" y="72189"/>
                  </a:cubicBezTo>
                  <a:lnTo>
                    <a:pt x="0" y="97502"/>
                  </a:lnTo>
                  <a:cubicBezTo>
                    <a:pt x="0" y="98415"/>
                    <a:pt x="718" y="99133"/>
                    <a:pt x="1631" y="99133"/>
                  </a:cubicBezTo>
                  <a:lnTo>
                    <a:pt x="59108" y="99133"/>
                  </a:lnTo>
                  <a:lnTo>
                    <a:pt x="5910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7" name="Google Shape;6006;p128">
              <a:extLst>
                <a:ext uri="{FF2B5EF4-FFF2-40B4-BE49-F238E27FC236}">
                  <a16:creationId xmlns:a16="http://schemas.microsoft.com/office/drawing/2014/main" id="{1F56E7D5-4F87-3A3D-8ACE-849B44A11ECC}"/>
                </a:ext>
              </a:extLst>
            </p:cNvPr>
            <p:cNvSpPr/>
            <p:nvPr/>
          </p:nvSpPr>
          <p:spPr>
            <a:xfrm>
              <a:off x="2765325" y="2587550"/>
              <a:ext cx="331125" cy="2478325"/>
            </a:xfrm>
            <a:custGeom>
              <a:avLst/>
              <a:gdLst/>
              <a:ahLst/>
              <a:cxnLst/>
              <a:rect l="l" t="t" r="r" b="b"/>
              <a:pathLst>
                <a:path w="13245" h="99133" extrusionOk="0">
                  <a:moveTo>
                    <a:pt x="13245" y="1"/>
                  </a:moveTo>
                  <a:lnTo>
                    <a:pt x="1241" y="6036"/>
                  </a:lnTo>
                  <a:cubicBezTo>
                    <a:pt x="849" y="6231"/>
                    <a:pt x="425" y="6460"/>
                    <a:pt x="1" y="6721"/>
                  </a:cubicBezTo>
                  <a:lnTo>
                    <a:pt x="1" y="99133"/>
                  </a:lnTo>
                  <a:lnTo>
                    <a:pt x="13245" y="99133"/>
                  </a:lnTo>
                  <a:lnTo>
                    <a:pt x="1324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8" name="Google Shape;6007;p128">
              <a:extLst>
                <a:ext uri="{FF2B5EF4-FFF2-40B4-BE49-F238E27FC236}">
                  <a16:creationId xmlns:a16="http://schemas.microsoft.com/office/drawing/2014/main" id="{741576D8-EE89-BD3B-CF64-0D60D0A224BB}"/>
                </a:ext>
              </a:extLst>
            </p:cNvPr>
            <p:cNvSpPr/>
            <p:nvPr/>
          </p:nvSpPr>
          <p:spPr>
            <a:xfrm>
              <a:off x="4499900" y="2587550"/>
              <a:ext cx="1481775" cy="2478325"/>
            </a:xfrm>
            <a:custGeom>
              <a:avLst/>
              <a:gdLst/>
              <a:ahLst/>
              <a:cxnLst/>
              <a:rect l="l" t="t" r="r" b="b"/>
              <a:pathLst>
                <a:path w="59271" h="99133" extrusionOk="0">
                  <a:moveTo>
                    <a:pt x="0" y="1"/>
                  </a:moveTo>
                  <a:lnTo>
                    <a:pt x="0" y="99133"/>
                  </a:lnTo>
                  <a:lnTo>
                    <a:pt x="57640" y="99133"/>
                  </a:lnTo>
                  <a:cubicBezTo>
                    <a:pt x="58553" y="99133"/>
                    <a:pt x="59271" y="98415"/>
                    <a:pt x="59271" y="97502"/>
                  </a:cubicBezTo>
                  <a:lnTo>
                    <a:pt x="59271" y="72189"/>
                  </a:lnTo>
                  <a:cubicBezTo>
                    <a:pt x="59271" y="68764"/>
                    <a:pt x="57868" y="65534"/>
                    <a:pt x="55552" y="63642"/>
                  </a:cubicBezTo>
                  <a:lnTo>
                    <a:pt x="42635" y="53073"/>
                  </a:lnTo>
                  <a:cubicBezTo>
                    <a:pt x="36404" y="47985"/>
                    <a:pt x="31903" y="40221"/>
                    <a:pt x="30011" y="31316"/>
                  </a:cubicBezTo>
                  <a:cubicBezTo>
                    <a:pt x="27564" y="19866"/>
                    <a:pt x="20910" y="10504"/>
                    <a:pt x="12005" y="6036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9" name="Google Shape;6008;p128">
              <a:extLst>
                <a:ext uri="{FF2B5EF4-FFF2-40B4-BE49-F238E27FC236}">
                  <a16:creationId xmlns:a16="http://schemas.microsoft.com/office/drawing/2014/main" id="{53756D14-F218-F32B-3A1F-042BDE801A10}"/>
                </a:ext>
              </a:extLst>
            </p:cNvPr>
            <p:cNvSpPr/>
            <p:nvPr/>
          </p:nvSpPr>
          <p:spPr>
            <a:xfrm>
              <a:off x="4499900" y="2587550"/>
              <a:ext cx="1481775" cy="2478325"/>
            </a:xfrm>
            <a:custGeom>
              <a:avLst/>
              <a:gdLst/>
              <a:ahLst/>
              <a:cxnLst/>
              <a:rect l="l" t="t" r="r" b="b"/>
              <a:pathLst>
                <a:path w="59271" h="99133" extrusionOk="0">
                  <a:moveTo>
                    <a:pt x="0" y="1"/>
                  </a:moveTo>
                  <a:lnTo>
                    <a:pt x="0" y="6688"/>
                  </a:lnTo>
                  <a:cubicBezTo>
                    <a:pt x="8253" y="11385"/>
                    <a:pt x="14418" y="20388"/>
                    <a:pt x="16734" y="31283"/>
                  </a:cubicBezTo>
                  <a:cubicBezTo>
                    <a:pt x="18626" y="40221"/>
                    <a:pt x="23128" y="47952"/>
                    <a:pt x="29358" y="53073"/>
                  </a:cubicBezTo>
                  <a:lnTo>
                    <a:pt x="42276" y="63642"/>
                  </a:lnTo>
                  <a:cubicBezTo>
                    <a:pt x="44592" y="65534"/>
                    <a:pt x="45994" y="68764"/>
                    <a:pt x="45994" y="72189"/>
                  </a:cubicBezTo>
                  <a:lnTo>
                    <a:pt x="45994" y="99133"/>
                  </a:lnTo>
                  <a:lnTo>
                    <a:pt x="57640" y="99133"/>
                  </a:lnTo>
                  <a:cubicBezTo>
                    <a:pt x="58553" y="99133"/>
                    <a:pt x="59271" y="98415"/>
                    <a:pt x="59271" y="97502"/>
                  </a:cubicBezTo>
                  <a:lnTo>
                    <a:pt x="59271" y="72189"/>
                  </a:lnTo>
                  <a:cubicBezTo>
                    <a:pt x="59271" y="68764"/>
                    <a:pt x="57868" y="65534"/>
                    <a:pt x="55552" y="63642"/>
                  </a:cubicBezTo>
                  <a:lnTo>
                    <a:pt x="42635" y="53073"/>
                  </a:lnTo>
                  <a:cubicBezTo>
                    <a:pt x="36404" y="47985"/>
                    <a:pt x="31903" y="40221"/>
                    <a:pt x="30011" y="31316"/>
                  </a:cubicBezTo>
                  <a:cubicBezTo>
                    <a:pt x="27564" y="19866"/>
                    <a:pt x="20910" y="10504"/>
                    <a:pt x="12005" y="6036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0" name="Google Shape;6009;p128">
              <a:extLst>
                <a:ext uri="{FF2B5EF4-FFF2-40B4-BE49-F238E27FC236}">
                  <a16:creationId xmlns:a16="http://schemas.microsoft.com/office/drawing/2014/main" id="{AE0AC642-E40F-3E9F-F8B4-3D1BD0D455DE}"/>
                </a:ext>
              </a:extLst>
            </p:cNvPr>
            <p:cNvSpPr/>
            <p:nvPr/>
          </p:nvSpPr>
          <p:spPr>
            <a:xfrm>
              <a:off x="4499900" y="4698075"/>
              <a:ext cx="1481775" cy="367800"/>
            </a:xfrm>
            <a:custGeom>
              <a:avLst/>
              <a:gdLst/>
              <a:ahLst/>
              <a:cxnLst/>
              <a:rect l="l" t="t" r="r" b="b"/>
              <a:pathLst>
                <a:path w="59271" h="14712" extrusionOk="0">
                  <a:moveTo>
                    <a:pt x="0" y="0"/>
                  </a:moveTo>
                  <a:lnTo>
                    <a:pt x="0" y="14712"/>
                  </a:lnTo>
                  <a:lnTo>
                    <a:pt x="57640" y="14712"/>
                  </a:lnTo>
                  <a:cubicBezTo>
                    <a:pt x="58553" y="14712"/>
                    <a:pt x="59271" y="13994"/>
                    <a:pt x="59271" y="13081"/>
                  </a:cubicBezTo>
                  <a:lnTo>
                    <a:pt x="5927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1" name="Google Shape;6010;p128">
              <a:extLst>
                <a:ext uri="{FF2B5EF4-FFF2-40B4-BE49-F238E27FC236}">
                  <a16:creationId xmlns:a16="http://schemas.microsoft.com/office/drawing/2014/main" id="{F135FE2C-93E9-4F07-02B4-A67181801A4E}"/>
                </a:ext>
              </a:extLst>
            </p:cNvPr>
            <p:cNvSpPr/>
            <p:nvPr/>
          </p:nvSpPr>
          <p:spPr>
            <a:xfrm>
              <a:off x="5649750" y="4698075"/>
              <a:ext cx="331925" cy="367800"/>
            </a:xfrm>
            <a:custGeom>
              <a:avLst/>
              <a:gdLst/>
              <a:ahLst/>
              <a:cxnLst/>
              <a:rect l="l" t="t" r="r" b="b"/>
              <a:pathLst>
                <a:path w="13277" h="14712" extrusionOk="0">
                  <a:moveTo>
                    <a:pt x="0" y="0"/>
                  </a:moveTo>
                  <a:lnTo>
                    <a:pt x="0" y="14712"/>
                  </a:lnTo>
                  <a:lnTo>
                    <a:pt x="11646" y="14712"/>
                  </a:lnTo>
                  <a:cubicBezTo>
                    <a:pt x="12559" y="14712"/>
                    <a:pt x="13277" y="13994"/>
                    <a:pt x="13277" y="13081"/>
                  </a:cubicBezTo>
                  <a:lnTo>
                    <a:pt x="1327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2" name="Google Shape;6011;p128">
              <a:extLst>
                <a:ext uri="{FF2B5EF4-FFF2-40B4-BE49-F238E27FC236}">
                  <a16:creationId xmlns:a16="http://schemas.microsoft.com/office/drawing/2014/main" id="{912C3DDA-A71C-8BFA-01C9-466BDCB9D379}"/>
                </a:ext>
              </a:extLst>
            </p:cNvPr>
            <p:cNvSpPr/>
            <p:nvPr/>
          </p:nvSpPr>
          <p:spPr>
            <a:xfrm>
              <a:off x="1618750" y="4698075"/>
              <a:ext cx="1477700" cy="367800"/>
            </a:xfrm>
            <a:custGeom>
              <a:avLst/>
              <a:gdLst/>
              <a:ahLst/>
              <a:cxnLst/>
              <a:rect l="l" t="t" r="r" b="b"/>
              <a:pathLst>
                <a:path w="59108" h="14712" extrusionOk="0">
                  <a:moveTo>
                    <a:pt x="0" y="0"/>
                  </a:moveTo>
                  <a:lnTo>
                    <a:pt x="0" y="13081"/>
                  </a:lnTo>
                  <a:cubicBezTo>
                    <a:pt x="0" y="13994"/>
                    <a:pt x="718" y="14712"/>
                    <a:pt x="1631" y="14712"/>
                  </a:cubicBezTo>
                  <a:lnTo>
                    <a:pt x="59108" y="14712"/>
                  </a:lnTo>
                  <a:lnTo>
                    <a:pt x="5910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3" name="Google Shape;6012;p128">
              <a:extLst>
                <a:ext uri="{FF2B5EF4-FFF2-40B4-BE49-F238E27FC236}">
                  <a16:creationId xmlns:a16="http://schemas.microsoft.com/office/drawing/2014/main" id="{D82F7920-504D-A5AF-F81D-55CE7D3D8F35}"/>
                </a:ext>
              </a:extLst>
            </p:cNvPr>
            <p:cNvSpPr/>
            <p:nvPr/>
          </p:nvSpPr>
          <p:spPr>
            <a:xfrm>
              <a:off x="2765325" y="4698075"/>
              <a:ext cx="331125" cy="367800"/>
            </a:xfrm>
            <a:custGeom>
              <a:avLst/>
              <a:gdLst/>
              <a:ahLst/>
              <a:cxnLst/>
              <a:rect l="l" t="t" r="r" b="b"/>
              <a:pathLst>
                <a:path w="13245" h="14712" extrusionOk="0">
                  <a:moveTo>
                    <a:pt x="1" y="0"/>
                  </a:moveTo>
                  <a:lnTo>
                    <a:pt x="1" y="14712"/>
                  </a:lnTo>
                  <a:lnTo>
                    <a:pt x="13245" y="14712"/>
                  </a:lnTo>
                  <a:lnTo>
                    <a:pt x="1324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4" name="Google Shape;6013;p128">
              <a:extLst>
                <a:ext uri="{FF2B5EF4-FFF2-40B4-BE49-F238E27FC236}">
                  <a16:creationId xmlns:a16="http://schemas.microsoft.com/office/drawing/2014/main" id="{019BACDB-5FDF-8ECB-ED89-9B61AD73373D}"/>
                </a:ext>
              </a:extLst>
            </p:cNvPr>
            <p:cNvSpPr/>
            <p:nvPr/>
          </p:nvSpPr>
          <p:spPr>
            <a:xfrm>
              <a:off x="3023025" y="238125"/>
              <a:ext cx="1554375" cy="4827750"/>
            </a:xfrm>
            <a:custGeom>
              <a:avLst/>
              <a:gdLst/>
              <a:ahLst/>
              <a:cxnLst/>
              <a:rect l="l" t="t" r="r" b="b"/>
              <a:pathLst>
                <a:path w="62175" h="193110" extrusionOk="0">
                  <a:moveTo>
                    <a:pt x="23585" y="0"/>
                  </a:moveTo>
                  <a:cubicBezTo>
                    <a:pt x="20551" y="0"/>
                    <a:pt x="17877" y="1957"/>
                    <a:pt x="16963" y="4860"/>
                  </a:cubicBezTo>
                  <a:lnTo>
                    <a:pt x="3720" y="46907"/>
                  </a:lnTo>
                  <a:cubicBezTo>
                    <a:pt x="1273" y="54769"/>
                    <a:pt x="1" y="62924"/>
                    <a:pt x="1" y="71144"/>
                  </a:cubicBezTo>
                  <a:lnTo>
                    <a:pt x="1" y="193110"/>
                  </a:lnTo>
                  <a:lnTo>
                    <a:pt x="62174" y="193110"/>
                  </a:lnTo>
                  <a:lnTo>
                    <a:pt x="62174" y="71144"/>
                  </a:lnTo>
                  <a:cubicBezTo>
                    <a:pt x="62174" y="62924"/>
                    <a:pt x="60902" y="54769"/>
                    <a:pt x="58456" y="46907"/>
                  </a:cubicBezTo>
                  <a:lnTo>
                    <a:pt x="45212" y="4860"/>
                  </a:lnTo>
                  <a:cubicBezTo>
                    <a:pt x="44299" y="1957"/>
                    <a:pt x="41624" y="0"/>
                    <a:pt x="385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5" name="Google Shape;6014;p128">
              <a:extLst>
                <a:ext uri="{FF2B5EF4-FFF2-40B4-BE49-F238E27FC236}">
                  <a16:creationId xmlns:a16="http://schemas.microsoft.com/office/drawing/2014/main" id="{EAC13CE8-5FF2-6A2F-7482-D5111CBF2469}"/>
                </a:ext>
              </a:extLst>
            </p:cNvPr>
            <p:cNvSpPr/>
            <p:nvPr/>
          </p:nvSpPr>
          <p:spPr>
            <a:xfrm>
              <a:off x="3672975" y="238125"/>
              <a:ext cx="904425" cy="4827750"/>
            </a:xfrm>
            <a:custGeom>
              <a:avLst/>
              <a:gdLst/>
              <a:ahLst/>
              <a:cxnLst/>
              <a:rect l="l" t="t" r="r" b="b"/>
              <a:pathLst>
                <a:path w="36177" h="193110" extrusionOk="0">
                  <a:moveTo>
                    <a:pt x="1" y="0"/>
                  </a:moveTo>
                  <a:cubicBezTo>
                    <a:pt x="3035" y="0"/>
                    <a:pt x="5709" y="1957"/>
                    <a:pt x="6623" y="4860"/>
                  </a:cubicBezTo>
                  <a:lnTo>
                    <a:pt x="19866" y="46907"/>
                  </a:lnTo>
                  <a:cubicBezTo>
                    <a:pt x="22313" y="54769"/>
                    <a:pt x="23585" y="62924"/>
                    <a:pt x="23585" y="71144"/>
                  </a:cubicBezTo>
                  <a:lnTo>
                    <a:pt x="23585" y="193110"/>
                  </a:lnTo>
                  <a:lnTo>
                    <a:pt x="36176" y="193110"/>
                  </a:lnTo>
                  <a:lnTo>
                    <a:pt x="36176" y="71144"/>
                  </a:lnTo>
                  <a:cubicBezTo>
                    <a:pt x="36176" y="62924"/>
                    <a:pt x="34904" y="54769"/>
                    <a:pt x="32458" y="46907"/>
                  </a:cubicBezTo>
                  <a:lnTo>
                    <a:pt x="19214" y="4860"/>
                  </a:lnTo>
                  <a:cubicBezTo>
                    <a:pt x="18301" y="1957"/>
                    <a:pt x="15626" y="0"/>
                    <a:pt x="125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6" name="Google Shape;6015;p128">
              <a:extLst>
                <a:ext uri="{FF2B5EF4-FFF2-40B4-BE49-F238E27FC236}">
                  <a16:creationId xmlns:a16="http://schemas.microsoft.com/office/drawing/2014/main" id="{91D444F4-73E3-A8AC-19AD-E224C23C4518}"/>
                </a:ext>
              </a:extLst>
            </p:cNvPr>
            <p:cNvSpPr/>
            <p:nvPr/>
          </p:nvSpPr>
          <p:spPr>
            <a:xfrm>
              <a:off x="3313350" y="238125"/>
              <a:ext cx="973725" cy="546400"/>
            </a:xfrm>
            <a:custGeom>
              <a:avLst/>
              <a:gdLst/>
              <a:ahLst/>
              <a:cxnLst/>
              <a:rect l="l" t="t" r="r" b="b"/>
              <a:pathLst>
                <a:path w="38949" h="21856" extrusionOk="0">
                  <a:moveTo>
                    <a:pt x="11972" y="0"/>
                  </a:moveTo>
                  <a:cubicBezTo>
                    <a:pt x="8938" y="0"/>
                    <a:pt x="6264" y="1957"/>
                    <a:pt x="5350" y="4860"/>
                  </a:cubicBezTo>
                  <a:lnTo>
                    <a:pt x="1" y="21855"/>
                  </a:lnTo>
                  <a:lnTo>
                    <a:pt x="38949" y="21855"/>
                  </a:lnTo>
                  <a:lnTo>
                    <a:pt x="33599" y="4860"/>
                  </a:lnTo>
                  <a:cubicBezTo>
                    <a:pt x="32686" y="1957"/>
                    <a:pt x="30011" y="0"/>
                    <a:pt x="2697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7" name="Google Shape;6016;p128">
              <a:extLst>
                <a:ext uri="{FF2B5EF4-FFF2-40B4-BE49-F238E27FC236}">
                  <a16:creationId xmlns:a16="http://schemas.microsoft.com/office/drawing/2014/main" id="{FC665BE4-33CF-C56A-2A9A-9879AC0F600B}"/>
                </a:ext>
              </a:extLst>
            </p:cNvPr>
            <p:cNvSpPr/>
            <p:nvPr/>
          </p:nvSpPr>
          <p:spPr>
            <a:xfrm>
              <a:off x="3672975" y="238125"/>
              <a:ext cx="614100" cy="546400"/>
            </a:xfrm>
            <a:custGeom>
              <a:avLst/>
              <a:gdLst/>
              <a:ahLst/>
              <a:cxnLst/>
              <a:rect l="l" t="t" r="r" b="b"/>
              <a:pathLst>
                <a:path w="24564" h="21856" extrusionOk="0">
                  <a:moveTo>
                    <a:pt x="1" y="0"/>
                  </a:moveTo>
                  <a:cubicBezTo>
                    <a:pt x="3035" y="0"/>
                    <a:pt x="5709" y="1957"/>
                    <a:pt x="6623" y="4860"/>
                  </a:cubicBezTo>
                  <a:lnTo>
                    <a:pt x="11972" y="21855"/>
                  </a:lnTo>
                  <a:lnTo>
                    <a:pt x="24564" y="21855"/>
                  </a:lnTo>
                  <a:lnTo>
                    <a:pt x="19214" y="4860"/>
                  </a:lnTo>
                  <a:cubicBezTo>
                    <a:pt x="18301" y="1957"/>
                    <a:pt x="15626" y="0"/>
                    <a:pt x="125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8" name="Google Shape;6017;p128">
              <a:extLst>
                <a:ext uri="{FF2B5EF4-FFF2-40B4-BE49-F238E27FC236}">
                  <a16:creationId xmlns:a16="http://schemas.microsoft.com/office/drawing/2014/main" id="{ADF30B9E-BAF2-CADF-9E1C-58CF6370147C}"/>
                </a:ext>
              </a:extLst>
            </p:cNvPr>
            <p:cNvSpPr/>
            <p:nvPr/>
          </p:nvSpPr>
          <p:spPr>
            <a:xfrm>
              <a:off x="3372875" y="1608150"/>
              <a:ext cx="854675" cy="315625"/>
            </a:xfrm>
            <a:custGeom>
              <a:avLst/>
              <a:gdLst/>
              <a:ahLst/>
              <a:cxnLst/>
              <a:rect l="l" t="t" r="r" b="b"/>
              <a:pathLst>
                <a:path w="34187" h="12625" extrusionOk="0">
                  <a:moveTo>
                    <a:pt x="7797" y="0"/>
                  </a:moveTo>
                  <a:cubicBezTo>
                    <a:pt x="4535" y="0"/>
                    <a:pt x="1762" y="2316"/>
                    <a:pt x="1175" y="5513"/>
                  </a:cubicBezTo>
                  <a:lnTo>
                    <a:pt x="164" y="10993"/>
                  </a:lnTo>
                  <a:cubicBezTo>
                    <a:pt x="1" y="11841"/>
                    <a:pt x="653" y="12624"/>
                    <a:pt x="1501" y="12624"/>
                  </a:cubicBezTo>
                  <a:lnTo>
                    <a:pt x="32686" y="12624"/>
                  </a:lnTo>
                  <a:cubicBezTo>
                    <a:pt x="33534" y="12624"/>
                    <a:pt x="34186" y="11841"/>
                    <a:pt x="34023" y="10993"/>
                  </a:cubicBezTo>
                  <a:lnTo>
                    <a:pt x="33012" y="5513"/>
                  </a:lnTo>
                  <a:cubicBezTo>
                    <a:pt x="32425" y="2316"/>
                    <a:pt x="29652" y="0"/>
                    <a:pt x="263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9" name="Google Shape;6018;p128">
              <a:extLst>
                <a:ext uri="{FF2B5EF4-FFF2-40B4-BE49-F238E27FC236}">
                  <a16:creationId xmlns:a16="http://schemas.microsoft.com/office/drawing/2014/main" id="{EB35E14A-6F51-6722-9F4B-E5AD022E51E6}"/>
                </a:ext>
              </a:extLst>
            </p:cNvPr>
            <p:cNvSpPr/>
            <p:nvPr/>
          </p:nvSpPr>
          <p:spPr>
            <a:xfrm>
              <a:off x="3023025" y="3188575"/>
              <a:ext cx="1559275" cy="1035700"/>
            </a:xfrm>
            <a:custGeom>
              <a:avLst/>
              <a:gdLst/>
              <a:ahLst/>
              <a:cxnLst/>
              <a:rect l="l" t="t" r="r" b="b"/>
              <a:pathLst>
                <a:path w="62371" h="41428" extrusionOk="0">
                  <a:moveTo>
                    <a:pt x="1" y="1"/>
                  </a:moveTo>
                  <a:lnTo>
                    <a:pt x="1" y="41428"/>
                  </a:lnTo>
                  <a:lnTo>
                    <a:pt x="62370" y="41428"/>
                  </a:lnTo>
                  <a:lnTo>
                    <a:pt x="6237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0" name="Google Shape;6019;p128">
              <a:extLst>
                <a:ext uri="{FF2B5EF4-FFF2-40B4-BE49-F238E27FC236}">
                  <a16:creationId xmlns:a16="http://schemas.microsoft.com/office/drawing/2014/main" id="{2DE7AC2D-0730-7D92-F4D2-7B019FFBA545}"/>
                </a:ext>
              </a:extLst>
            </p:cNvPr>
            <p:cNvSpPr/>
            <p:nvPr/>
          </p:nvSpPr>
          <p:spPr>
            <a:xfrm>
              <a:off x="4266675" y="3188575"/>
              <a:ext cx="315625" cy="1035700"/>
            </a:xfrm>
            <a:custGeom>
              <a:avLst/>
              <a:gdLst/>
              <a:ahLst/>
              <a:cxnLst/>
              <a:rect l="l" t="t" r="r" b="b"/>
              <a:pathLst>
                <a:path w="12625" h="41428" extrusionOk="0">
                  <a:moveTo>
                    <a:pt x="0" y="1"/>
                  </a:moveTo>
                  <a:lnTo>
                    <a:pt x="0" y="41428"/>
                  </a:lnTo>
                  <a:lnTo>
                    <a:pt x="12624" y="41428"/>
                  </a:lnTo>
                  <a:lnTo>
                    <a:pt x="1262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742663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2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A48744B-4006-143A-E6B9-AD6BFC0155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0434" y="1073338"/>
            <a:ext cx="2263500" cy="385200"/>
          </a:xfrm>
        </p:spPr>
        <p:txBody>
          <a:bodyPr/>
          <a:lstStyle/>
          <a:p>
            <a:r>
              <a:rPr lang="en-US"/>
              <a:t>Avionics &amp; Recovery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6546F7E3-9216-EE97-1BF9-BBA6961C9DD3}"/>
              </a:ext>
            </a:extLst>
          </p:cNvPr>
          <p:cNvSpPr>
            <a:spLocks noGrp="1"/>
          </p:cNvSpPr>
          <p:nvPr>
            <p:ph type="title" idx="2"/>
          </p:nvPr>
        </p:nvSpPr>
        <p:spPr>
          <a:xfrm>
            <a:off x="4346375" y="1977151"/>
            <a:ext cx="2263500" cy="385200"/>
          </a:xfrm>
        </p:spPr>
        <p:txBody>
          <a:bodyPr/>
          <a:lstStyle/>
          <a:p>
            <a:r>
              <a:rPr lang="en-US"/>
              <a:t>Payload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5B8826A4-EA5D-E246-3920-CCD950C35272}"/>
              </a:ext>
            </a:extLst>
          </p:cNvPr>
          <p:cNvSpPr>
            <a:spLocks noGrp="1"/>
          </p:cNvSpPr>
          <p:nvPr>
            <p:ph type="title" idx="4"/>
          </p:nvPr>
        </p:nvSpPr>
        <p:spPr/>
        <p:txBody>
          <a:bodyPr/>
          <a:lstStyle/>
          <a:p>
            <a:r>
              <a:rPr lang="en-US"/>
              <a:t>Subsystems</a:t>
            </a:r>
          </a:p>
        </p:txBody>
      </p:sp>
      <p:sp>
        <p:nvSpPr>
          <p:cNvPr id="2" name="Title 4">
            <a:extLst>
              <a:ext uri="{FF2B5EF4-FFF2-40B4-BE49-F238E27FC236}">
                <a16:creationId xmlns:a16="http://schemas.microsoft.com/office/drawing/2014/main" id="{B81560F1-3629-EB12-AD0E-918F91F4ABA1}"/>
              </a:ext>
            </a:extLst>
          </p:cNvPr>
          <p:cNvSpPr txBox="1">
            <a:spLocks/>
          </p:cNvSpPr>
          <p:nvPr/>
        </p:nvSpPr>
        <p:spPr>
          <a:xfrm>
            <a:off x="2150434" y="2974183"/>
            <a:ext cx="2263500" cy="38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atua One"/>
              <a:buNone/>
              <a:defRPr sz="1800" b="0" i="0" u="none" strike="noStrike" cap="none">
                <a:solidFill>
                  <a:schemeClr val="dk1"/>
                </a:solidFill>
                <a:latin typeface="Patua One"/>
                <a:ea typeface="Patua One"/>
                <a:cs typeface="Patua One"/>
                <a:sym typeface="Patua One"/>
              </a:defRPr>
            </a:lvl1pPr>
            <a:lvl2pPr marR="0" lvl="1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atua One"/>
              <a:buNone/>
              <a:defRPr sz="1800" b="0" i="0" u="none" strike="noStrike" cap="none">
                <a:solidFill>
                  <a:schemeClr val="dk1"/>
                </a:solidFill>
                <a:latin typeface="Patua One"/>
                <a:ea typeface="Patua One"/>
                <a:cs typeface="Patua One"/>
                <a:sym typeface="Patua One"/>
              </a:defRPr>
            </a:lvl2pPr>
            <a:lvl3pPr marR="0" lvl="2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atua One"/>
              <a:buNone/>
              <a:defRPr sz="1800" b="0" i="0" u="none" strike="noStrike" cap="none">
                <a:solidFill>
                  <a:schemeClr val="dk1"/>
                </a:solidFill>
                <a:latin typeface="Patua One"/>
                <a:ea typeface="Patua One"/>
                <a:cs typeface="Patua One"/>
                <a:sym typeface="Patua One"/>
              </a:defRPr>
            </a:lvl3pPr>
            <a:lvl4pPr marR="0" lvl="3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atua One"/>
              <a:buNone/>
              <a:defRPr sz="1800" b="0" i="0" u="none" strike="noStrike" cap="none">
                <a:solidFill>
                  <a:schemeClr val="dk1"/>
                </a:solidFill>
                <a:latin typeface="Patua One"/>
                <a:ea typeface="Patua One"/>
                <a:cs typeface="Patua One"/>
                <a:sym typeface="Patua One"/>
              </a:defRPr>
            </a:lvl4pPr>
            <a:lvl5pPr marR="0" lvl="4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atua One"/>
              <a:buNone/>
              <a:defRPr sz="1800" b="0" i="0" u="none" strike="noStrike" cap="none">
                <a:solidFill>
                  <a:schemeClr val="dk1"/>
                </a:solidFill>
                <a:latin typeface="Patua One"/>
                <a:ea typeface="Patua One"/>
                <a:cs typeface="Patua One"/>
                <a:sym typeface="Patua One"/>
              </a:defRPr>
            </a:lvl5pPr>
            <a:lvl6pPr marR="0" lvl="5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atua One"/>
              <a:buNone/>
              <a:defRPr sz="1800" b="0" i="0" u="none" strike="noStrike" cap="none">
                <a:solidFill>
                  <a:schemeClr val="dk1"/>
                </a:solidFill>
                <a:latin typeface="Patua One"/>
                <a:ea typeface="Patua One"/>
                <a:cs typeface="Patua One"/>
                <a:sym typeface="Patua One"/>
              </a:defRPr>
            </a:lvl6pPr>
            <a:lvl7pPr marR="0" lvl="6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atua One"/>
              <a:buNone/>
              <a:defRPr sz="1800" b="0" i="0" u="none" strike="noStrike" cap="none">
                <a:solidFill>
                  <a:schemeClr val="dk1"/>
                </a:solidFill>
                <a:latin typeface="Patua One"/>
                <a:ea typeface="Patua One"/>
                <a:cs typeface="Patua One"/>
                <a:sym typeface="Patua One"/>
              </a:defRPr>
            </a:lvl7pPr>
            <a:lvl8pPr marR="0" lvl="7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atua One"/>
              <a:buNone/>
              <a:defRPr sz="1800" b="0" i="0" u="none" strike="noStrike" cap="none">
                <a:solidFill>
                  <a:schemeClr val="dk1"/>
                </a:solidFill>
                <a:latin typeface="Patua One"/>
                <a:ea typeface="Patua One"/>
                <a:cs typeface="Patua One"/>
                <a:sym typeface="Patua One"/>
              </a:defRPr>
            </a:lvl8pPr>
            <a:lvl9pPr marR="0" lvl="8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atua One"/>
              <a:buNone/>
              <a:defRPr sz="1800" b="0" i="0" u="none" strike="noStrike" cap="none">
                <a:solidFill>
                  <a:schemeClr val="dk1"/>
                </a:solidFill>
                <a:latin typeface="Patua One"/>
                <a:ea typeface="Patua One"/>
                <a:cs typeface="Patua One"/>
                <a:sym typeface="Patua One"/>
              </a:defRPr>
            </a:lvl9pPr>
          </a:lstStyle>
          <a:p>
            <a:r>
              <a:rPr lang="en-US"/>
              <a:t>Airframe</a:t>
            </a:r>
          </a:p>
        </p:txBody>
      </p:sp>
      <p:sp>
        <p:nvSpPr>
          <p:cNvPr id="3" name="Title 6">
            <a:extLst>
              <a:ext uri="{FF2B5EF4-FFF2-40B4-BE49-F238E27FC236}">
                <a16:creationId xmlns:a16="http://schemas.microsoft.com/office/drawing/2014/main" id="{63F76718-97D7-BAFF-52C8-BAD6E0BE143C}"/>
              </a:ext>
            </a:extLst>
          </p:cNvPr>
          <p:cNvSpPr txBox="1">
            <a:spLocks/>
          </p:cNvSpPr>
          <p:nvPr/>
        </p:nvSpPr>
        <p:spPr>
          <a:xfrm>
            <a:off x="4413934" y="3877996"/>
            <a:ext cx="2263500" cy="38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atua One"/>
              <a:buNone/>
              <a:defRPr sz="1800" b="0" i="0" u="none" strike="noStrike" cap="none">
                <a:solidFill>
                  <a:schemeClr val="dk1"/>
                </a:solidFill>
                <a:latin typeface="Patua One"/>
                <a:ea typeface="Patua One"/>
                <a:cs typeface="Patua One"/>
                <a:sym typeface="Patua One"/>
              </a:defRPr>
            </a:lvl1pPr>
            <a:lvl2pPr marR="0" lvl="1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atua One"/>
              <a:buNone/>
              <a:defRPr sz="1800" b="0" i="0" u="none" strike="noStrike" cap="none">
                <a:solidFill>
                  <a:schemeClr val="dk1"/>
                </a:solidFill>
                <a:latin typeface="Patua One"/>
                <a:ea typeface="Patua One"/>
                <a:cs typeface="Patua One"/>
                <a:sym typeface="Patua One"/>
              </a:defRPr>
            </a:lvl2pPr>
            <a:lvl3pPr marR="0" lvl="2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atua One"/>
              <a:buNone/>
              <a:defRPr sz="1800" b="0" i="0" u="none" strike="noStrike" cap="none">
                <a:solidFill>
                  <a:schemeClr val="dk1"/>
                </a:solidFill>
                <a:latin typeface="Patua One"/>
                <a:ea typeface="Patua One"/>
                <a:cs typeface="Patua One"/>
                <a:sym typeface="Patua One"/>
              </a:defRPr>
            </a:lvl3pPr>
            <a:lvl4pPr marR="0" lvl="3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atua One"/>
              <a:buNone/>
              <a:defRPr sz="1800" b="0" i="0" u="none" strike="noStrike" cap="none">
                <a:solidFill>
                  <a:schemeClr val="dk1"/>
                </a:solidFill>
                <a:latin typeface="Patua One"/>
                <a:ea typeface="Patua One"/>
                <a:cs typeface="Patua One"/>
                <a:sym typeface="Patua One"/>
              </a:defRPr>
            </a:lvl4pPr>
            <a:lvl5pPr marR="0" lvl="4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atua One"/>
              <a:buNone/>
              <a:defRPr sz="1800" b="0" i="0" u="none" strike="noStrike" cap="none">
                <a:solidFill>
                  <a:schemeClr val="dk1"/>
                </a:solidFill>
                <a:latin typeface="Patua One"/>
                <a:ea typeface="Patua One"/>
                <a:cs typeface="Patua One"/>
                <a:sym typeface="Patua One"/>
              </a:defRPr>
            </a:lvl5pPr>
            <a:lvl6pPr marR="0" lvl="5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atua One"/>
              <a:buNone/>
              <a:defRPr sz="1800" b="0" i="0" u="none" strike="noStrike" cap="none">
                <a:solidFill>
                  <a:schemeClr val="dk1"/>
                </a:solidFill>
                <a:latin typeface="Patua One"/>
                <a:ea typeface="Patua One"/>
                <a:cs typeface="Patua One"/>
                <a:sym typeface="Patua One"/>
              </a:defRPr>
            </a:lvl6pPr>
            <a:lvl7pPr marR="0" lvl="6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atua One"/>
              <a:buNone/>
              <a:defRPr sz="1800" b="0" i="0" u="none" strike="noStrike" cap="none">
                <a:solidFill>
                  <a:schemeClr val="dk1"/>
                </a:solidFill>
                <a:latin typeface="Patua One"/>
                <a:ea typeface="Patua One"/>
                <a:cs typeface="Patua One"/>
                <a:sym typeface="Patua One"/>
              </a:defRPr>
            </a:lvl7pPr>
            <a:lvl8pPr marR="0" lvl="7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atua One"/>
              <a:buNone/>
              <a:defRPr sz="1800" b="0" i="0" u="none" strike="noStrike" cap="none">
                <a:solidFill>
                  <a:schemeClr val="dk1"/>
                </a:solidFill>
                <a:latin typeface="Patua One"/>
                <a:ea typeface="Patua One"/>
                <a:cs typeface="Patua One"/>
                <a:sym typeface="Patua One"/>
              </a:defRPr>
            </a:lvl8pPr>
            <a:lvl9pPr marR="0" lvl="8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atua One"/>
              <a:buNone/>
              <a:defRPr sz="1800" b="0" i="0" u="none" strike="noStrike" cap="none">
                <a:solidFill>
                  <a:schemeClr val="dk1"/>
                </a:solidFill>
                <a:latin typeface="Patua One"/>
                <a:ea typeface="Patua One"/>
                <a:cs typeface="Patua One"/>
                <a:sym typeface="Patua One"/>
              </a:defRPr>
            </a:lvl9pPr>
          </a:lstStyle>
          <a:p>
            <a:r>
              <a:rPr lang="en-US"/>
              <a:t>Fabrication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E8907EE-6392-9A43-1EE3-DEB0B00298DA}"/>
              </a:ext>
            </a:extLst>
          </p:cNvPr>
          <p:cNvSpPr txBox="1"/>
          <p:nvPr/>
        </p:nvSpPr>
        <p:spPr>
          <a:xfrm>
            <a:off x="2150434" y="1495388"/>
            <a:ext cx="34179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Flight computers, telemetry, stage separation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7602F18-CAB2-E296-F3D0-F8574B99953E}"/>
              </a:ext>
            </a:extLst>
          </p:cNvPr>
          <p:cNvSpPr txBox="1"/>
          <p:nvPr/>
        </p:nvSpPr>
        <p:spPr>
          <a:xfrm>
            <a:off x="3859395" y="2351488"/>
            <a:ext cx="27142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Payload design, fabrication, testing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437AC6A-B0C0-A0DC-A0AD-EE4D20E1C4B5}"/>
              </a:ext>
            </a:extLst>
          </p:cNvPr>
          <p:cNvSpPr txBox="1"/>
          <p:nvPr/>
        </p:nvSpPr>
        <p:spPr>
          <a:xfrm>
            <a:off x="2150434" y="3358452"/>
            <a:ext cx="32271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Airframe, nose cone, tail cone, fins, motor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FE3E27C-E2FA-8AD5-2526-53E2C0FC9370}"/>
              </a:ext>
            </a:extLst>
          </p:cNvPr>
          <p:cNvSpPr txBox="1"/>
          <p:nvPr/>
        </p:nvSpPr>
        <p:spPr>
          <a:xfrm>
            <a:off x="3666441" y="4260166"/>
            <a:ext cx="2943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Material selection, fabrication, tooling</a:t>
            </a:r>
          </a:p>
        </p:txBody>
      </p:sp>
      <p:grpSp>
        <p:nvGrpSpPr>
          <p:cNvPr id="13" name="Google Shape;3710;p127">
            <a:extLst>
              <a:ext uri="{FF2B5EF4-FFF2-40B4-BE49-F238E27FC236}">
                <a16:creationId xmlns:a16="http://schemas.microsoft.com/office/drawing/2014/main" id="{3B2F181D-FF52-1EE3-F0A5-DB285164317C}"/>
              </a:ext>
            </a:extLst>
          </p:cNvPr>
          <p:cNvGrpSpPr/>
          <p:nvPr/>
        </p:nvGrpSpPr>
        <p:grpSpPr>
          <a:xfrm rot="1263169">
            <a:off x="803353" y="284081"/>
            <a:ext cx="701298" cy="1578513"/>
            <a:chOff x="2975725" y="237900"/>
            <a:chExt cx="1648975" cy="5219425"/>
          </a:xfrm>
        </p:grpSpPr>
        <p:sp>
          <p:nvSpPr>
            <p:cNvPr id="14" name="Google Shape;3711;p127">
              <a:extLst>
                <a:ext uri="{FF2B5EF4-FFF2-40B4-BE49-F238E27FC236}">
                  <a16:creationId xmlns:a16="http://schemas.microsoft.com/office/drawing/2014/main" id="{A3E7A3A7-5552-2157-1467-2DA79208BD91}"/>
                </a:ext>
              </a:extLst>
            </p:cNvPr>
            <p:cNvSpPr/>
            <p:nvPr/>
          </p:nvSpPr>
          <p:spPr>
            <a:xfrm>
              <a:off x="3130675" y="2521500"/>
              <a:ext cx="669550" cy="2283425"/>
            </a:xfrm>
            <a:custGeom>
              <a:avLst/>
              <a:gdLst/>
              <a:ahLst/>
              <a:cxnLst/>
              <a:rect l="l" t="t" r="r" b="b"/>
              <a:pathLst>
                <a:path w="26782" h="91337" extrusionOk="0">
                  <a:moveTo>
                    <a:pt x="16996" y="1"/>
                  </a:moveTo>
                  <a:lnTo>
                    <a:pt x="16996" y="35882"/>
                  </a:lnTo>
                  <a:cubicBezTo>
                    <a:pt x="15528" y="35882"/>
                    <a:pt x="14223" y="36861"/>
                    <a:pt x="13831" y="38329"/>
                  </a:cubicBezTo>
                  <a:lnTo>
                    <a:pt x="1" y="91336"/>
                  </a:lnTo>
                  <a:lnTo>
                    <a:pt x="16669" y="91336"/>
                  </a:lnTo>
                  <a:lnTo>
                    <a:pt x="23552" y="38720"/>
                  </a:lnTo>
                  <a:cubicBezTo>
                    <a:pt x="23748" y="37089"/>
                    <a:pt x="25151" y="35882"/>
                    <a:pt x="26782" y="35882"/>
                  </a:cubicBezTo>
                  <a:lnTo>
                    <a:pt x="2678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3712;p127">
              <a:extLst>
                <a:ext uri="{FF2B5EF4-FFF2-40B4-BE49-F238E27FC236}">
                  <a16:creationId xmlns:a16="http://schemas.microsoft.com/office/drawing/2014/main" id="{CA712CB8-30A2-1B2E-836C-27F27043A4E5}"/>
                </a:ext>
              </a:extLst>
            </p:cNvPr>
            <p:cNvSpPr/>
            <p:nvPr/>
          </p:nvSpPr>
          <p:spPr>
            <a:xfrm>
              <a:off x="3800200" y="1847075"/>
              <a:ext cx="244675" cy="185150"/>
            </a:xfrm>
            <a:custGeom>
              <a:avLst/>
              <a:gdLst/>
              <a:ahLst/>
              <a:cxnLst/>
              <a:rect l="l" t="t" r="r" b="b"/>
              <a:pathLst>
                <a:path w="9787" h="7406" extrusionOk="0">
                  <a:moveTo>
                    <a:pt x="9787" y="1"/>
                  </a:moveTo>
                  <a:cubicBezTo>
                    <a:pt x="9199" y="327"/>
                    <a:pt x="8547" y="588"/>
                    <a:pt x="7829" y="751"/>
                  </a:cubicBezTo>
                  <a:cubicBezTo>
                    <a:pt x="7405" y="816"/>
                    <a:pt x="6981" y="882"/>
                    <a:pt x="6525" y="882"/>
                  </a:cubicBezTo>
                  <a:lnTo>
                    <a:pt x="1" y="882"/>
                  </a:lnTo>
                  <a:lnTo>
                    <a:pt x="1" y="7406"/>
                  </a:lnTo>
                  <a:lnTo>
                    <a:pt x="9787" y="7406"/>
                  </a:lnTo>
                  <a:lnTo>
                    <a:pt x="978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3713;p127">
              <a:extLst>
                <a:ext uri="{FF2B5EF4-FFF2-40B4-BE49-F238E27FC236}">
                  <a16:creationId xmlns:a16="http://schemas.microsoft.com/office/drawing/2014/main" id="{1B1829D1-6B40-3F8D-DF33-991A09114B1F}"/>
                </a:ext>
              </a:extLst>
            </p:cNvPr>
            <p:cNvSpPr/>
            <p:nvPr/>
          </p:nvSpPr>
          <p:spPr>
            <a:xfrm>
              <a:off x="3800200" y="2521500"/>
              <a:ext cx="702175" cy="2408200"/>
            </a:xfrm>
            <a:custGeom>
              <a:avLst/>
              <a:gdLst/>
              <a:ahLst/>
              <a:cxnLst/>
              <a:rect l="l" t="t" r="r" b="b"/>
              <a:pathLst>
                <a:path w="28087" h="96328" extrusionOk="0">
                  <a:moveTo>
                    <a:pt x="1" y="1"/>
                  </a:moveTo>
                  <a:lnTo>
                    <a:pt x="1" y="35882"/>
                  </a:lnTo>
                  <a:cubicBezTo>
                    <a:pt x="1632" y="35882"/>
                    <a:pt x="3034" y="37089"/>
                    <a:pt x="3230" y="38720"/>
                  </a:cubicBezTo>
                  <a:lnTo>
                    <a:pt x="10080" y="91336"/>
                  </a:lnTo>
                  <a:lnTo>
                    <a:pt x="26781" y="91336"/>
                  </a:lnTo>
                  <a:lnTo>
                    <a:pt x="28086" y="96327"/>
                  </a:lnTo>
                  <a:lnTo>
                    <a:pt x="12951" y="38329"/>
                  </a:lnTo>
                  <a:cubicBezTo>
                    <a:pt x="12559" y="36861"/>
                    <a:pt x="11254" y="35882"/>
                    <a:pt x="9787" y="35882"/>
                  </a:cubicBezTo>
                  <a:lnTo>
                    <a:pt x="978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3714;p127">
              <a:extLst>
                <a:ext uri="{FF2B5EF4-FFF2-40B4-BE49-F238E27FC236}">
                  <a16:creationId xmlns:a16="http://schemas.microsoft.com/office/drawing/2014/main" id="{5391BC2C-F86A-5A10-2CA4-9DAB91A76C4F}"/>
                </a:ext>
              </a:extLst>
            </p:cNvPr>
            <p:cNvSpPr/>
            <p:nvPr/>
          </p:nvSpPr>
          <p:spPr>
            <a:xfrm>
              <a:off x="3555550" y="1847075"/>
              <a:ext cx="244675" cy="185150"/>
            </a:xfrm>
            <a:custGeom>
              <a:avLst/>
              <a:gdLst/>
              <a:ahLst/>
              <a:cxnLst/>
              <a:rect l="l" t="t" r="r" b="b"/>
              <a:pathLst>
                <a:path w="9787" h="7406" extrusionOk="0">
                  <a:moveTo>
                    <a:pt x="1" y="1"/>
                  </a:moveTo>
                  <a:lnTo>
                    <a:pt x="1" y="7406"/>
                  </a:lnTo>
                  <a:lnTo>
                    <a:pt x="9787" y="7406"/>
                  </a:lnTo>
                  <a:lnTo>
                    <a:pt x="9787" y="882"/>
                  </a:lnTo>
                  <a:lnTo>
                    <a:pt x="3263" y="882"/>
                  </a:lnTo>
                  <a:cubicBezTo>
                    <a:pt x="2056" y="882"/>
                    <a:pt x="947" y="556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3715;p127">
              <a:extLst>
                <a:ext uri="{FF2B5EF4-FFF2-40B4-BE49-F238E27FC236}">
                  <a16:creationId xmlns:a16="http://schemas.microsoft.com/office/drawing/2014/main" id="{7346D10E-E488-D5CD-6756-9A24AF900A8A}"/>
                </a:ext>
              </a:extLst>
            </p:cNvPr>
            <p:cNvSpPr/>
            <p:nvPr/>
          </p:nvSpPr>
          <p:spPr>
            <a:xfrm>
              <a:off x="4052200" y="4804900"/>
              <a:ext cx="481150" cy="244675"/>
            </a:xfrm>
            <a:custGeom>
              <a:avLst/>
              <a:gdLst/>
              <a:ahLst/>
              <a:cxnLst/>
              <a:rect l="l" t="t" r="r" b="b"/>
              <a:pathLst>
                <a:path w="19246" h="9787" extrusionOk="0">
                  <a:moveTo>
                    <a:pt x="0" y="0"/>
                  </a:moveTo>
                  <a:lnTo>
                    <a:pt x="1305" y="9786"/>
                  </a:lnTo>
                  <a:lnTo>
                    <a:pt x="19246" y="9786"/>
                  </a:lnTo>
                  <a:lnTo>
                    <a:pt x="18006" y="4991"/>
                  </a:lnTo>
                  <a:lnTo>
                    <a:pt x="1670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3716;p127">
              <a:extLst>
                <a:ext uri="{FF2B5EF4-FFF2-40B4-BE49-F238E27FC236}">
                  <a16:creationId xmlns:a16="http://schemas.microsoft.com/office/drawing/2014/main" id="{A71F8356-B3C8-0990-416B-E401CE164397}"/>
                </a:ext>
              </a:extLst>
            </p:cNvPr>
            <p:cNvSpPr/>
            <p:nvPr/>
          </p:nvSpPr>
          <p:spPr>
            <a:xfrm>
              <a:off x="3066250" y="4804900"/>
              <a:ext cx="481175" cy="244675"/>
            </a:xfrm>
            <a:custGeom>
              <a:avLst/>
              <a:gdLst/>
              <a:ahLst/>
              <a:cxnLst/>
              <a:rect l="l" t="t" r="r" b="b"/>
              <a:pathLst>
                <a:path w="19247" h="9787" extrusionOk="0">
                  <a:moveTo>
                    <a:pt x="2545" y="0"/>
                  </a:moveTo>
                  <a:lnTo>
                    <a:pt x="1" y="9786"/>
                  </a:lnTo>
                  <a:lnTo>
                    <a:pt x="17974" y="9786"/>
                  </a:lnTo>
                  <a:lnTo>
                    <a:pt x="1924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3717;p127">
              <a:extLst>
                <a:ext uri="{FF2B5EF4-FFF2-40B4-BE49-F238E27FC236}">
                  <a16:creationId xmlns:a16="http://schemas.microsoft.com/office/drawing/2014/main" id="{B34F3FD5-BB9F-E5FC-9734-B5BEFF031D9C}"/>
                </a:ext>
              </a:extLst>
            </p:cNvPr>
            <p:cNvSpPr/>
            <p:nvPr/>
          </p:nvSpPr>
          <p:spPr>
            <a:xfrm>
              <a:off x="4044850" y="5049550"/>
              <a:ext cx="579850" cy="407775"/>
            </a:xfrm>
            <a:custGeom>
              <a:avLst/>
              <a:gdLst/>
              <a:ahLst/>
              <a:cxnLst/>
              <a:rect l="l" t="t" r="r" b="b"/>
              <a:pathLst>
                <a:path w="23194" h="16311" extrusionOk="0">
                  <a:moveTo>
                    <a:pt x="1599" y="0"/>
                  </a:moveTo>
                  <a:lnTo>
                    <a:pt x="3230" y="12624"/>
                  </a:lnTo>
                  <a:cubicBezTo>
                    <a:pt x="3360" y="13537"/>
                    <a:pt x="3067" y="14483"/>
                    <a:pt x="2447" y="15201"/>
                  </a:cubicBezTo>
                  <a:cubicBezTo>
                    <a:pt x="1827" y="15886"/>
                    <a:pt x="947" y="16310"/>
                    <a:pt x="1" y="16310"/>
                  </a:cubicBezTo>
                  <a:lnTo>
                    <a:pt x="19572" y="16310"/>
                  </a:lnTo>
                  <a:cubicBezTo>
                    <a:pt x="19833" y="16310"/>
                    <a:pt x="20127" y="16278"/>
                    <a:pt x="20388" y="16212"/>
                  </a:cubicBezTo>
                  <a:cubicBezTo>
                    <a:pt x="22149" y="15756"/>
                    <a:pt x="23193" y="13962"/>
                    <a:pt x="22737" y="12233"/>
                  </a:cubicBezTo>
                  <a:lnTo>
                    <a:pt x="1954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3718;p127">
              <a:extLst>
                <a:ext uri="{FF2B5EF4-FFF2-40B4-BE49-F238E27FC236}">
                  <a16:creationId xmlns:a16="http://schemas.microsoft.com/office/drawing/2014/main" id="{32590269-7145-B372-B577-CEC80672D47E}"/>
                </a:ext>
              </a:extLst>
            </p:cNvPr>
            <p:cNvSpPr/>
            <p:nvPr/>
          </p:nvSpPr>
          <p:spPr>
            <a:xfrm>
              <a:off x="2975725" y="5049550"/>
              <a:ext cx="579850" cy="407775"/>
            </a:xfrm>
            <a:custGeom>
              <a:avLst/>
              <a:gdLst/>
              <a:ahLst/>
              <a:cxnLst/>
              <a:rect l="l" t="t" r="r" b="b"/>
              <a:pathLst>
                <a:path w="23194" h="16311" extrusionOk="0">
                  <a:moveTo>
                    <a:pt x="3654" y="0"/>
                  </a:moveTo>
                  <a:lnTo>
                    <a:pt x="458" y="12233"/>
                  </a:lnTo>
                  <a:cubicBezTo>
                    <a:pt x="1" y="13962"/>
                    <a:pt x="1045" y="15756"/>
                    <a:pt x="2806" y="16212"/>
                  </a:cubicBezTo>
                  <a:cubicBezTo>
                    <a:pt x="3067" y="16278"/>
                    <a:pt x="3361" y="16310"/>
                    <a:pt x="3622" y="16310"/>
                  </a:cubicBezTo>
                  <a:lnTo>
                    <a:pt x="23194" y="16310"/>
                  </a:lnTo>
                  <a:cubicBezTo>
                    <a:pt x="22248" y="16310"/>
                    <a:pt x="21367" y="15886"/>
                    <a:pt x="20747" y="15201"/>
                  </a:cubicBezTo>
                  <a:cubicBezTo>
                    <a:pt x="20127" y="14483"/>
                    <a:pt x="19834" y="13537"/>
                    <a:pt x="19964" y="12624"/>
                  </a:cubicBezTo>
                  <a:lnTo>
                    <a:pt x="2159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3719;p127">
              <a:extLst>
                <a:ext uri="{FF2B5EF4-FFF2-40B4-BE49-F238E27FC236}">
                  <a16:creationId xmlns:a16="http://schemas.microsoft.com/office/drawing/2014/main" id="{16743E67-00DA-BDD7-47CB-0783F7661560}"/>
                </a:ext>
              </a:extLst>
            </p:cNvPr>
            <p:cNvSpPr/>
            <p:nvPr/>
          </p:nvSpPr>
          <p:spPr>
            <a:xfrm>
              <a:off x="3995925" y="1738625"/>
              <a:ext cx="127250" cy="127250"/>
            </a:xfrm>
            <a:custGeom>
              <a:avLst/>
              <a:gdLst/>
              <a:ahLst/>
              <a:cxnLst/>
              <a:rect l="l" t="t" r="r" b="b"/>
              <a:pathLst>
                <a:path w="5090" h="5090" extrusionOk="0">
                  <a:moveTo>
                    <a:pt x="5089" y="1"/>
                  </a:moveTo>
                  <a:cubicBezTo>
                    <a:pt x="4698" y="1860"/>
                    <a:pt x="3523" y="3426"/>
                    <a:pt x="1958" y="4339"/>
                  </a:cubicBezTo>
                  <a:cubicBezTo>
                    <a:pt x="1370" y="4665"/>
                    <a:pt x="718" y="4926"/>
                    <a:pt x="0" y="5089"/>
                  </a:cubicBezTo>
                  <a:cubicBezTo>
                    <a:pt x="2545" y="4567"/>
                    <a:pt x="4567" y="2545"/>
                    <a:pt x="5089" y="1"/>
                  </a:cubicBezTo>
                  <a:close/>
                </a:path>
              </a:pathLst>
            </a:custGeom>
            <a:solidFill>
              <a:srgbClr val="FF7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3720;p127">
              <a:extLst>
                <a:ext uri="{FF2B5EF4-FFF2-40B4-BE49-F238E27FC236}">
                  <a16:creationId xmlns:a16="http://schemas.microsoft.com/office/drawing/2014/main" id="{031BEC05-419C-3FEE-A1C5-FAE75BDBA0F1}"/>
                </a:ext>
              </a:extLst>
            </p:cNvPr>
            <p:cNvSpPr/>
            <p:nvPr/>
          </p:nvSpPr>
          <p:spPr>
            <a:xfrm>
              <a:off x="4071750" y="880725"/>
              <a:ext cx="26950" cy="88100"/>
            </a:xfrm>
            <a:custGeom>
              <a:avLst/>
              <a:gdLst/>
              <a:ahLst/>
              <a:cxnLst/>
              <a:rect l="l" t="t" r="r" b="b"/>
              <a:pathLst>
                <a:path w="1078" h="3524" extrusionOk="0">
                  <a:moveTo>
                    <a:pt x="1" y="0"/>
                  </a:moveTo>
                  <a:cubicBezTo>
                    <a:pt x="425" y="1273"/>
                    <a:pt x="784" y="2480"/>
                    <a:pt x="1077" y="3523"/>
                  </a:cubicBezTo>
                  <a:cubicBezTo>
                    <a:pt x="784" y="2480"/>
                    <a:pt x="425" y="1273"/>
                    <a:pt x="1" y="0"/>
                  </a:cubicBezTo>
                  <a:close/>
                </a:path>
              </a:pathLst>
            </a:custGeom>
            <a:solidFill>
              <a:srgbClr val="FF7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3721;p127">
              <a:extLst>
                <a:ext uri="{FF2B5EF4-FFF2-40B4-BE49-F238E27FC236}">
                  <a16:creationId xmlns:a16="http://schemas.microsoft.com/office/drawing/2014/main" id="{2DBC3253-941F-69CC-D3F1-D2B9F1FFA5C8}"/>
                </a:ext>
              </a:extLst>
            </p:cNvPr>
            <p:cNvSpPr/>
            <p:nvPr/>
          </p:nvSpPr>
          <p:spPr>
            <a:xfrm>
              <a:off x="4098675" y="968800"/>
              <a:ext cx="10625" cy="37525"/>
            </a:xfrm>
            <a:custGeom>
              <a:avLst/>
              <a:gdLst/>
              <a:ahLst/>
              <a:cxnLst/>
              <a:rect l="l" t="t" r="r" b="b"/>
              <a:pathLst>
                <a:path w="425" h="1501" extrusionOk="0">
                  <a:moveTo>
                    <a:pt x="0" y="0"/>
                  </a:moveTo>
                  <a:cubicBezTo>
                    <a:pt x="164" y="555"/>
                    <a:pt x="294" y="1044"/>
                    <a:pt x="424" y="1501"/>
                  </a:cubicBezTo>
                  <a:cubicBezTo>
                    <a:pt x="294" y="1044"/>
                    <a:pt x="164" y="555"/>
                    <a:pt x="0" y="0"/>
                  </a:cubicBezTo>
                  <a:close/>
                </a:path>
              </a:pathLst>
            </a:custGeom>
            <a:solidFill>
              <a:srgbClr val="FF7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3722;p127">
              <a:extLst>
                <a:ext uri="{FF2B5EF4-FFF2-40B4-BE49-F238E27FC236}">
                  <a16:creationId xmlns:a16="http://schemas.microsoft.com/office/drawing/2014/main" id="{D6CEEC84-0E1D-7E7D-8BEF-23E036450F5F}"/>
                </a:ext>
              </a:extLst>
            </p:cNvPr>
            <p:cNvSpPr/>
            <p:nvPr/>
          </p:nvSpPr>
          <p:spPr>
            <a:xfrm>
              <a:off x="4112525" y="1017725"/>
              <a:ext cx="4925" cy="20425"/>
            </a:xfrm>
            <a:custGeom>
              <a:avLst/>
              <a:gdLst/>
              <a:ahLst/>
              <a:cxnLst/>
              <a:rect l="l" t="t" r="r" b="b"/>
              <a:pathLst>
                <a:path w="197" h="817" extrusionOk="0">
                  <a:moveTo>
                    <a:pt x="1" y="1"/>
                  </a:moveTo>
                  <a:cubicBezTo>
                    <a:pt x="66" y="294"/>
                    <a:pt x="164" y="555"/>
                    <a:pt x="197" y="816"/>
                  </a:cubicBezTo>
                  <a:cubicBezTo>
                    <a:pt x="164" y="555"/>
                    <a:pt x="66" y="294"/>
                    <a:pt x="1" y="1"/>
                  </a:cubicBezTo>
                  <a:close/>
                </a:path>
              </a:pathLst>
            </a:custGeom>
            <a:solidFill>
              <a:srgbClr val="FF7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3723;p127">
              <a:extLst>
                <a:ext uri="{FF2B5EF4-FFF2-40B4-BE49-F238E27FC236}">
                  <a16:creationId xmlns:a16="http://schemas.microsoft.com/office/drawing/2014/main" id="{C7F2F9B0-C812-554B-FFA1-556FE4F984E2}"/>
                </a:ext>
              </a:extLst>
            </p:cNvPr>
            <p:cNvSpPr/>
            <p:nvPr/>
          </p:nvSpPr>
          <p:spPr>
            <a:xfrm>
              <a:off x="4010600" y="689900"/>
              <a:ext cx="17975" cy="53850"/>
            </a:xfrm>
            <a:custGeom>
              <a:avLst/>
              <a:gdLst/>
              <a:ahLst/>
              <a:cxnLst/>
              <a:rect l="l" t="t" r="r" b="b"/>
              <a:pathLst>
                <a:path w="719" h="2154" extrusionOk="0">
                  <a:moveTo>
                    <a:pt x="0" y="0"/>
                  </a:moveTo>
                  <a:cubicBezTo>
                    <a:pt x="229" y="718"/>
                    <a:pt x="490" y="1436"/>
                    <a:pt x="718" y="2153"/>
                  </a:cubicBezTo>
                  <a:cubicBezTo>
                    <a:pt x="490" y="1436"/>
                    <a:pt x="229" y="718"/>
                    <a:pt x="0" y="0"/>
                  </a:cubicBezTo>
                  <a:close/>
                </a:path>
              </a:pathLst>
            </a:custGeom>
            <a:solidFill>
              <a:srgbClr val="FF7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3724;p127">
              <a:extLst>
                <a:ext uri="{FF2B5EF4-FFF2-40B4-BE49-F238E27FC236}">
                  <a16:creationId xmlns:a16="http://schemas.microsoft.com/office/drawing/2014/main" id="{99283129-1F76-790E-FCF5-C3226A30F839}"/>
                </a:ext>
              </a:extLst>
            </p:cNvPr>
            <p:cNvSpPr/>
            <p:nvPr/>
          </p:nvSpPr>
          <p:spPr>
            <a:xfrm>
              <a:off x="4061975" y="848100"/>
              <a:ext cx="9800" cy="32650"/>
            </a:xfrm>
            <a:custGeom>
              <a:avLst/>
              <a:gdLst/>
              <a:ahLst/>
              <a:cxnLst/>
              <a:rect l="l" t="t" r="r" b="b"/>
              <a:pathLst>
                <a:path w="392" h="1306" extrusionOk="0">
                  <a:moveTo>
                    <a:pt x="1" y="1"/>
                  </a:moveTo>
                  <a:cubicBezTo>
                    <a:pt x="131" y="425"/>
                    <a:pt x="262" y="881"/>
                    <a:pt x="392" y="1305"/>
                  </a:cubicBezTo>
                  <a:cubicBezTo>
                    <a:pt x="262" y="881"/>
                    <a:pt x="131" y="425"/>
                    <a:pt x="1" y="1"/>
                  </a:cubicBezTo>
                  <a:close/>
                </a:path>
              </a:pathLst>
            </a:custGeom>
            <a:solidFill>
              <a:srgbClr val="FF7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3725;p127">
              <a:extLst>
                <a:ext uri="{FF2B5EF4-FFF2-40B4-BE49-F238E27FC236}">
                  <a16:creationId xmlns:a16="http://schemas.microsoft.com/office/drawing/2014/main" id="{DA54F1BC-4B33-084C-45A1-914DB7F28852}"/>
                </a:ext>
              </a:extLst>
            </p:cNvPr>
            <p:cNvSpPr/>
            <p:nvPr/>
          </p:nvSpPr>
          <p:spPr>
            <a:xfrm>
              <a:off x="4028550" y="743725"/>
              <a:ext cx="33450" cy="104400"/>
            </a:xfrm>
            <a:custGeom>
              <a:avLst/>
              <a:gdLst/>
              <a:ahLst/>
              <a:cxnLst/>
              <a:rect l="l" t="t" r="r" b="b"/>
              <a:pathLst>
                <a:path w="1338" h="4176" extrusionOk="0">
                  <a:moveTo>
                    <a:pt x="0" y="0"/>
                  </a:moveTo>
                  <a:cubicBezTo>
                    <a:pt x="457" y="1436"/>
                    <a:pt x="913" y="2838"/>
                    <a:pt x="1338" y="4176"/>
                  </a:cubicBezTo>
                  <a:cubicBezTo>
                    <a:pt x="913" y="2838"/>
                    <a:pt x="457" y="1436"/>
                    <a:pt x="0" y="0"/>
                  </a:cubicBezTo>
                  <a:close/>
                </a:path>
              </a:pathLst>
            </a:custGeom>
            <a:solidFill>
              <a:srgbClr val="FF7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3726;p127">
              <a:extLst>
                <a:ext uri="{FF2B5EF4-FFF2-40B4-BE49-F238E27FC236}">
                  <a16:creationId xmlns:a16="http://schemas.microsoft.com/office/drawing/2014/main" id="{C369717A-2448-11F6-2A93-5699CAB07DA8}"/>
                </a:ext>
              </a:extLst>
            </p:cNvPr>
            <p:cNvSpPr/>
            <p:nvPr/>
          </p:nvSpPr>
          <p:spPr>
            <a:xfrm>
              <a:off x="3474000" y="1135150"/>
              <a:ext cx="326225" cy="407775"/>
            </a:xfrm>
            <a:custGeom>
              <a:avLst/>
              <a:gdLst/>
              <a:ahLst/>
              <a:cxnLst/>
              <a:rect l="l" t="t" r="r" b="b"/>
              <a:pathLst>
                <a:path w="13049" h="16311" extrusionOk="0">
                  <a:moveTo>
                    <a:pt x="1" y="1"/>
                  </a:moveTo>
                  <a:lnTo>
                    <a:pt x="1" y="16311"/>
                  </a:lnTo>
                  <a:lnTo>
                    <a:pt x="13049" y="16311"/>
                  </a:lnTo>
                  <a:lnTo>
                    <a:pt x="1304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727;p127">
              <a:extLst>
                <a:ext uri="{FF2B5EF4-FFF2-40B4-BE49-F238E27FC236}">
                  <a16:creationId xmlns:a16="http://schemas.microsoft.com/office/drawing/2014/main" id="{5B26361C-DF1F-D777-2EF9-FB00CC5001F5}"/>
                </a:ext>
              </a:extLst>
            </p:cNvPr>
            <p:cNvSpPr/>
            <p:nvPr/>
          </p:nvSpPr>
          <p:spPr>
            <a:xfrm>
              <a:off x="3589800" y="278875"/>
              <a:ext cx="139475" cy="411050"/>
            </a:xfrm>
            <a:custGeom>
              <a:avLst/>
              <a:gdLst/>
              <a:ahLst/>
              <a:cxnLst/>
              <a:rect l="l" t="t" r="r" b="b"/>
              <a:pathLst>
                <a:path w="5579" h="16442" extrusionOk="0">
                  <a:moveTo>
                    <a:pt x="5579" y="1"/>
                  </a:moveTo>
                  <a:lnTo>
                    <a:pt x="5579" y="1"/>
                  </a:lnTo>
                  <a:cubicBezTo>
                    <a:pt x="5579" y="1"/>
                    <a:pt x="5559" y="57"/>
                    <a:pt x="5522" y="163"/>
                  </a:cubicBezTo>
                  <a:lnTo>
                    <a:pt x="5522" y="163"/>
                  </a:lnTo>
                  <a:cubicBezTo>
                    <a:pt x="5546" y="158"/>
                    <a:pt x="5546" y="131"/>
                    <a:pt x="5546" y="131"/>
                  </a:cubicBezTo>
                  <a:cubicBezTo>
                    <a:pt x="5579" y="66"/>
                    <a:pt x="5579" y="1"/>
                    <a:pt x="5579" y="1"/>
                  </a:cubicBezTo>
                  <a:close/>
                  <a:moveTo>
                    <a:pt x="5522" y="163"/>
                  </a:moveTo>
                  <a:lnTo>
                    <a:pt x="5522" y="163"/>
                  </a:lnTo>
                  <a:cubicBezTo>
                    <a:pt x="5520" y="164"/>
                    <a:pt x="5517" y="164"/>
                    <a:pt x="5513" y="164"/>
                  </a:cubicBezTo>
                  <a:cubicBezTo>
                    <a:pt x="5122" y="1306"/>
                    <a:pt x="2480" y="8906"/>
                    <a:pt x="1" y="16441"/>
                  </a:cubicBezTo>
                  <a:cubicBezTo>
                    <a:pt x="2486" y="8926"/>
                    <a:pt x="5109" y="1355"/>
                    <a:pt x="5522" y="163"/>
                  </a:cubicBezTo>
                  <a:close/>
                </a:path>
              </a:pathLst>
            </a:custGeom>
            <a:solidFill>
              <a:srgbClr val="FF7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728;p127">
              <a:extLst>
                <a:ext uri="{FF2B5EF4-FFF2-40B4-BE49-F238E27FC236}">
                  <a16:creationId xmlns:a16="http://schemas.microsoft.com/office/drawing/2014/main" id="{FB8C666C-FA84-9410-08C8-50CDA8C1BB47}"/>
                </a:ext>
              </a:extLst>
            </p:cNvPr>
            <p:cNvSpPr/>
            <p:nvPr/>
          </p:nvSpPr>
          <p:spPr>
            <a:xfrm>
              <a:off x="3871150" y="278875"/>
              <a:ext cx="139475" cy="411050"/>
            </a:xfrm>
            <a:custGeom>
              <a:avLst/>
              <a:gdLst/>
              <a:ahLst/>
              <a:cxnLst/>
              <a:rect l="l" t="t" r="r" b="b"/>
              <a:pathLst>
                <a:path w="5579" h="16442" extrusionOk="0">
                  <a:moveTo>
                    <a:pt x="0" y="1"/>
                  </a:moveTo>
                  <a:cubicBezTo>
                    <a:pt x="0" y="1"/>
                    <a:pt x="1" y="66"/>
                    <a:pt x="33" y="131"/>
                  </a:cubicBezTo>
                  <a:cubicBezTo>
                    <a:pt x="33" y="131"/>
                    <a:pt x="33" y="164"/>
                    <a:pt x="33" y="164"/>
                  </a:cubicBezTo>
                  <a:cubicBezTo>
                    <a:pt x="314" y="984"/>
                    <a:pt x="1773" y="5135"/>
                    <a:pt x="3491" y="10201"/>
                  </a:cubicBezTo>
                  <a:lnTo>
                    <a:pt x="3491" y="10201"/>
                  </a:lnTo>
                  <a:cubicBezTo>
                    <a:pt x="1575" y="4527"/>
                    <a:pt x="1" y="2"/>
                    <a:pt x="0" y="1"/>
                  </a:cubicBezTo>
                  <a:close/>
                  <a:moveTo>
                    <a:pt x="3491" y="10201"/>
                  </a:moveTo>
                  <a:cubicBezTo>
                    <a:pt x="4163" y="12189"/>
                    <a:pt x="4876" y="14317"/>
                    <a:pt x="5578" y="16441"/>
                  </a:cubicBezTo>
                  <a:cubicBezTo>
                    <a:pt x="4880" y="14318"/>
                    <a:pt x="4166" y="12189"/>
                    <a:pt x="3491" y="10201"/>
                  </a:cubicBezTo>
                  <a:close/>
                </a:path>
              </a:pathLst>
            </a:custGeom>
            <a:solidFill>
              <a:srgbClr val="FF7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729;p127">
              <a:extLst>
                <a:ext uri="{FF2B5EF4-FFF2-40B4-BE49-F238E27FC236}">
                  <a16:creationId xmlns:a16="http://schemas.microsoft.com/office/drawing/2014/main" id="{CF07DCDC-B1A6-80D7-DEDA-875E3C01E0B4}"/>
                </a:ext>
              </a:extLst>
            </p:cNvPr>
            <p:cNvSpPr/>
            <p:nvPr/>
          </p:nvSpPr>
          <p:spPr>
            <a:xfrm>
              <a:off x="4123150" y="1706000"/>
              <a:ext cx="3275" cy="32650"/>
            </a:xfrm>
            <a:custGeom>
              <a:avLst/>
              <a:gdLst/>
              <a:ahLst/>
              <a:cxnLst/>
              <a:rect l="l" t="t" r="r" b="b"/>
              <a:pathLst>
                <a:path w="131" h="1306" extrusionOk="0">
                  <a:moveTo>
                    <a:pt x="131" y="1"/>
                  </a:moveTo>
                  <a:cubicBezTo>
                    <a:pt x="131" y="457"/>
                    <a:pt x="98" y="881"/>
                    <a:pt x="0" y="1306"/>
                  </a:cubicBezTo>
                  <a:cubicBezTo>
                    <a:pt x="98" y="881"/>
                    <a:pt x="131" y="457"/>
                    <a:pt x="131" y="1"/>
                  </a:cubicBezTo>
                  <a:close/>
                </a:path>
              </a:pathLst>
            </a:custGeom>
            <a:solidFill>
              <a:srgbClr val="FF7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730;p127">
              <a:extLst>
                <a:ext uri="{FF2B5EF4-FFF2-40B4-BE49-F238E27FC236}">
                  <a16:creationId xmlns:a16="http://schemas.microsoft.com/office/drawing/2014/main" id="{135117EA-C9DA-E197-55EB-8B0B998961B3}"/>
                </a:ext>
              </a:extLst>
            </p:cNvPr>
            <p:cNvSpPr/>
            <p:nvPr/>
          </p:nvSpPr>
          <p:spPr>
            <a:xfrm>
              <a:off x="4124775" y="1069100"/>
              <a:ext cx="1650" cy="10625"/>
            </a:xfrm>
            <a:custGeom>
              <a:avLst/>
              <a:gdLst/>
              <a:ahLst/>
              <a:cxnLst/>
              <a:rect l="l" t="t" r="r" b="b"/>
              <a:pathLst>
                <a:path w="66" h="425" extrusionOk="0">
                  <a:moveTo>
                    <a:pt x="0" y="1"/>
                  </a:moveTo>
                  <a:cubicBezTo>
                    <a:pt x="33" y="164"/>
                    <a:pt x="33" y="294"/>
                    <a:pt x="66" y="425"/>
                  </a:cubicBezTo>
                  <a:cubicBezTo>
                    <a:pt x="33" y="294"/>
                    <a:pt x="33" y="164"/>
                    <a:pt x="0" y="1"/>
                  </a:cubicBezTo>
                  <a:close/>
                </a:path>
              </a:pathLst>
            </a:custGeom>
            <a:solidFill>
              <a:srgbClr val="FF7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731;p127">
              <a:extLst>
                <a:ext uri="{FF2B5EF4-FFF2-40B4-BE49-F238E27FC236}">
                  <a16:creationId xmlns:a16="http://schemas.microsoft.com/office/drawing/2014/main" id="{19CFF29F-A8A2-F385-D22E-85F2592AD51E}"/>
                </a:ext>
              </a:extLst>
            </p:cNvPr>
            <p:cNvSpPr/>
            <p:nvPr/>
          </p:nvSpPr>
          <p:spPr>
            <a:xfrm>
              <a:off x="3490325" y="968800"/>
              <a:ext cx="10625" cy="37525"/>
            </a:xfrm>
            <a:custGeom>
              <a:avLst/>
              <a:gdLst/>
              <a:ahLst/>
              <a:cxnLst/>
              <a:rect l="l" t="t" r="r" b="b"/>
              <a:pathLst>
                <a:path w="425" h="1501" extrusionOk="0">
                  <a:moveTo>
                    <a:pt x="0" y="1501"/>
                  </a:moveTo>
                  <a:cubicBezTo>
                    <a:pt x="131" y="1044"/>
                    <a:pt x="294" y="555"/>
                    <a:pt x="424" y="0"/>
                  </a:cubicBezTo>
                  <a:cubicBezTo>
                    <a:pt x="294" y="555"/>
                    <a:pt x="131" y="1044"/>
                    <a:pt x="0" y="1501"/>
                  </a:cubicBezTo>
                  <a:close/>
                </a:path>
              </a:pathLst>
            </a:custGeom>
            <a:solidFill>
              <a:srgbClr val="FF7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732;p127">
              <a:extLst>
                <a:ext uri="{FF2B5EF4-FFF2-40B4-BE49-F238E27FC236}">
                  <a16:creationId xmlns:a16="http://schemas.microsoft.com/office/drawing/2014/main" id="{66E575D6-1DB3-67AE-83A0-6CBCE7421847}"/>
                </a:ext>
              </a:extLst>
            </p:cNvPr>
            <p:cNvSpPr/>
            <p:nvPr/>
          </p:nvSpPr>
          <p:spPr>
            <a:xfrm>
              <a:off x="3482150" y="1017725"/>
              <a:ext cx="5750" cy="20425"/>
            </a:xfrm>
            <a:custGeom>
              <a:avLst/>
              <a:gdLst/>
              <a:ahLst/>
              <a:cxnLst/>
              <a:rect l="l" t="t" r="r" b="b"/>
              <a:pathLst>
                <a:path w="230" h="817" extrusionOk="0">
                  <a:moveTo>
                    <a:pt x="1" y="816"/>
                  </a:moveTo>
                  <a:cubicBezTo>
                    <a:pt x="66" y="555"/>
                    <a:pt x="131" y="294"/>
                    <a:pt x="229" y="1"/>
                  </a:cubicBezTo>
                  <a:cubicBezTo>
                    <a:pt x="131" y="294"/>
                    <a:pt x="66" y="555"/>
                    <a:pt x="1" y="816"/>
                  </a:cubicBezTo>
                  <a:close/>
                </a:path>
              </a:pathLst>
            </a:custGeom>
            <a:solidFill>
              <a:srgbClr val="FF7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733;p127">
              <a:extLst>
                <a:ext uri="{FF2B5EF4-FFF2-40B4-BE49-F238E27FC236}">
                  <a16:creationId xmlns:a16="http://schemas.microsoft.com/office/drawing/2014/main" id="{B1D10BE6-B268-A34B-F927-60733C1B9AAD}"/>
                </a:ext>
              </a:extLst>
            </p:cNvPr>
            <p:cNvSpPr/>
            <p:nvPr/>
          </p:nvSpPr>
          <p:spPr>
            <a:xfrm>
              <a:off x="3474000" y="1069100"/>
              <a:ext cx="1650" cy="10625"/>
            </a:xfrm>
            <a:custGeom>
              <a:avLst/>
              <a:gdLst/>
              <a:ahLst/>
              <a:cxnLst/>
              <a:rect l="l" t="t" r="r" b="b"/>
              <a:pathLst>
                <a:path w="66" h="425" extrusionOk="0">
                  <a:moveTo>
                    <a:pt x="1" y="425"/>
                  </a:moveTo>
                  <a:cubicBezTo>
                    <a:pt x="1" y="294"/>
                    <a:pt x="33" y="164"/>
                    <a:pt x="66" y="1"/>
                  </a:cubicBezTo>
                  <a:cubicBezTo>
                    <a:pt x="33" y="164"/>
                    <a:pt x="1" y="294"/>
                    <a:pt x="1" y="425"/>
                  </a:cubicBezTo>
                  <a:close/>
                </a:path>
              </a:pathLst>
            </a:custGeom>
            <a:solidFill>
              <a:srgbClr val="FF7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34;p127">
              <a:extLst>
                <a:ext uri="{FF2B5EF4-FFF2-40B4-BE49-F238E27FC236}">
                  <a16:creationId xmlns:a16="http://schemas.microsoft.com/office/drawing/2014/main" id="{89CFE44B-309F-416A-267B-A0F1C11956B1}"/>
                </a:ext>
              </a:extLst>
            </p:cNvPr>
            <p:cNvSpPr/>
            <p:nvPr/>
          </p:nvSpPr>
          <p:spPr>
            <a:xfrm>
              <a:off x="3527825" y="848100"/>
              <a:ext cx="10625" cy="32650"/>
            </a:xfrm>
            <a:custGeom>
              <a:avLst/>
              <a:gdLst/>
              <a:ahLst/>
              <a:cxnLst/>
              <a:rect l="l" t="t" r="r" b="b"/>
              <a:pathLst>
                <a:path w="425" h="1306" extrusionOk="0">
                  <a:moveTo>
                    <a:pt x="1" y="1305"/>
                  </a:moveTo>
                  <a:cubicBezTo>
                    <a:pt x="131" y="881"/>
                    <a:pt x="294" y="425"/>
                    <a:pt x="425" y="1"/>
                  </a:cubicBezTo>
                  <a:cubicBezTo>
                    <a:pt x="294" y="425"/>
                    <a:pt x="131" y="881"/>
                    <a:pt x="1" y="1305"/>
                  </a:cubicBezTo>
                  <a:close/>
                </a:path>
              </a:pathLst>
            </a:custGeom>
            <a:solidFill>
              <a:srgbClr val="FF7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735;p127">
              <a:extLst>
                <a:ext uri="{FF2B5EF4-FFF2-40B4-BE49-F238E27FC236}">
                  <a16:creationId xmlns:a16="http://schemas.microsoft.com/office/drawing/2014/main" id="{B8CF1EBE-191D-4F5F-AEA2-953DD4B9AFA9}"/>
                </a:ext>
              </a:extLst>
            </p:cNvPr>
            <p:cNvSpPr/>
            <p:nvPr/>
          </p:nvSpPr>
          <p:spPr>
            <a:xfrm>
              <a:off x="3500925" y="880725"/>
              <a:ext cx="26925" cy="88100"/>
            </a:xfrm>
            <a:custGeom>
              <a:avLst/>
              <a:gdLst/>
              <a:ahLst/>
              <a:cxnLst/>
              <a:rect l="l" t="t" r="r" b="b"/>
              <a:pathLst>
                <a:path w="1077" h="3524" extrusionOk="0">
                  <a:moveTo>
                    <a:pt x="0" y="3523"/>
                  </a:moveTo>
                  <a:cubicBezTo>
                    <a:pt x="326" y="2480"/>
                    <a:pt x="685" y="1273"/>
                    <a:pt x="1077" y="0"/>
                  </a:cubicBezTo>
                  <a:cubicBezTo>
                    <a:pt x="685" y="1273"/>
                    <a:pt x="326" y="2480"/>
                    <a:pt x="0" y="3523"/>
                  </a:cubicBezTo>
                  <a:close/>
                </a:path>
              </a:pathLst>
            </a:custGeom>
            <a:solidFill>
              <a:srgbClr val="FF7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736;p127">
              <a:extLst>
                <a:ext uri="{FF2B5EF4-FFF2-40B4-BE49-F238E27FC236}">
                  <a16:creationId xmlns:a16="http://schemas.microsoft.com/office/drawing/2014/main" id="{F628DEE2-CDE1-BA34-E9A8-DE0C95CFE1F4}"/>
                </a:ext>
              </a:extLst>
            </p:cNvPr>
            <p:cNvSpPr/>
            <p:nvPr/>
          </p:nvSpPr>
          <p:spPr>
            <a:xfrm>
              <a:off x="3571875" y="689900"/>
              <a:ext cx="17950" cy="53850"/>
            </a:xfrm>
            <a:custGeom>
              <a:avLst/>
              <a:gdLst/>
              <a:ahLst/>
              <a:cxnLst/>
              <a:rect l="l" t="t" r="r" b="b"/>
              <a:pathLst>
                <a:path w="718" h="2154" extrusionOk="0">
                  <a:moveTo>
                    <a:pt x="0" y="2153"/>
                  </a:moveTo>
                  <a:cubicBezTo>
                    <a:pt x="228" y="1436"/>
                    <a:pt x="489" y="718"/>
                    <a:pt x="718" y="0"/>
                  </a:cubicBezTo>
                  <a:cubicBezTo>
                    <a:pt x="489" y="718"/>
                    <a:pt x="228" y="1436"/>
                    <a:pt x="0" y="2153"/>
                  </a:cubicBezTo>
                  <a:close/>
                </a:path>
              </a:pathLst>
            </a:custGeom>
            <a:solidFill>
              <a:srgbClr val="FF7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3737;p127">
              <a:extLst>
                <a:ext uri="{FF2B5EF4-FFF2-40B4-BE49-F238E27FC236}">
                  <a16:creationId xmlns:a16="http://schemas.microsoft.com/office/drawing/2014/main" id="{2B0C4646-D82D-4388-65A2-B5B195286970}"/>
                </a:ext>
              </a:extLst>
            </p:cNvPr>
            <p:cNvSpPr/>
            <p:nvPr/>
          </p:nvSpPr>
          <p:spPr>
            <a:xfrm>
              <a:off x="3538425" y="743725"/>
              <a:ext cx="33450" cy="104400"/>
            </a:xfrm>
            <a:custGeom>
              <a:avLst/>
              <a:gdLst/>
              <a:ahLst/>
              <a:cxnLst/>
              <a:rect l="l" t="t" r="r" b="b"/>
              <a:pathLst>
                <a:path w="1338" h="4176" extrusionOk="0">
                  <a:moveTo>
                    <a:pt x="1" y="4176"/>
                  </a:moveTo>
                  <a:cubicBezTo>
                    <a:pt x="425" y="2838"/>
                    <a:pt x="881" y="1436"/>
                    <a:pt x="1338" y="0"/>
                  </a:cubicBezTo>
                  <a:cubicBezTo>
                    <a:pt x="881" y="1436"/>
                    <a:pt x="425" y="2838"/>
                    <a:pt x="1" y="4176"/>
                  </a:cubicBezTo>
                  <a:close/>
                </a:path>
              </a:pathLst>
            </a:custGeom>
            <a:solidFill>
              <a:srgbClr val="FF7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3738;p127">
              <a:extLst>
                <a:ext uri="{FF2B5EF4-FFF2-40B4-BE49-F238E27FC236}">
                  <a16:creationId xmlns:a16="http://schemas.microsoft.com/office/drawing/2014/main" id="{4FCDF013-56A2-7E0A-B1B8-8AC7C3AE67DB}"/>
                </a:ext>
              </a:extLst>
            </p:cNvPr>
            <p:cNvSpPr/>
            <p:nvPr/>
          </p:nvSpPr>
          <p:spPr>
            <a:xfrm>
              <a:off x="3963300" y="1865850"/>
              <a:ext cx="32650" cy="3275"/>
            </a:xfrm>
            <a:custGeom>
              <a:avLst/>
              <a:gdLst/>
              <a:ahLst/>
              <a:cxnLst/>
              <a:rect l="l" t="t" r="r" b="b"/>
              <a:pathLst>
                <a:path w="1306" h="131" extrusionOk="0">
                  <a:moveTo>
                    <a:pt x="1" y="131"/>
                  </a:moveTo>
                  <a:cubicBezTo>
                    <a:pt x="457" y="131"/>
                    <a:pt x="881" y="65"/>
                    <a:pt x="1305" y="0"/>
                  </a:cubicBezTo>
                  <a:cubicBezTo>
                    <a:pt x="881" y="65"/>
                    <a:pt x="457" y="131"/>
                    <a:pt x="1" y="131"/>
                  </a:cubicBezTo>
                  <a:close/>
                </a:path>
              </a:pathLst>
            </a:custGeom>
            <a:solidFill>
              <a:srgbClr val="FF7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3739;p127">
              <a:extLst>
                <a:ext uri="{FF2B5EF4-FFF2-40B4-BE49-F238E27FC236}">
                  <a16:creationId xmlns:a16="http://schemas.microsoft.com/office/drawing/2014/main" id="{48BCEBC6-6DB0-6436-B6B3-665E45EF1085}"/>
                </a:ext>
              </a:extLst>
            </p:cNvPr>
            <p:cNvSpPr/>
            <p:nvPr/>
          </p:nvSpPr>
          <p:spPr>
            <a:xfrm>
              <a:off x="3474000" y="1706000"/>
              <a:ext cx="326225" cy="163125"/>
            </a:xfrm>
            <a:custGeom>
              <a:avLst/>
              <a:gdLst/>
              <a:ahLst/>
              <a:cxnLst/>
              <a:rect l="l" t="t" r="r" b="b"/>
              <a:pathLst>
                <a:path w="13049" h="6525" extrusionOk="0">
                  <a:moveTo>
                    <a:pt x="1" y="1"/>
                  </a:moveTo>
                  <a:cubicBezTo>
                    <a:pt x="1" y="2415"/>
                    <a:pt x="1305" y="4502"/>
                    <a:pt x="3263" y="5644"/>
                  </a:cubicBezTo>
                  <a:cubicBezTo>
                    <a:pt x="4209" y="6199"/>
                    <a:pt x="5318" y="6525"/>
                    <a:pt x="6525" y="6525"/>
                  </a:cubicBezTo>
                  <a:lnTo>
                    <a:pt x="13049" y="6525"/>
                  </a:lnTo>
                  <a:lnTo>
                    <a:pt x="13049" y="3263"/>
                  </a:lnTo>
                  <a:lnTo>
                    <a:pt x="1304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3740;p127">
              <a:extLst>
                <a:ext uri="{FF2B5EF4-FFF2-40B4-BE49-F238E27FC236}">
                  <a16:creationId xmlns:a16="http://schemas.microsoft.com/office/drawing/2014/main" id="{530DA2DD-308C-D5A4-619D-582920BCAFFE}"/>
                </a:ext>
              </a:extLst>
            </p:cNvPr>
            <p:cNvSpPr/>
            <p:nvPr/>
          </p:nvSpPr>
          <p:spPr>
            <a:xfrm>
              <a:off x="3547400" y="3418550"/>
              <a:ext cx="504825" cy="1386375"/>
            </a:xfrm>
            <a:custGeom>
              <a:avLst/>
              <a:gdLst/>
              <a:ahLst/>
              <a:cxnLst/>
              <a:rect l="l" t="t" r="r" b="b"/>
              <a:pathLst>
                <a:path w="20193" h="55455" extrusionOk="0">
                  <a:moveTo>
                    <a:pt x="10113" y="0"/>
                  </a:moveTo>
                  <a:cubicBezTo>
                    <a:pt x="8482" y="0"/>
                    <a:pt x="7079" y="1207"/>
                    <a:pt x="6883" y="2838"/>
                  </a:cubicBezTo>
                  <a:lnTo>
                    <a:pt x="0" y="55454"/>
                  </a:lnTo>
                  <a:lnTo>
                    <a:pt x="20192" y="55454"/>
                  </a:lnTo>
                  <a:lnTo>
                    <a:pt x="13342" y="2838"/>
                  </a:lnTo>
                  <a:cubicBezTo>
                    <a:pt x="13146" y="1207"/>
                    <a:pt x="11744" y="0"/>
                    <a:pt x="10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3741;p127">
              <a:extLst>
                <a:ext uri="{FF2B5EF4-FFF2-40B4-BE49-F238E27FC236}">
                  <a16:creationId xmlns:a16="http://schemas.microsoft.com/office/drawing/2014/main" id="{5B783DF9-B64D-9EF4-4BBC-3CE7398F9D72}"/>
                </a:ext>
              </a:extLst>
            </p:cNvPr>
            <p:cNvSpPr/>
            <p:nvPr/>
          </p:nvSpPr>
          <p:spPr>
            <a:xfrm>
              <a:off x="3471550" y="5049550"/>
              <a:ext cx="657325" cy="407775"/>
            </a:xfrm>
            <a:custGeom>
              <a:avLst/>
              <a:gdLst/>
              <a:ahLst/>
              <a:cxnLst/>
              <a:rect l="l" t="t" r="r" b="b"/>
              <a:pathLst>
                <a:path w="26293" h="16311" extrusionOk="0">
                  <a:moveTo>
                    <a:pt x="1762" y="0"/>
                  </a:moveTo>
                  <a:lnTo>
                    <a:pt x="131" y="12624"/>
                  </a:lnTo>
                  <a:cubicBezTo>
                    <a:pt x="1" y="13537"/>
                    <a:pt x="294" y="14483"/>
                    <a:pt x="914" y="15201"/>
                  </a:cubicBezTo>
                  <a:cubicBezTo>
                    <a:pt x="1534" y="15886"/>
                    <a:pt x="2415" y="16310"/>
                    <a:pt x="3361" y="16310"/>
                  </a:cubicBezTo>
                  <a:lnTo>
                    <a:pt x="22933" y="16310"/>
                  </a:lnTo>
                  <a:cubicBezTo>
                    <a:pt x="23879" y="16310"/>
                    <a:pt x="24759" y="15886"/>
                    <a:pt x="25379" y="15201"/>
                  </a:cubicBezTo>
                  <a:cubicBezTo>
                    <a:pt x="25999" y="14483"/>
                    <a:pt x="26292" y="13537"/>
                    <a:pt x="26162" y="12624"/>
                  </a:cubicBezTo>
                  <a:lnTo>
                    <a:pt x="2453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3742;p127">
              <a:extLst>
                <a:ext uri="{FF2B5EF4-FFF2-40B4-BE49-F238E27FC236}">
                  <a16:creationId xmlns:a16="http://schemas.microsoft.com/office/drawing/2014/main" id="{88786346-D221-D432-32B7-DBD99D73FE5A}"/>
                </a:ext>
              </a:extLst>
            </p:cNvPr>
            <p:cNvSpPr/>
            <p:nvPr/>
          </p:nvSpPr>
          <p:spPr>
            <a:xfrm>
              <a:off x="3555550" y="2032200"/>
              <a:ext cx="244675" cy="489325"/>
            </a:xfrm>
            <a:custGeom>
              <a:avLst/>
              <a:gdLst/>
              <a:ahLst/>
              <a:cxnLst/>
              <a:rect l="l" t="t" r="r" b="b"/>
              <a:pathLst>
                <a:path w="9787" h="19573" extrusionOk="0">
                  <a:moveTo>
                    <a:pt x="1" y="1"/>
                  </a:moveTo>
                  <a:lnTo>
                    <a:pt x="1" y="19573"/>
                  </a:lnTo>
                  <a:lnTo>
                    <a:pt x="9787" y="19573"/>
                  </a:lnTo>
                  <a:lnTo>
                    <a:pt x="978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3743;p127">
              <a:extLst>
                <a:ext uri="{FF2B5EF4-FFF2-40B4-BE49-F238E27FC236}">
                  <a16:creationId xmlns:a16="http://schemas.microsoft.com/office/drawing/2014/main" id="{4B32A53F-AFDC-E9E2-ABAC-A00744FDC686}"/>
                </a:ext>
              </a:extLst>
            </p:cNvPr>
            <p:cNvSpPr/>
            <p:nvPr/>
          </p:nvSpPr>
          <p:spPr>
            <a:xfrm>
              <a:off x="3800200" y="2032200"/>
              <a:ext cx="244675" cy="489325"/>
            </a:xfrm>
            <a:custGeom>
              <a:avLst/>
              <a:gdLst/>
              <a:ahLst/>
              <a:cxnLst/>
              <a:rect l="l" t="t" r="r" b="b"/>
              <a:pathLst>
                <a:path w="9787" h="19573" extrusionOk="0">
                  <a:moveTo>
                    <a:pt x="1" y="1"/>
                  </a:moveTo>
                  <a:lnTo>
                    <a:pt x="1" y="19573"/>
                  </a:lnTo>
                  <a:lnTo>
                    <a:pt x="9787" y="19573"/>
                  </a:lnTo>
                  <a:lnTo>
                    <a:pt x="978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3744;p127">
              <a:extLst>
                <a:ext uri="{FF2B5EF4-FFF2-40B4-BE49-F238E27FC236}">
                  <a16:creationId xmlns:a16="http://schemas.microsoft.com/office/drawing/2014/main" id="{CD84CFDA-668E-3963-CBC1-6361A181D781}"/>
                </a:ext>
              </a:extLst>
            </p:cNvPr>
            <p:cNvSpPr/>
            <p:nvPr/>
          </p:nvSpPr>
          <p:spPr>
            <a:xfrm>
              <a:off x="3515600" y="4804900"/>
              <a:ext cx="569225" cy="244675"/>
            </a:xfrm>
            <a:custGeom>
              <a:avLst/>
              <a:gdLst/>
              <a:ahLst/>
              <a:cxnLst/>
              <a:rect l="l" t="t" r="r" b="b"/>
              <a:pathLst>
                <a:path w="22769" h="9787" extrusionOk="0">
                  <a:moveTo>
                    <a:pt x="1272" y="0"/>
                  </a:moveTo>
                  <a:lnTo>
                    <a:pt x="0" y="9786"/>
                  </a:lnTo>
                  <a:lnTo>
                    <a:pt x="22769" y="9786"/>
                  </a:lnTo>
                  <a:lnTo>
                    <a:pt x="2146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3745;p127">
              <a:extLst>
                <a:ext uri="{FF2B5EF4-FFF2-40B4-BE49-F238E27FC236}">
                  <a16:creationId xmlns:a16="http://schemas.microsoft.com/office/drawing/2014/main" id="{9E57352C-76AA-35EE-31BD-641573C06E16}"/>
                </a:ext>
              </a:extLst>
            </p:cNvPr>
            <p:cNvSpPr/>
            <p:nvPr/>
          </p:nvSpPr>
          <p:spPr>
            <a:xfrm>
              <a:off x="3840150" y="247900"/>
              <a:ext cx="31025" cy="31000"/>
            </a:xfrm>
            <a:custGeom>
              <a:avLst/>
              <a:gdLst/>
              <a:ahLst/>
              <a:cxnLst/>
              <a:rect l="l" t="t" r="r" b="b"/>
              <a:pathLst>
                <a:path w="1241" h="1240" extrusionOk="0">
                  <a:moveTo>
                    <a:pt x="1" y="0"/>
                  </a:moveTo>
                  <a:lnTo>
                    <a:pt x="1" y="0"/>
                  </a:lnTo>
                  <a:cubicBezTo>
                    <a:pt x="135" y="77"/>
                    <a:pt x="264" y="165"/>
                    <a:pt x="387" y="264"/>
                  </a:cubicBezTo>
                  <a:lnTo>
                    <a:pt x="387" y="264"/>
                  </a:lnTo>
                  <a:cubicBezTo>
                    <a:pt x="266" y="164"/>
                    <a:pt x="138" y="75"/>
                    <a:pt x="1" y="0"/>
                  </a:cubicBezTo>
                  <a:close/>
                  <a:moveTo>
                    <a:pt x="387" y="264"/>
                  </a:moveTo>
                  <a:cubicBezTo>
                    <a:pt x="532" y="382"/>
                    <a:pt x="668" y="516"/>
                    <a:pt x="802" y="658"/>
                  </a:cubicBezTo>
                  <a:lnTo>
                    <a:pt x="802" y="658"/>
                  </a:lnTo>
                  <a:cubicBezTo>
                    <a:pt x="672" y="513"/>
                    <a:pt x="534" y="381"/>
                    <a:pt x="387" y="264"/>
                  </a:cubicBezTo>
                  <a:close/>
                  <a:moveTo>
                    <a:pt x="802" y="658"/>
                  </a:moveTo>
                  <a:cubicBezTo>
                    <a:pt x="935" y="806"/>
                    <a:pt x="1059" y="968"/>
                    <a:pt x="1175" y="1142"/>
                  </a:cubicBezTo>
                  <a:cubicBezTo>
                    <a:pt x="1175" y="1175"/>
                    <a:pt x="1208" y="1207"/>
                    <a:pt x="1240" y="1240"/>
                  </a:cubicBezTo>
                  <a:cubicBezTo>
                    <a:pt x="1143" y="1077"/>
                    <a:pt x="1045" y="946"/>
                    <a:pt x="947" y="816"/>
                  </a:cubicBezTo>
                  <a:cubicBezTo>
                    <a:pt x="899" y="762"/>
                    <a:pt x="851" y="710"/>
                    <a:pt x="802" y="658"/>
                  </a:cubicBezTo>
                  <a:close/>
                </a:path>
              </a:pathLst>
            </a:custGeom>
            <a:solidFill>
              <a:srgbClr val="FFC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3746;p127">
              <a:extLst>
                <a:ext uri="{FF2B5EF4-FFF2-40B4-BE49-F238E27FC236}">
                  <a16:creationId xmlns:a16="http://schemas.microsoft.com/office/drawing/2014/main" id="{2AC565AE-2928-50FD-AB32-C54472F576B4}"/>
                </a:ext>
              </a:extLst>
            </p:cNvPr>
            <p:cNvSpPr/>
            <p:nvPr/>
          </p:nvSpPr>
          <p:spPr>
            <a:xfrm>
              <a:off x="3800200" y="1135150"/>
              <a:ext cx="326225" cy="407775"/>
            </a:xfrm>
            <a:custGeom>
              <a:avLst/>
              <a:gdLst/>
              <a:ahLst/>
              <a:cxnLst/>
              <a:rect l="l" t="t" r="r" b="b"/>
              <a:pathLst>
                <a:path w="13049" h="16311" extrusionOk="0">
                  <a:moveTo>
                    <a:pt x="1" y="1"/>
                  </a:moveTo>
                  <a:lnTo>
                    <a:pt x="1" y="16311"/>
                  </a:lnTo>
                  <a:lnTo>
                    <a:pt x="13049" y="16311"/>
                  </a:lnTo>
                  <a:lnTo>
                    <a:pt x="1304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3747;p127">
              <a:extLst>
                <a:ext uri="{FF2B5EF4-FFF2-40B4-BE49-F238E27FC236}">
                  <a16:creationId xmlns:a16="http://schemas.microsoft.com/office/drawing/2014/main" id="{5B61DBD8-1E9B-130D-09FF-C5BC00556233}"/>
                </a:ext>
              </a:extLst>
            </p:cNvPr>
            <p:cNvSpPr/>
            <p:nvPr/>
          </p:nvSpPr>
          <p:spPr>
            <a:xfrm>
              <a:off x="3800200" y="1706000"/>
              <a:ext cx="326225" cy="163125"/>
            </a:xfrm>
            <a:custGeom>
              <a:avLst/>
              <a:gdLst/>
              <a:ahLst/>
              <a:cxnLst/>
              <a:rect l="l" t="t" r="r" b="b"/>
              <a:pathLst>
                <a:path w="13049" h="6525" extrusionOk="0">
                  <a:moveTo>
                    <a:pt x="1" y="1"/>
                  </a:moveTo>
                  <a:lnTo>
                    <a:pt x="1" y="3263"/>
                  </a:lnTo>
                  <a:lnTo>
                    <a:pt x="1" y="6525"/>
                  </a:lnTo>
                  <a:lnTo>
                    <a:pt x="6525" y="6525"/>
                  </a:lnTo>
                  <a:cubicBezTo>
                    <a:pt x="6981" y="6525"/>
                    <a:pt x="7405" y="6459"/>
                    <a:pt x="7829" y="6394"/>
                  </a:cubicBezTo>
                  <a:cubicBezTo>
                    <a:pt x="10374" y="5872"/>
                    <a:pt x="12396" y="3850"/>
                    <a:pt x="12918" y="1306"/>
                  </a:cubicBezTo>
                  <a:cubicBezTo>
                    <a:pt x="12983" y="881"/>
                    <a:pt x="13049" y="457"/>
                    <a:pt x="130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3748;p127">
              <a:extLst>
                <a:ext uri="{FF2B5EF4-FFF2-40B4-BE49-F238E27FC236}">
                  <a16:creationId xmlns:a16="http://schemas.microsoft.com/office/drawing/2014/main" id="{3775F00D-B99E-6B84-4F8D-C14842A24825}"/>
                </a:ext>
              </a:extLst>
            </p:cNvPr>
            <p:cNvSpPr/>
            <p:nvPr/>
          </p:nvSpPr>
          <p:spPr>
            <a:xfrm>
              <a:off x="3736600" y="242200"/>
              <a:ext cx="37525" cy="26100"/>
            </a:xfrm>
            <a:custGeom>
              <a:avLst/>
              <a:gdLst/>
              <a:ahLst/>
              <a:cxnLst/>
              <a:rect l="l" t="t" r="r" b="b"/>
              <a:pathLst>
                <a:path w="1501" h="1044" extrusionOk="0">
                  <a:moveTo>
                    <a:pt x="1501" y="0"/>
                  </a:moveTo>
                  <a:cubicBezTo>
                    <a:pt x="946" y="196"/>
                    <a:pt x="424" y="522"/>
                    <a:pt x="0" y="1044"/>
                  </a:cubicBezTo>
                  <a:cubicBezTo>
                    <a:pt x="424" y="522"/>
                    <a:pt x="946" y="196"/>
                    <a:pt x="15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3749;p127">
              <a:extLst>
                <a:ext uri="{FF2B5EF4-FFF2-40B4-BE49-F238E27FC236}">
                  <a16:creationId xmlns:a16="http://schemas.microsoft.com/office/drawing/2014/main" id="{A7CC12ED-4B4E-EF1E-CF7B-1EF0FF56E4CA}"/>
                </a:ext>
              </a:extLst>
            </p:cNvPr>
            <p:cNvSpPr/>
            <p:nvPr/>
          </p:nvSpPr>
          <p:spPr>
            <a:xfrm>
              <a:off x="3728450" y="278875"/>
              <a:ext cx="825" cy="3300"/>
            </a:xfrm>
            <a:custGeom>
              <a:avLst/>
              <a:gdLst/>
              <a:ahLst/>
              <a:cxnLst/>
              <a:rect l="l" t="t" r="r" b="b"/>
              <a:pathLst>
                <a:path w="33" h="132" extrusionOk="0">
                  <a:moveTo>
                    <a:pt x="0" y="131"/>
                  </a:moveTo>
                  <a:cubicBezTo>
                    <a:pt x="33" y="66"/>
                    <a:pt x="33" y="1"/>
                    <a:pt x="33" y="1"/>
                  </a:cubicBezTo>
                  <a:cubicBezTo>
                    <a:pt x="33" y="1"/>
                    <a:pt x="33" y="66"/>
                    <a:pt x="0" y="13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3750;p127">
              <a:extLst>
                <a:ext uri="{FF2B5EF4-FFF2-40B4-BE49-F238E27FC236}">
                  <a16:creationId xmlns:a16="http://schemas.microsoft.com/office/drawing/2014/main" id="{F87DEBCE-6FDE-EEE5-9AD9-03B0849F6B93}"/>
                </a:ext>
              </a:extLst>
            </p:cNvPr>
            <p:cNvSpPr/>
            <p:nvPr/>
          </p:nvSpPr>
          <p:spPr>
            <a:xfrm>
              <a:off x="3474000" y="808950"/>
              <a:ext cx="326225" cy="326225"/>
            </a:xfrm>
            <a:custGeom>
              <a:avLst/>
              <a:gdLst/>
              <a:ahLst/>
              <a:cxnLst/>
              <a:rect l="l" t="t" r="r" b="b"/>
              <a:pathLst>
                <a:path w="13049" h="13049" extrusionOk="0">
                  <a:moveTo>
                    <a:pt x="3067" y="1"/>
                  </a:moveTo>
                  <a:lnTo>
                    <a:pt x="2578" y="1567"/>
                  </a:lnTo>
                  <a:cubicBezTo>
                    <a:pt x="2447" y="1991"/>
                    <a:pt x="2284" y="2447"/>
                    <a:pt x="2154" y="2871"/>
                  </a:cubicBezTo>
                  <a:cubicBezTo>
                    <a:pt x="1762" y="4144"/>
                    <a:pt x="1403" y="5351"/>
                    <a:pt x="1077" y="6394"/>
                  </a:cubicBezTo>
                  <a:cubicBezTo>
                    <a:pt x="947" y="6949"/>
                    <a:pt x="784" y="7438"/>
                    <a:pt x="653" y="7895"/>
                  </a:cubicBezTo>
                  <a:cubicBezTo>
                    <a:pt x="620" y="8058"/>
                    <a:pt x="588" y="8188"/>
                    <a:pt x="555" y="8352"/>
                  </a:cubicBezTo>
                  <a:cubicBezTo>
                    <a:pt x="457" y="8645"/>
                    <a:pt x="392" y="8906"/>
                    <a:pt x="327" y="9167"/>
                  </a:cubicBezTo>
                  <a:cubicBezTo>
                    <a:pt x="229" y="9656"/>
                    <a:pt x="131" y="10080"/>
                    <a:pt x="66" y="10407"/>
                  </a:cubicBezTo>
                  <a:cubicBezTo>
                    <a:pt x="33" y="10570"/>
                    <a:pt x="1" y="10700"/>
                    <a:pt x="1" y="10831"/>
                  </a:cubicBezTo>
                  <a:cubicBezTo>
                    <a:pt x="1" y="10896"/>
                    <a:pt x="1" y="10929"/>
                    <a:pt x="1" y="10994"/>
                  </a:cubicBezTo>
                  <a:lnTo>
                    <a:pt x="1" y="13049"/>
                  </a:lnTo>
                  <a:lnTo>
                    <a:pt x="13049" y="13049"/>
                  </a:lnTo>
                  <a:lnTo>
                    <a:pt x="1304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3751;p127">
              <a:extLst>
                <a:ext uri="{FF2B5EF4-FFF2-40B4-BE49-F238E27FC236}">
                  <a16:creationId xmlns:a16="http://schemas.microsoft.com/office/drawing/2014/main" id="{1A795F9A-EB74-7B12-D748-570E92F001EC}"/>
                </a:ext>
              </a:extLst>
            </p:cNvPr>
            <p:cNvSpPr/>
            <p:nvPr/>
          </p:nvSpPr>
          <p:spPr>
            <a:xfrm>
              <a:off x="3825475" y="242200"/>
              <a:ext cx="38350" cy="26100"/>
            </a:xfrm>
            <a:custGeom>
              <a:avLst/>
              <a:gdLst/>
              <a:ahLst/>
              <a:cxnLst/>
              <a:rect l="l" t="t" r="r" b="b"/>
              <a:pathLst>
                <a:path w="1534" h="1044" extrusionOk="0">
                  <a:moveTo>
                    <a:pt x="1" y="0"/>
                  </a:moveTo>
                  <a:cubicBezTo>
                    <a:pt x="415" y="138"/>
                    <a:pt x="797" y="341"/>
                    <a:pt x="1134" y="632"/>
                  </a:cubicBezTo>
                  <a:lnTo>
                    <a:pt x="1134" y="632"/>
                  </a:lnTo>
                  <a:cubicBezTo>
                    <a:pt x="965" y="475"/>
                    <a:pt x="786" y="337"/>
                    <a:pt x="588" y="228"/>
                  </a:cubicBezTo>
                  <a:cubicBezTo>
                    <a:pt x="392" y="131"/>
                    <a:pt x="197" y="65"/>
                    <a:pt x="1" y="0"/>
                  </a:cubicBezTo>
                  <a:close/>
                  <a:moveTo>
                    <a:pt x="1134" y="632"/>
                  </a:moveTo>
                  <a:cubicBezTo>
                    <a:pt x="1271" y="759"/>
                    <a:pt x="1403" y="898"/>
                    <a:pt x="1534" y="1044"/>
                  </a:cubicBezTo>
                  <a:cubicBezTo>
                    <a:pt x="1409" y="890"/>
                    <a:pt x="1275" y="753"/>
                    <a:pt x="1134" y="63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3752;p127">
              <a:extLst>
                <a:ext uri="{FF2B5EF4-FFF2-40B4-BE49-F238E27FC236}">
                  <a16:creationId xmlns:a16="http://schemas.microsoft.com/office/drawing/2014/main" id="{33E071DD-EB75-01E3-52B5-88D10A9D1B3B}"/>
                </a:ext>
              </a:extLst>
            </p:cNvPr>
            <p:cNvSpPr/>
            <p:nvPr/>
          </p:nvSpPr>
          <p:spPr>
            <a:xfrm>
              <a:off x="3871150" y="278875"/>
              <a:ext cx="850" cy="3300"/>
            </a:xfrm>
            <a:custGeom>
              <a:avLst/>
              <a:gdLst/>
              <a:ahLst/>
              <a:cxnLst/>
              <a:rect l="l" t="t" r="r" b="b"/>
              <a:pathLst>
                <a:path w="34" h="132" extrusionOk="0">
                  <a:moveTo>
                    <a:pt x="33" y="131"/>
                  </a:moveTo>
                  <a:cubicBezTo>
                    <a:pt x="0" y="66"/>
                    <a:pt x="0" y="1"/>
                    <a:pt x="0" y="1"/>
                  </a:cubicBezTo>
                  <a:cubicBezTo>
                    <a:pt x="0" y="1"/>
                    <a:pt x="0" y="66"/>
                    <a:pt x="33" y="13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3753;p127">
              <a:extLst>
                <a:ext uri="{FF2B5EF4-FFF2-40B4-BE49-F238E27FC236}">
                  <a16:creationId xmlns:a16="http://schemas.microsoft.com/office/drawing/2014/main" id="{CE06838C-E303-A7DA-4B3F-8217EFA4A4DF}"/>
                </a:ext>
              </a:extLst>
            </p:cNvPr>
            <p:cNvSpPr/>
            <p:nvPr/>
          </p:nvSpPr>
          <p:spPr>
            <a:xfrm>
              <a:off x="3800200" y="808950"/>
              <a:ext cx="326225" cy="326225"/>
            </a:xfrm>
            <a:custGeom>
              <a:avLst/>
              <a:gdLst/>
              <a:ahLst/>
              <a:cxnLst/>
              <a:rect l="l" t="t" r="r" b="b"/>
              <a:pathLst>
                <a:path w="13049" h="13049" extrusionOk="0">
                  <a:moveTo>
                    <a:pt x="1" y="1"/>
                  </a:moveTo>
                  <a:lnTo>
                    <a:pt x="1" y="13049"/>
                  </a:lnTo>
                  <a:lnTo>
                    <a:pt x="13049" y="13049"/>
                  </a:lnTo>
                  <a:lnTo>
                    <a:pt x="13049" y="10994"/>
                  </a:lnTo>
                  <a:cubicBezTo>
                    <a:pt x="13049" y="10929"/>
                    <a:pt x="13049" y="10896"/>
                    <a:pt x="13049" y="10831"/>
                  </a:cubicBezTo>
                  <a:cubicBezTo>
                    <a:pt x="13016" y="10700"/>
                    <a:pt x="13016" y="10570"/>
                    <a:pt x="12983" y="10407"/>
                  </a:cubicBezTo>
                  <a:cubicBezTo>
                    <a:pt x="12918" y="10080"/>
                    <a:pt x="12820" y="9656"/>
                    <a:pt x="12690" y="9167"/>
                  </a:cubicBezTo>
                  <a:cubicBezTo>
                    <a:pt x="12657" y="8906"/>
                    <a:pt x="12559" y="8645"/>
                    <a:pt x="12494" y="8352"/>
                  </a:cubicBezTo>
                  <a:cubicBezTo>
                    <a:pt x="12461" y="8188"/>
                    <a:pt x="12429" y="8058"/>
                    <a:pt x="12363" y="7895"/>
                  </a:cubicBezTo>
                  <a:cubicBezTo>
                    <a:pt x="12233" y="7438"/>
                    <a:pt x="12103" y="6949"/>
                    <a:pt x="11939" y="6394"/>
                  </a:cubicBezTo>
                  <a:cubicBezTo>
                    <a:pt x="11646" y="5351"/>
                    <a:pt x="11287" y="4144"/>
                    <a:pt x="10863" y="2871"/>
                  </a:cubicBezTo>
                  <a:cubicBezTo>
                    <a:pt x="10733" y="2447"/>
                    <a:pt x="10602" y="1991"/>
                    <a:pt x="10472" y="1567"/>
                  </a:cubicBezTo>
                  <a:lnTo>
                    <a:pt x="998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3754;p127">
              <a:extLst>
                <a:ext uri="{FF2B5EF4-FFF2-40B4-BE49-F238E27FC236}">
                  <a16:creationId xmlns:a16="http://schemas.microsoft.com/office/drawing/2014/main" id="{B641E70B-8C41-D209-4A50-234A63EC59D8}"/>
                </a:ext>
              </a:extLst>
            </p:cNvPr>
            <p:cNvSpPr/>
            <p:nvPr/>
          </p:nvSpPr>
          <p:spPr>
            <a:xfrm>
              <a:off x="3550650" y="237900"/>
              <a:ext cx="499125" cy="571075"/>
            </a:xfrm>
            <a:custGeom>
              <a:avLst/>
              <a:gdLst/>
              <a:ahLst/>
              <a:cxnLst/>
              <a:rect l="l" t="t" r="r" b="b"/>
              <a:pathLst>
                <a:path w="19965" h="22843" extrusionOk="0">
                  <a:moveTo>
                    <a:pt x="9978" y="1"/>
                  </a:moveTo>
                  <a:cubicBezTo>
                    <a:pt x="9632" y="1"/>
                    <a:pt x="9281" y="58"/>
                    <a:pt x="8939" y="172"/>
                  </a:cubicBezTo>
                  <a:cubicBezTo>
                    <a:pt x="8384" y="368"/>
                    <a:pt x="7862" y="694"/>
                    <a:pt x="7438" y="1216"/>
                  </a:cubicBezTo>
                  <a:cubicBezTo>
                    <a:pt x="7406" y="1281"/>
                    <a:pt x="7373" y="1346"/>
                    <a:pt x="7308" y="1379"/>
                  </a:cubicBezTo>
                  <a:cubicBezTo>
                    <a:pt x="7275" y="1477"/>
                    <a:pt x="7210" y="1542"/>
                    <a:pt x="7145" y="1640"/>
                  </a:cubicBezTo>
                  <a:cubicBezTo>
                    <a:pt x="7145" y="1640"/>
                    <a:pt x="7145" y="1705"/>
                    <a:pt x="7112" y="1770"/>
                  </a:cubicBezTo>
                  <a:cubicBezTo>
                    <a:pt x="7112" y="1770"/>
                    <a:pt x="7112" y="1803"/>
                    <a:pt x="7079" y="1803"/>
                  </a:cubicBezTo>
                  <a:cubicBezTo>
                    <a:pt x="6623" y="3173"/>
                    <a:pt x="2806" y="14068"/>
                    <a:pt x="1" y="22843"/>
                  </a:cubicBezTo>
                  <a:lnTo>
                    <a:pt x="19964" y="22843"/>
                  </a:lnTo>
                  <a:cubicBezTo>
                    <a:pt x="17126" y="14068"/>
                    <a:pt x="13342" y="3173"/>
                    <a:pt x="12853" y="1803"/>
                  </a:cubicBezTo>
                  <a:cubicBezTo>
                    <a:pt x="12853" y="1803"/>
                    <a:pt x="12853" y="1770"/>
                    <a:pt x="12853" y="1770"/>
                  </a:cubicBezTo>
                  <a:cubicBezTo>
                    <a:pt x="12820" y="1705"/>
                    <a:pt x="12820" y="1640"/>
                    <a:pt x="12820" y="1640"/>
                  </a:cubicBezTo>
                  <a:cubicBezTo>
                    <a:pt x="12723" y="1477"/>
                    <a:pt x="12625" y="1346"/>
                    <a:pt x="12527" y="1216"/>
                  </a:cubicBezTo>
                  <a:cubicBezTo>
                    <a:pt x="12103" y="694"/>
                    <a:pt x="11581" y="368"/>
                    <a:pt x="10994" y="172"/>
                  </a:cubicBezTo>
                  <a:cubicBezTo>
                    <a:pt x="10668" y="58"/>
                    <a:pt x="10325" y="1"/>
                    <a:pt x="997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3755;p127">
              <a:extLst>
                <a:ext uri="{FF2B5EF4-FFF2-40B4-BE49-F238E27FC236}">
                  <a16:creationId xmlns:a16="http://schemas.microsoft.com/office/drawing/2014/main" id="{895CE8D5-DCD3-916D-B5E5-3E12731879E6}"/>
                </a:ext>
              </a:extLst>
            </p:cNvPr>
            <p:cNvSpPr/>
            <p:nvPr/>
          </p:nvSpPr>
          <p:spPr>
            <a:xfrm>
              <a:off x="3474000" y="1542900"/>
              <a:ext cx="326225" cy="163125"/>
            </a:xfrm>
            <a:custGeom>
              <a:avLst/>
              <a:gdLst/>
              <a:ahLst/>
              <a:cxnLst/>
              <a:rect l="l" t="t" r="r" b="b"/>
              <a:pathLst>
                <a:path w="13049" h="6525" extrusionOk="0">
                  <a:moveTo>
                    <a:pt x="1" y="1"/>
                  </a:moveTo>
                  <a:lnTo>
                    <a:pt x="1" y="6525"/>
                  </a:lnTo>
                  <a:lnTo>
                    <a:pt x="13049" y="6525"/>
                  </a:lnTo>
                  <a:lnTo>
                    <a:pt x="1304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3756;p127">
              <a:extLst>
                <a:ext uri="{FF2B5EF4-FFF2-40B4-BE49-F238E27FC236}">
                  <a16:creationId xmlns:a16="http://schemas.microsoft.com/office/drawing/2014/main" id="{19452599-C6E3-27C2-0E8E-85A4059DC4F1}"/>
                </a:ext>
              </a:extLst>
            </p:cNvPr>
            <p:cNvSpPr/>
            <p:nvPr/>
          </p:nvSpPr>
          <p:spPr>
            <a:xfrm>
              <a:off x="3800200" y="1542900"/>
              <a:ext cx="326225" cy="163125"/>
            </a:xfrm>
            <a:custGeom>
              <a:avLst/>
              <a:gdLst/>
              <a:ahLst/>
              <a:cxnLst/>
              <a:rect l="l" t="t" r="r" b="b"/>
              <a:pathLst>
                <a:path w="13049" h="6525" extrusionOk="0">
                  <a:moveTo>
                    <a:pt x="1" y="1"/>
                  </a:moveTo>
                  <a:lnTo>
                    <a:pt x="1" y="6525"/>
                  </a:lnTo>
                  <a:lnTo>
                    <a:pt x="13049" y="6525"/>
                  </a:lnTo>
                  <a:lnTo>
                    <a:pt x="1304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" name="Google Shape;3998;p127">
            <a:extLst>
              <a:ext uri="{FF2B5EF4-FFF2-40B4-BE49-F238E27FC236}">
                <a16:creationId xmlns:a16="http://schemas.microsoft.com/office/drawing/2014/main" id="{E98D7685-9FBC-EACD-8568-679CA8157423}"/>
              </a:ext>
            </a:extLst>
          </p:cNvPr>
          <p:cNvGrpSpPr/>
          <p:nvPr/>
        </p:nvGrpSpPr>
        <p:grpSpPr>
          <a:xfrm rot="19626645">
            <a:off x="7715992" y="1491399"/>
            <a:ext cx="742738" cy="1751058"/>
            <a:chOff x="2576950" y="238125"/>
            <a:chExt cx="2446525" cy="5219200"/>
          </a:xfrm>
        </p:grpSpPr>
        <p:sp>
          <p:nvSpPr>
            <p:cNvPr id="61" name="Google Shape;3999;p127">
              <a:extLst>
                <a:ext uri="{FF2B5EF4-FFF2-40B4-BE49-F238E27FC236}">
                  <a16:creationId xmlns:a16="http://schemas.microsoft.com/office/drawing/2014/main" id="{E7C7CEB4-17B2-C417-1AA1-240DC75CF8C3}"/>
                </a:ext>
              </a:extLst>
            </p:cNvPr>
            <p:cNvSpPr/>
            <p:nvPr/>
          </p:nvSpPr>
          <p:spPr>
            <a:xfrm>
              <a:off x="3718650" y="543925"/>
              <a:ext cx="163125" cy="348250"/>
            </a:xfrm>
            <a:custGeom>
              <a:avLst/>
              <a:gdLst/>
              <a:ahLst/>
              <a:cxnLst/>
              <a:rect l="l" t="t" r="r" b="b"/>
              <a:pathLst>
                <a:path w="6525" h="13930" extrusionOk="0">
                  <a:moveTo>
                    <a:pt x="1" y="0"/>
                  </a:moveTo>
                  <a:lnTo>
                    <a:pt x="1" y="13929"/>
                  </a:lnTo>
                  <a:lnTo>
                    <a:pt x="6525" y="13929"/>
                  </a:lnTo>
                  <a:lnTo>
                    <a:pt x="6525" y="0"/>
                  </a:lnTo>
                  <a:cubicBezTo>
                    <a:pt x="5579" y="555"/>
                    <a:pt x="4437" y="881"/>
                    <a:pt x="3263" y="881"/>
                  </a:cubicBezTo>
                  <a:cubicBezTo>
                    <a:pt x="2088" y="881"/>
                    <a:pt x="947" y="555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4000;p127">
              <a:extLst>
                <a:ext uri="{FF2B5EF4-FFF2-40B4-BE49-F238E27FC236}">
                  <a16:creationId xmlns:a16="http://schemas.microsoft.com/office/drawing/2014/main" id="{E52A10C8-4220-12A5-AC35-82666DAC145D}"/>
                </a:ext>
              </a:extLst>
            </p:cNvPr>
            <p:cNvSpPr/>
            <p:nvPr/>
          </p:nvSpPr>
          <p:spPr>
            <a:xfrm>
              <a:off x="3147800" y="4397150"/>
              <a:ext cx="1304825" cy="733975"/>
            </a:xfrm>
            <a:custGeom>
              <a:avLst/>
              <a:gdLst/>
              <a:ahLst/>
              <a:cxnLst/>
              <a:rect l="l" t="t" r="r" b="b"/>
              <a:pathLst>
                <a:path w="52193" h="29359" extrusionOk="0">
                  <a:moveTo>
                    <a:pt x="5807" y="0"/>
                  </a:moveTo>
                  <a:lnTo>
                    <a:pt x="66" y="28706"/>
                  </a:lnTo>
                  <a:cubicBezTo>
                    <a:pt x="33" y="28934"/>
                    <a:pt x="1" y="29130"/>
                    <a:pt x="1" y="29358"/>
                  </a:cubicBezTo>
                  <a:lnTo>
                    <a:pt x="52192" y="29358"/>
                  </a:lnTo>
                  <a:cubicBezTo>
                    <a:pt x="52192" y="29130"/>
                    <a:pt x="52160" y="28934"/>
                    <a:pt x="52127" y="28706"/>
                  </a:cubicBezTo>
                  <a:lnTo>
                    <a:pt x="4638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4001;p127">
              <a:extLst>
                <a:ext uri="{FF2B5EF4-FFF2-40B4-BE49-F238E27FC236}">
                  <a16:creationId xmlns:a16="http://schemas.microsoft.com/office/drawing/2014/main" id="{03625D4C-580E-ECC7-3B66-FECDCE37E8EB}"/>
                </a:ext>
              </a:extLst>
            </p:cNvPr>
            <p:cNvSpPr/>
            <p:nvPr/>
          </p:nvSpPr>
          <p:spPr>
            <a:xfrm>
              <a:off x="3800200" y="2358400"/>
              <a:ext cx="1223275" cy="2038775"/>
            </a:xfrm>
            <a:custGeom>
              <a:avLst/>
              <a:gdLst/>
              <a:ahLst/>
              <a:cxnLst/>
              <a:rect l="l" t="t" r="r" b="b"/>
              <a:pathLst>
                <a:path w="48931" h="81551" extrusionOk="0">
                  <a:moveTo>
                    <a:pt x="26096" y="16311"/>
                  </a:moveTo>
                  <a:cubicBezTo>
                    <a:pt x="29685" y="16311"/>
                    <a:pt x="32620" y="19246"/>
                    <a:pt x="32620" y="22835"/>
                  </a:cubicBezTo>
                  <a:cubicBezTo>
                    <a:pt x="32620" y="26423"/>
                    <a:pt x="29685" y="29359"/>
                    <a:pt x="26096" y="29359"/>
                  </a:cubicBezTo>
                  <a:lnTo>
                    <a:pt x="13049" y="29359"/>
                  </a:lnTo>
                  <a:cubicBezTo>
                    <a:pt x="9460" y="29359"/>
                    <a:pt x="6525" y="26423"/>
                    <a:pt x="6525" y="22835"/>
                  </a:cubicBezTo>
                  <a:cubicBezTo>
                    <a:pt x="6525" y="19246"/>
                    <a:pt x="9460" y="16311"/>
                    <a:pt x="13049" y="16311"/>
                  </a:cubicBezTo>
                  <a:close/>
                  <a:moveTo>
                    <a:pt x="1" y="1"/>
                  </a:moveTo>
                  <a:lnTo>
                    <a:pt x="1" y="81550"/>
                  </a:lnTo>
                  <a:lnTo>
                    <a:pt x="39144" y="81550"/>
                  </a:lnTo>
                  <a:cubicBezTo>
                    <a:pt x="44527" y="81550"/>
                    <a:pt x="48930" y="77147"/>
                    <a:pt x="48930" y="71764"/>
                  </a:cubicBezTo>
                  <a:lnTo>
                    <a:pt x="48930" y="68502"/>
                  </a:lnTo>
                  <a:lnTo>
                    <a:pt x="9787" y="68502"/>
                  </a:lnTo>
                  <a:cubicBezTo>
                    <a:pt x="7992" y="68502"/>
                    <a:pt x="6525" y="67034"/>
                    <a:pt x="6525" y="65240"/>
                  </a:cubicBezTo>
                  <a:cubicBezTo>
                    <a:pt x="6525" y="63446"/>
                    <a:pt x="7992" y="61978"/>
                    <a:pt x="9787" y="61978"/>
                  </a:cubicBezTo>
                  <a:lnTo>
                    <a:pt x="48930" y="61978"/>
                  </a:lnTo>
                  <a:lnTo>
                    <a:pt x="48930" y="58716"/>
                  </a:lnTo>
                  <a:lnTo>
                    <a:pt x="9787" y="58716"/>
                  </a:lnTo>
                  <a:cubicBezTo>
                    <a:pt x="7992" y="58716"/>
                    <a:pt x="6525" y="57249"/>
                    <a:pt x="6525" y="55454"/>
                  </a:cubicBezTo>
                  <a:cubicBezTo>
                    <a:pt x="6525" y="53660"/>
                    <a:pt x="7992" y="52192"/>
                    <a:pt x="9787" y="52192"/>
                  </a:cubicBezTo>
                  <a:lnTo>
                    <a:pt x="48930" y="52192"/>
                  </a:lnTo>
                  <a:lnTo>
                    <a:pt x="48930" y="48930"/>
                  </a:lnTo>
                  <a:lnTo>
                    <a:pt x="9787" y="48930"/>
                  </a:lnTo>
                  <a:cubicBezTo>
                    <a:pt x="7992" y="48930"/>
                    <a:pt x="6525" y="47463"/>
                    <a:pt x="6525" y="45668"/>
                  </a:cubicBezTo>
                  <a:cubicBezTo>
                    <a:pt x="6525" y="43874"/>
                    <a:pt x="7992" y="42406"/>
                    <a:pt x="9787" y="42406"/>
                  </a:cubicBezTo>
                  <a:lnTo>
                    <a:pt x="48930" y="42406"/>
                  </a:lnTo>
                  <a:lnTo>
                    <a:pt x="489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4002;p127">
              <a:extLst>
                <a:ext uri="{FF2B5EF4-FFF2-40B4-BE49-F238E27FC236}">
                  <a16:creationId xmlns:a16="http://schemas.microsoft.com/office/drawing/2014/main" id="{5F22D5E7-11A1-A5B4-7C79-B54CE065AC5D}"/>
                </a:ext>
              </a:extLst>
            </p:cNvPr>
            <p:cNvSpPr/>
            <p:nvPr/>
          </p:nvSpPr>
          <p:spPr>
            <a:xfrm>
              <a:off x="2576950" y="2358400"/>
              <a:ext cx="1223275" cy="2038775"/>
            </a:xfrm>
            <a:custGeom>
              <a:avLst/>
              <a:gdLst/>
              <a:ahLst/>
              <a:cxnLst/>
              <a:rect l="l" t="t" r="r" b="b"/>
              <a:pathLst>
                <a:path w="48931" h="81551" extrusionOk="0">
                  <a:moveTo>
                    <a:pt x="1" y="1"/>
                  </a:moveTo>
                  <a:lnTo>
                    <a:pt x="1" y="13049"/>
                  </a:lnTo>
                  <a:lnTo>
                    <a:pt x="26097" y="13049"/>
                  </a:lnTo>
                  <a:cubicBezTo>
                    <a:pt x="29685" y="13049"/>
                    <a:pt x="32621" y="15984"/>
                    <a:pt x="32621" y="19573"/>
                  </a:cubicBezTo>
                  <a:lnTo>
                    <a:pt x="32621" y="58716"/>
                  </a:lnTo>
                  <a:cubicBezTo>
                    <a:pt x="32621" y="62305"/>
                    <a:pt x="29685" y="65240"/>
                    <a:pt x="26097" y="65240"/>
                  </a:cubicBezTo>
                  <a:lnTo>
                    <a:pt x="1" y="65240"/>
                  </a:lnTo>
                  <a:lnTo>
                    <a:pt x="1" y="71764"/>
                  </a:lnTo>
                  <a:cubicBezTo>
                    <a:pt x="1" y="77147"/>
                    <a:pt x="4404" y="81550"/>
                    <a:pt x="9787" y="81550"/>
                  </a:cubicBezTo>
                  <a:lnTo>
                    <a:pt x="48931" y="81550"/>
                  </a:lnTo>
                  <a:lnTo>
                    <a:pt x="4893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4003;p127">
              <a:extLst>
                <a:ext uri="{FF2B5EF4-FFF2-40B4-BE49-F238E27FC236}">
                  <a16:creationId xmlns:a16="http://schemas.microsoft.com/office/drawing/2014/main" id="{7188B30A-18D4-074C-31CB-D2311C71A2D1}"/>
                </a:ext>
              </a:extLst>
            </p:cNvPr>
            <p:cNvSpPr/>
            <p:nvPr/>
          </p:nvSpPr>
          <p:spPr>
            <a:xfrm>
              <a:off x="2579400" y="890500"/>
              <a:ext cx="1220825" cy="1223275"/>
            </a:xfrm>
            <a:custGeom>
              <a:avLst/>
              <a:gdLst/>
              <a:ahLst/>
              <a:cxnLst/>
              <a:rect l="l" t="t" r="r" b="b"/>
              <a:pathLst>
                <a:path w="48833" h="48931" extrusionOk="0">
                  <a:moveTo>
                    <a:pt x="43809" y="1"/>
                  </a:moveTo>
                  <a:cubicBezTo>
                    <a:pt x="39764" y="1"/>
                    <a:pt x="36046" y="1828"/>
                    <a:pt x="33534" y="4992"/>
                  </a:cubicBezTo>
                  <a:lnTo>
                    <a:pt x="1305" y="46028"/>
                  </a:lnTo>
                  <a:cubicBezTo>
                    <a:pt x="1208" y="46158"/>
                    <a:pt x="1110" y="46288"/>
                    <a:pt x="1012" y="46419"/>
                  </a:cubicBezTo>
                  <a:cubicBezTo>
                    <a:pt x="979" y="46452"/>
                    <a:pt x="947" y="46517"/>
                    <a:pt x="914" y="46549"/>
                  </a:cubicBezTo>
                  <a:cubicBezTo>
                    <a:pt x="881" y="46647"/>
                    <a:pt x="816" y="46745"/>
                    <a:pt x="751" y="46843"/>
                  </a:cubicBezTo>
                  <a:cubicBezTo>
                    <a:pt x="718" y="46876"/>
                    <a:pt x="686" y="46941"/>
                    <a:pt x="686" y="47006"/>
                  </a:cubicBezTo>
                  <a:cubicBezTo>
                    <a:pt x="620" y="47104"/>
                    <a:pt x="555" y="47202"/>
                    <a:pt x="523" y="47300"/>
                  </a:cubicBezTo>
                  <a:cubicBezTo>
                    <a:pt x="457" y="47398"/>
                    <a:pt x="425" y="47495"/>
                    <a:pt x="392" y="47593"/>
                  </a:cubicBezTo>
                  <a:cubicBezTo>
                    <a:pt x="359" y="47691"/>
                    <a:pt x="327" y="47756"/>
                    <a:pt x="294" y="47822"/>
                  </a:cubicBezTo>
                  <a:cubicBezTo>
                    <a:pt x="262" y="47887"/>
                    <a:pt x="229" y="47985"/>
                    <a:pt x="229" y="48083"/>
                  </a:cubicBezTo>
                  <a:cubicBezTo>
                    <a:pt x="196" y="48148"/>
                    <a:pt x="196" y="48180"/>
                    <a:pt x="164" y="48246"/>
                  </a:cubicBezTo>
                  <a:cubicBezTo>
                    <a:pt x="98" y="48474"/>
                    <a:pt x="33" y="48702"/>
                    <a:pt x="1" y="48931"/>
                  </a:cubicBezTo>
                  <a:lnTo>
                    <a:pt x="48833" y="48931"/>
                  </a:lnTo>
                  <a:lnTo>
                    <a:pt x="4883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4004;p127">
              <a:extLst>
                <a:ext uri="{FF2B5EF4-FFF2-40B4-BE49-F238E27FC236}">
                  <a16:creationId xmlns:a16="http://schemas.microsoft.com/office/drawing/2014/main" id="{2A249053-C355-986A-3663-9EAACDECC97D}"/>
                </a:ext>
              </a:extLst>
            </p:cNvPr>
            <p:cNvSpPr/>
            <p:nvPr/>
          </p:nvSpPr>
          <p:spPr>
            <a:xfrm>
              <a:off x="3800200" y="890500"/>
              <a:ext cx="1220825" cy="1223275"/>
            </a:xfrm>
            <a:custGeom>
              <a:avLst/>
              <a:gdLst/>
              <a:ahLst/>
              <a:cxnLst/>
              <a:rect l="l" t="t" r="r" b="b"/>
              <a:pathLst>
                <a:path w="48833" h="48931" extrusionOk="0">
                  <a:moveTo>
                    <a:pt x="1" y="1"/>
                  </a:moveTo>
                  <a:lnTo>
                    <a:pt x="1" y="48931"/>
                  </a:lnTo>
                  <a:lnTo>
                    <a:pt x="48833" y="48931"/>
                  </a:lnTo>
                  <a:cubicBezTo>
                    <a:pt x="48637" y="47887"/>
                    <a:pt x="48213" y="46876"/>
                    <a:pt x="47528" y="46028"/>
                  </a:cubicBezTo>
                  <a:lnTo>
                    <a:pt x="15397" y="4992"/>
                  </a:lnTo>
                  <a:cubicBezTo>
                    <a:pt x="12918" y="1828"/>
                    <a:pt x="9167" y="1"/>
                    <a:pt x="51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4005;p127">
              <a:extLst>
                <a:ext uri="{FF2B5EF4-FFF2-40B4-BE49-F238E27FC236}">
                  <a16:creationId xmlns:a16="http://schemas.microsoft.com/office/drawing/2014/main" id="{4B24F5F7-7BDA-111F-C233-200240706135}"/>
                </a:ext>
              </a:extLst>
            </p:cNvPr>
            <p:cNvSpPr/>
            <p:nvPr/>
          </p:nvSpPr>
          <p:spPr>
            <a:xfrm>
              <a:off x="3637100" y="238125"/>
              <a:ext cx="326225" cy="326200"/>
            </a:xfrm>
            <a:custGeom>
              <a:avLst/>
              <a:gdLst/>
              <a:ahLst/>
              <a:cxnLst/>
              <a:rect l="l" t="t" r="r" b="b"/>
              <a:pathLst>
                <a:path w="13049" h="13048" extrusionOk="0">
                  <a:moveTo>
                    <a:pt x="6525" y="0"/>
                  </a:moveTo>
                  <a:cubicBezTo>
                    <a:pt x="2936" y="0"/>
                    <a:pt x="1" y="2936"/>
                    <a:pt x="1" y="6524"/>
                  </a:cubicBezTo>
                  <a:cubicBezTo>
                    <a:pt x="1" y="8938"/>
                    <a:pt x="1305" y="11026"/>
                    <a:pt x="3263" y="12167"/>
                  </a:cubicBezTo>
                  <a:cubicBezTo>
                    <a:pt x="4209" y="12722"/>
                    <a:pt x="5350" y="13048"/>
                    <a:pt x="6525" y="13048"/>
                  </a:cubicBezTo>
                  <a:cubicBezTo>
                    <a:pt x="7699" y="13048"/>
                    <a:pt x="8841" y="12722"/>
                    <a:pt x="9787" y="12167"/>
                  </a:cubicBezTo>
                  <a:cubicBezTo>
                    <a:pt x="11744" y="11026"/>
                    <a:pt x="13049" y="8938"/>
                    <a:pt x="13049" y="6524"/>
                  </a:cubicBezTo>
                  <a:cubicBezTo>
                    <a:pt x="13049" y="2936"/>
                    <a:pt x="10113" y="0"/>
                    <a:pt x="65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4006;p127">
              <a:extLst>
                <a:ext uri="{FF2B5EF4-FFF2-40B4-BE49-F238E27FC236}">
                  <a16:creationId xmlns:a16="http://schemas.microsoft.com/office/drawing/2014/main" id="{E996BC4A-214B-7A64-3C0E-2EE04059AE4B}"/>
                </a:ext>
              </a:extLst>
            </p:cNvPr>
            <p:cNvSpPr/>
            <p:nvPr/>
          </p:nvSpPr>
          <p:spPr>
            <a:xfrm>
              <a:off x="2576950" y="2684600"/>
              <a:ext cx="815525" cy="1304825"/>
            </a:xfrm>
            <a:custGeom>
              <a:avLst/>
              <a:gdLst/>
              <a:ahLst/>
              <a:cxnLst/>
              <a:rect l="l" t="t" r="r" b="b"/>
              <a:pathLst>
                <a:path w="32621" h="52193" extrusionOk="0">
                  <a:moveTo>
                    <a:pt x="1" y="1"/>
                  </a:moveTo>
                  <a:lnTo>
                    <a:pt x="1" y="52192"/>
                  </a:lnTo>
                  <a:lnTo>
                    <a:pt x="26097" y="52192"/>
                  </a:lnTo>
                  <a:cubicBezTo>
                    <a:pt x="29685" y="52192"/>
                    <a:pt x="32621" y="49257"/>
                    <a:pt x="32621" y="45668"/>
                  </a:cubicBezTo>
                  <a:lnTo>
                    <a:pt x="32621" y="6525"/>
                  </a:lnTo>
                  <a:cubicBezTo>
                    <a:pt x="32621" y="2936"/>
                    <a:pt x="29685" y="1"/>
                    <a:pt x="2609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4007;p127">
              <a:extLst>
                <a:ext uri="{FF2B5EF4-FFF2-40B4-BE49-F238E27FC236}">
                  <a16:creationId xmlns:a16="http://schemas.microsoft.com/office/drawing/2014/main" id="{655DCBA9-14BD-7DCB-8EDF-3ECB9559B2A4}"/>
                </a:ext>
              </a:extLst>
            </p:cNvPr>
            <p:cNvSpPr/>
            <p:nvPr/>
          </p:nvSpPr>
          <p:spPr>
            <a:xfrm>
              <a:off x="3963300" y="3907850"/>
              <a:ext cx="1060175" cy="163125"/>
            </a:xfrm>
            <a:custGeom>
              <a:avLst/>
              <a:gdLst/>
              <a:ahLst/>
              <a:cxnLst/>
              <a:rect l="l" t="t" r="r" b="b"/>
              <a:pathLst>
                <a:path w="42407" h="6525" extrusionOk="0">
                  <a:moveTo>
                    <a:pt x="3263" y="0"/>
                  </a:moveTo>
                  <a:cubicBezTo>
                    <a:pt x="1468" y="0"/>
                    <a:pt x="1" y="1468"/>
                    <a:pt x="1" y="3262"/>
                  </a:cubicBezTo>
                  <a:cubicBezTo>
                    <a:pt x="1" y="5056"/>
                    <a:pt x="1468" y="6524"/>
                    <a:pt x="3263" y="6524"/>
                  </a:cubicBezTo>
                  <a:lnTo>
                    <a:pt x="42406" y="6524"/>
                  </a:lnTo>
                  <a:lnTo>
                    <a:pt x="4240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4008;p127">
              <a:extLst>
                <a:ext uri="{FF2B5EF4-FFF2-40B4-BE49-F238E27FC236}">
                  <a16:creationId xmlns:a16="http://schemas.microsoft.com/office/drawing/2014/main" id="{BF321188-230D-E6E5-9BB6-FD9C02D31D8F}"/>
                </a:ext>
              </a:extLst>
            </p:cNvPr>
            <p:cNvSpPr/>
            <p:nvPr/>
          </p:nvSpPr>
          <p:spPr>
            <a:xfrm>
              <a:off x="3963300" y="3663200"/>
              <a:ext cx="1060175" cy="163125"/>
            </a:xfrm>
            <a:custGeom>
              <a:avLst/>
              <a:gdLst/>
              <a:ahLst/>
              <a:cxnLst/>
              <a:rect l="l" t="t" r="r" b="b"/>
              <a:pathLst>
                <a:path w="42407" h="6525" extrusionOk="0">
                  <a:moveTo>
                    <a:pt x="3263" y="0"/>
                  </a:moveTo>
                  <a:cubicBezTo>
                    <a:pt x="1468" y="0"/>
                    <a:pt x="1" y="1468"/>
                    <a:pt x="1" y="3262"/>
                  </a:cubicBezTo>
                  <a:cubicBezTo>
                    <a:pt x="1" y="5057"/>
                    <a:pt x="1468" y="6524"/>
                    <a:pt x="3263" y="6524"/>
                  </a:cubicBezTo>
                  <a:lnTo>
                    <a:pt x="42406" y="6524"/>
                  </a:lnTo>
                  <a:lnTo>
                    <a:pt x="4240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4009;p127">
              <a:extLst>
                <a:ext uri="{FF2B5EF4-FFF2-40B4-BE49-F238E27FC236}">
                  <a16:creationId xmlns:a16="http://schemas.microsoft.com/office/drawing/2014/main" id="{4A7CA96C-3661-F5EA-6768-5C27EEE0D4B4}"/>
                </a:ext>
              </a:extLst>
            </p:cNvPr>
            <p:cNvSpPr/>
            <p:nvPr/>
          </p:nvSpPr>
          <p:spPr>
            <a:xfrm>
              <a:off x="3963300" y="3418550"/>
              <a:ext cx="1060175" cy="163125"/>
            </a:xfrm>
            <a:custGeom>
              <a:avLst/>
              <a:gdLst/>
              <a:ahLst/>
              <a:cxnLst/>
              <a:rect l="l" t="t" r="r" b="b"/>
              <a:pathLst>
                <a:path w="42407" h="6525" extrusionOk="0">
                  <a:moveTo>
                    <a:pt x="3263" y="0"/>
                  </a:moveTo>
                  <a:cubicBezTo>
                    <a:pt x="1468" y="0"/>
                    <a:pt x="1" y="1468"/>
                    <a:pt x="1" y="3262"/>
                  </a:cubicBezTo>
                  <a:cubicBezTo>
                    <a:pt x="1" y="5057"/>
                    <a:pt x="1468" y="6524"/>
                    <a:pt x="3263" y="6524"/>
                  </a:cubicBezTo>
                  <a:lnTo>
                    <a:pt x="42406" y="6524"/>
                  </a:lnTo>
                  <a:lnTo>
                    <a:pt x="4240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4010;p127">
              <a:extLst>
                <a:ext uri="{FF2B5EF4-FFF2-40B4-BE49-F238E27FC236}">
                  <a16:creationId xmlns:a16="http://schemas.microsoft.com/office/drawing/2014/main" id="{F4EA821C-C936-40C2-1446-3ED900DA646B}"/>
                </a:ext>
              </a:extLst>
            </p:cNvPr>
            <p:cNvSpPr/>
            <p:nvPr/>
          </p:nvSpPr>
          <p:spPr>
            <a:xfrm>
              <a:off x="3963300" y="2766150"/>
              <a:ext cx="652425" cy="326225"/>
            </a:xfrm>
            <a:custGeom>
              <a:avLst/>
              <a:gdLst/>
              <a:ahLst/>
              <a:cxnLst/>
              <a:rect l="l" t="t" r="r" b="b"/>
              <a:pathLst>
                <a:path w="26097" h="13049" extrusionOk="0">
                  <a:moveTo>
                    <a:pt x="6525" y="1"/>
                  </a:moveTo>
                  <a:cubicBezTo>
                    <a:pt x="2936" y="1"/>
                    <a:pt x="1" y="2936"/>
                    <a:pt x="1" y="6525"/>
                  </a:cubicBezTo>
                  <a:cubicBezTo>
                    <a:pt x="1" y="10113"/>
                    <a:pt x="2936" y="13049"/>
                    <a:pt x="6525" y="13049"/>
                  </a:cubicBezTo>
                  <a:lnTo>
                    <a:pt x="19572" y="13049"/>
                  </a:lnTo>
                  <a:cubicBezTo>
                    <a:pt x="23161" y="13049"/>
                    <a:pt x="26096" y="10113"/>
                    <a:pt x="26096" y="6525"/>
                  </a:cubicBezTo>
                  <a:cubicBezTo>
                    <a:pt x="26096" y="2936"/>
                    <a:pt x="23161" y="1"/>
                    <a:pt x="195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4011;p127">
              <a:extLst>
                <a:ext uri="{FF2B5EF4-FFF2-40B4-BE49-F238E27FC236}">
                  <a16:creationId xmlns:a16="http://schemas.microsoft.com/office/drawing/2014/main" id="{21842807-269E-3051-EB3F-625C33790C67}"/>
                </a:ext>
              </a:extLst>
            </p:cNvPr>
            <p:cNvSpPr/>
            <p:nvPr/>
          </p:nvSpPr>
          <p:spPr>
            <a:xfrm>
              <a:off x="3147800" y="5131100"/>
              <a:ext cx="1304825" cy="326225"/>
            </a:xfrm>
            <a:custGeom>
              <a:avLst/>
              <a:gdLst/>
              <a:ahLst/>
              <a:cxnLst/>
              <a:rect l="l" t="t" r="r" b="b"/>
              <a:pathLst>
                <a:path w="52193" h="13049" extrusionOk="0">
                  <a:moveTo>
                    <a:pt x="1" y="0"/>
                  </a:moveTo>
                  <a:lnTo>
                    <a:pt x="1" y="9786"/>
                  </a:lnTo>
                  <a:cubicBezTo>
                    <a:pt x="1" y="11580"/>
                    <a:pt x="1469" y="13048"/>
                    <a:pt x="3263" y="13048"/>
                  </a:cubicBezTo>
                  <a:lnTo>
                    <a:pt x="48930" y="13048"/>
                  </a:lnTo>
                  <a:cubicBezTo>
                    <a:pt x="50725" y="13048"/>
                    <a:pt x="52192" y="11580"/>
                    <a:pt x="52192" y="9786"/>
                  </a:cubicBezTo>
                  <a:lnTo>
                    <a:pt x="5219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4012;p127">
              <a:extLst>
                <a:ext uri="{FF2B5EF4-FFF2-40B4-BE49-F238E27FC236}">
                  <a16:creationId xmlns:a16="http://schemas.microsoft.com/office/drawing/2014/main" id="{83C4CF09-8689-A6D0-AFE2-268C3AE778BB}"/>
                </a:ext>
              </a:extLst>
            </p:cNvPr>
            <p:cNvSpPr/>
            <p:nvPr/>
          </p:nvSpPr>
          <p:spPr>
            <a:xfrm>
              <a:off x="2576950" y="2113750"/>
              <a:ext cx="1223275" cy="244675"/>
            </a:xfrm>
            <a:custGeom>
              <a:avLst/>
              <a:gdLst/>
              <a:ahLst/>
              <a:cxnLst/>
              <a:rect l="l" t="t" r="r" b="b"/>
              <a:pathLst>
                <a:path w="48931" h="9787" extrusionOk="0">
                  <a:moveTo>
                    <a:pt x="99" y="1"/>
                  </a:moveTo>
                  <a:cubicBezTo>
                    <a:pt x="33" y="360"/>
                    <a:pt x="1" y="751"/>
                    <a:pt x="1" y="1142"/>
                  </a:cubicBezTo>
                  <a:lnTo>
                    <a:pt x="1" y="9787"/>
                  </a:lnTo>
                  <a:lnTo>
                    <a:pt x="48931" y="9787"/>
                  </a:lnTo>
                  <a:lnTo>
                    <a:pt x="4893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4013;p127">
              <a:extLst>
                <a:ext uri="{FF2B5EF4-FFF2-40B4-BE49-F238E27FC236}">
                  <a16:creationId xmlns:a16="http://schemas.microsoft.com/office/drawing/2014/main" id="{A15FC6F0-745F-6AB7-2E8A-E8C3012D13E6}"/>
                </a:ext>
              </a:extLst>
            </p:cNvPr>
            <p:cNvSpPr/>
            <p:nvPr/>
          </p:nvSpPr>
          <p:spPr>
            <a:xfrm>
              <a:off x="3800200" y="2113750"/>
              <a:ext cx="1223275" cy="244675"/>
            </a:xfrm>
            <a:custGeom>
              <a:avLst/>
              <a:gdLst/>
              <a:ahLst/>
              <a:cxnLst/>
              <a:rect l="l" t="t" r="r" b="b"/>
              <a:pathLst>
                <a:path w="48931" h="9787" extrusionOk="0">
                  <a:moveTo>
                    <a:pt x="1" y="1"/>
                  </a:moveTo>
                  <a:lnTo>
                    <a:pt x="1" y="9787"/>
                  </a:lnTo>
                  <a:lnTo>
                    <a:pt x="48930" y="9787"/>
                  </a:lnTo>
                  <a:lnTo>
                    <a:pt x="48930" y="1142"/>
                  </a:lnTo>
                  <a:cubicBezTo>
                    <a:pt x="48930" y="751"/>
                    <a:pt x="48898" y="360"/>
                    <a:pt x="488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383673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9" name="Google Shape;2579;p106"/>
          <p:cNvSpPr txBox="1">
            <a:spLocks noGrp="1"/>
          </p:cNvSpPr>
          <p:nvPr>
            <p:ph type="title"/>
          </p:nvPr>
        </p:nvSpPr>
        <p:spPr>
          <a:xfrm flipH="1">
            <a:off x="2920707" y="4009303"/>
            <a:ext cx="3302586" cy="44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/>
              <a:t>Preliminary Payload Design</a:t>
            </a:r>
          </a:p>
        </p:txBody>
      </p:sp>
      <p:sp>
        <p:nvSpPr>
          <p:cNvPr id="2580" name="Google Shape;2580;p106"/>
          <p:cNvSpPr txBox="1">
            <a:spLocks noGrp="1"/>
          </p:cNvSpPr>
          <p:nvPr>
            <p:ph type="title" idx="2"/>
          </p:nvPr>
        </p:nvSpPr>
        <p:spPr>
          <a:xfrm flipH="1">
            <a:off x="1399650" y="3873157"/>
            <a:ext cx="1501200" cy="743400"/>
          </a:xfrm>
          <a:prstGeom prst="rect">
            <a:avLst/>
          </a:prstGeom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08</a:t>
            </a:r>
            <a:endParaRPr/>
          </a:p>
        </p:txBody>
      </p:sp>
      <p:sp>
        <p:nvSpPr>
          <p:cNvPr id="2588" name="Google Shape;2588;p106"/>
          <p:cNvSpPr/>
          <p:nvPr/>
        </p:nvSpPr>
        <p:spPr>
          <a:xfrm rot="1567037">
            <a:off x="785324" y="2367014"/>
            <a:ext cx="498128" cy="643460"/>
          </a:xfrm>
          <a:custGeom>
            <a:avLst/>
            <a:gdLst/>
            <a:ahLst/>
            <a:cxnLst/>
            <a:rect l="l" t="t" r="r" b="b"/>
            <a:pathLst>
              <a:path w="51204" h="66143" extrusionOk="0">
                <a:moveTo>
                  <a:pt x="19448" y="0"/>
                </a:moveTo>
                <a:lnTo>
                  <a:pt x="19448" y="0"/>
                </a:lnTo>
                <a:cubicBezTo>
                  <a:pt x="21349" y="2802"/>
                  <a:pt x="22950" y="5838"/>
                  <a:pt x="24118" y="9007"/>
                </a:cubicBezTo>
                <a:cubicBezTo>
                  <a:pt x="31957" y="30189"/>
                  <a:pt x="21149" y="53705"/>
                  <a:pt x="1" y="61544"/>
                </a:cubicBezTo>
                <a:cubicBezTo>
                  <a:pt x="634" y="61978"/>
                  <a:pt x="1302" y="62312"/>
                  <a:pt x="1969" y="62645"/>
                </a:cubicBezTo>
                <a:cubicBezTo>
                  <a:pt x="6716" y="65019"/>
                  <a:pt x="11759" y="66143"/>
                  <a:pt x="16725" y="66143"/>
                </a:cubicBezTo>
                <a:cubicBezTo>
                  <a:pt x="28858" y="66143"/>
                  <a:pt x="40535" y="59432"/>
                  <a:pt x="46334" y="47835"/>
                </a:cubicBezTo>
                <a:cubicBezTo>
                  <a:pt x="48268" y="44032"/>
                  <a:pt x="49369" y="39962"/>
                  <a:pt x="49703" y="35693"/>
                </a:cubicBezTo>
                <a:cubicBezTo>
                  <a:pt x="51204" y="17479"/>
                  <a:pt x="37661" y="1501"/>
                  <a:pt x="1944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63" name="Google Shape;4957;p127">
            <a:extLst>
              <a:ext uri="{FF2B5EF4-FFF2-40B4-BE49-F238E27FC236}">
                <a16:creationId xmlns:a16="http://schemas.microsoft.com/office/drawing/2014/main" id="{05328972-0325-C03C-0869-A924003C7150}"/>
              </a:ext>
            </a:extLst>
          </p:cNvPr>
          <p:cNvGrpSpPr/>
          <p:nvPr/>
        </p:nvGrpSpPr>
        <p:grpSpPr>
          <a:xfrm>
            <a:off x="3259885" y="1030609"/>
            <a:ext cx="2624229" cy="2475099"/>
            <a:chOff x="1190625" y="238125"/>
            <a:chExt cx="5239625" cy="5239625"/>
          </a:xfrm>
        </p:grpSpPr>
        <p:sp>
          <p:nvSpPr>
            <p:cNvPr id="2564" name="Google Shape;4958;p127">
              <a:extLst>
                <a:ext uri="{FF2B5EF4-FFF2-40B4-BE49-F238E27FC236}">
                  <a16:creationId xmlns:a16="http://schemas.microsoft.com/office/drawing/2014/main" id="{99ED7284-1632-8B2D-7D59-94971ADA70E0}"/>
                </a:ext>
              </a:extLst>
            </p:cNvPr>
            <p:cNvSpPr/>
            <p:nvPr/>
          </p:nvSpPr>
          <p:spPr>
            <a:xfrm>
              <a:off x="4007775" y="245100"/>
              <a:ext cx="34975" cy="3525"/>
            </a:xfrm>
            <a:custGeom>
              <a:avLst/>
              <a:gdLst/>
              <a:ahLst/>
              <a:cxnLst/>
              <a:rect l="l" t="t" r="r" b="b"/>
              <a:pathLst>
                <a:path w="1399" h="141" extrusionOk="0">
                  <a:moveTo>
                    <a:pt x="1" y="0"/>
                  </a:moveTo>
                  <a:cubicBezTo>
                    <a:pt x="490" y="35"/>
                    <a:pt x="944" y="105"/>
                    <a:pt x="1398" y="140"/>
                  </a:cubicBezTo>
                  <a:cubicBezTo>
                    <a:pt x="944" y="105"/>
                    <a:pt x="490" y="35"/>
                    <a:pt x="1" y="0"/>
                  </a:cubicBezTo>
                  <a:close/>
                </a:path>
              </a:pathLst>
            </a:custGeom>
            <a:solidFill>
              <a:srgbClr val="FFED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5" name="Google Shape;4959;p127">
              <a:extLst>
                <a:ext uri="{FF2B5EF4-FFF2-40B4-BE49-F238E27FC236}">
                  <a16:creationId xmlns:a16="http://schemas.microsoft.com/office/drawing/2014/main" id="{17FAB69B-7F41-8897-7101-B931148567B0}"/>
                </a:ext>
              </a:extLst>
            </p:cNvPr>
            <p:cNvSpPr/>
            <p:nvPr/>
          </p:nvSpPr>
          <p:spPr>
            <a:xfrm>
              <a:off x="3876800" y="238975"/>
              <a:ext cx="25350" cy="900"/>
            </a:xfrm>
            <a:custGeom>
              <a:avLst/>
              <a:gdLst/>
              <a:ahLst/>
              <a:cxnLst/>
              <a:rect l="l" t="t" r="r" b="b"/>
              <a:pathLst>
                <a:path w="1014" h="36" extrusionOk="0">
                  <a:moveTo>
                    <a:pt x="0" y="1"/>
                  </a:moveTo>
                  <a:cubicBezTo>
                    <a:pt x="350" y="1"/>
                    <a:pt x="664" y="36"/>
                    <a:pt x="1013" y="36"/>
                  </a:cubicBezTo>
                  <a:cubicBezTo>
                    <a:pt x="664" y="36"/>
                    <a:pt x="350" y="1"/>
                    <a:pt x="0" y="1"/>
                  </a:cubicBezTo>
                  <a:close/>
                </a:path>
              </a:pathLst>
            </a:custGeom>
            <a:solidFill>
              <a:srgbClr val="FFED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6" name="Google Shape;4960;p127">
              <a:extLst>
                <a:ext uri="{FF2B5EF4-FFF2-40B4-BE49-F238E27FC236}">
                  <a16:creationId xmlns:a16="http://schemas.microsoft.com/office/drawing/2014/main" id="{2F810B2C-6C4D-9C05-E1E4-01F24EAD6616}"/>
                </a:ext>
              </a:extLst>
            </p:cNvPr>
            <p:cNvSpPr/>
            <p:nvPr/>
          </p:nvSpPr>
          <p:spPr>
            <a:xfrm>
              <a:off x="3942300" y="241600"/>
              <a:ext cx="31450" cy="1775"/>
            </a:xfrm>
            <a:custGeom>
              <a:avLst/>
              <a:gdLst/>
              <a:ahLst/>
              <a:cxnLst/>
              <a:rect l="l" t="t" r="r" b="b"/>
              <a:pathLst>
                <a:path w="1258" h="71" extrusionOk="0">
                  <a:moveTo>
                    <a:pt x="0" y="1"/>
                  </a:moveTo>
                  <a:cubicBezTo>
                    <a:pt x="419" y="1"/>
                    <a:pt x="838" y="36"/>
                    <a:pt x="1258" y="71"/>
                  </a:cubicBezTo>
                  <a:cubicBezTo>
                    <a:pt x="838" y="36"/>
                    <a:pt x="419" y="1"/>
                    <a:pt x="0" y="1"/>
                  </a:cubicBezTo>
                  <a:close/>
                </a:path>
              </a:pathLst>
            </a:custGeom>
            <a:solidFill>
              <a:srgbClr val="FFED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7" name="Google Shape;4961;p127">
              <a:extLst>
                <a:ext uri="{FF2B5EF4-FFF2-40B4-BE49-F238E27FC236}">
                  <a16:creationId xmlns:a16="http://schemas.microsoft.com/office/drawing/2014/main" id="{3E5D9F6D-8C28-A7CA-7521-5CB2F766DCB6}"/>
                </a:ext>
              </a:extLst>
            </p:cNvPr>
            <p:cNvSpPr/>
            <p:nvPr/>
          </p:nvSpPr>
          <p:spPr>
            <a:xfrm>
              <a:off x="1191475" y="2923425"/>
              <a:ext cx="900" cy="21850"/>
            </a:xfrm>
            <a:custGeom>
              <a:avLst/>
              <a:gdLst/>
              <a:ahLst/>
              <a:cxnLst/>
              <a:rect l="l" t="t" r="r" b="b"/>
              <a:pathLst>
                <a:path w="36" h="874" extrusionOk="0">
                  <a:moveTo>
                    <a:pt x="36" y="874"/>
                  </a:moveTo>
                  <a:cubicBezTo>
                    <a:pt x="36" y="559"/>
                    <a:pt x="1" y="280"/>
                    <a:pt x="1" y="0"/>
                  </a:cubicBezTo>
                  <a:cubicBezTo>
                    <a:pt x="1" y="280"/>
                    <a:pt x="36" y="559"/>
                    <a:pt x="36" y="874"/>
                  </a:cubicBezTo>
                  <a:close/>
                </a:path>
              </a:pathLst>
            </a:custGeom>
            <a:solidFill>
              <a:srgbClr val="FFED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8" name="Google Shape;4962;p127">
              <a:extLst>
                <a:ext uri="{FF2B5EF4-FFF2-40B4-BE49-F238E27FC236}">
                  <a16:creationId xmlns:a16="http://schemas.microsoft.com/office/drawing/2014/main" id="{60806799-364C-18CB-066A-191E2BB56CD5}"/>
                </a:ext>
              </a:extLst>
            </p:cNvPr>
            <p:cNvSpPr/>
            <p:nvPr/>
          </p:nvSpPr>
          <p:spPr>
            <a:xfrm>
              <a:off x="1203700" y="3116400"/>
              <a:ext cx="2650" cy="27975"/>
            </a:xfrm>
            <a:custGeom>
              <a:avLst/>
              <a:gdLst/>
              <a:ahLst/>
              <a:cxnLst/>
              <a:rect l="l" t="t" r="r" b="b"/>
              <a:pathLst>
                <a:path w="106" h="1119" extrusionOk="0">
                  <a:moveTo>
                    <a:pt x="106" y="1119"/>
                  </a:moveTo>
                  <a:cubicBezTo>
                    <a:pt x="71" y="769"/>
                    <a:pt x="36" y="385"/>
                    <a:pt x="1" y="1"/>
                  </a:cubicBezTo>
                  <a:cubicBezTo>
                    <a:pt x="36" y="385"/>
                    <a:pt x="71" y="769"/>
                    <a:pt x="106" y="1119"/>
                  </a:cubicBezTo>
                  <a:close/>
                </a:path>
              </a:pathLst>
            </a:custGeom>
            <a:solidFill>
              <a:srgbClr val="FFED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9" name="Google Shape;4963;p127">
              <a:extLst>
                <a:ext uri="{FF2B5EF4-FFF2-40B4-BE49-F238E27FC236}">
                  <a16:creationId xmlns:a16="http://schemas.microsoft.com/office/drawing/2014/main" id="{A353B378-AB0F-8679-8E44-282A5BFD2C09}"/>
                </a:ext>
              </a:extLst>
            </p:cNvPr>
            <p:cNvSpPr/>
            <p:nvPr/>
          </p:nvSpPr>
          <p:spPr>
            <a:xfrm>
              <a:off x="1519825" y="331550"/>
              <a:ext cx="4910425" cy="5146200"/>
            </a:xfrm>
            <a:custGeom>
              <a:avLst/>
              <a:gdLst/>
              <a:ahLst/>
              <a:cxnLst/>
              <a:rect l="l" t="t" r="r" b="b"/>
              <a:pathLst>
                <a:path w="196417" h="205848" extrusionOk="0">
                  <a:moveTo>
                    <a:pt x="154497" y="59195"/>
                  </a:moveTo>
                  <a:cubicBezTo>
                    <a:pt x="155403" y="59195"/>
                    <a:pt x="156321" y="59510"/>
                    <a:pt x="156980" y="60151"/>
                  </a:cubicBezTo>
                  <a:cubicBezTo>
                    <a:pt x="157609" y="60815"/>
                    <a:pt x="157993" y="61723"/>
                    <a:pt x="157993" y="62632"/>
                  </a:cubicBezTo>
                  <a:cubicBezTo>
                    <a:pt x="157993" y="63540"/>
                    <a:pt x="157609" y="64448"/>
                    <a:pt x="156980" y="65112"/>
                  </a:cubicBezTo>
                  <a:cubicBezTo>
                    <a:pt x="156316" y="65740"/>
                    <a:pt x="155408" y="66125"/>
                    <a:pt x="154500" y="66125"/>
                  </a:cubicBezTo>
                  <a:cubicBezTo>
                    <a:pt x="153557" y="66125"/>
                    <a:pt x="152684" y="65740"/>
                    <a:pt x="152020" y="65112"/>
                  </a:cubicBezTo>
                  <a:cubicBezTo>
                    <a:pt x="151391" y="64448"/>
                    <a:pt x="151007" y="63540"/>
                    <a:pt x="151007" y="62632"/>
                  </a:cubicBezTo>
                  <a:cubicBezTo>
                    <a:pt x="151007" y="61688"/>
                    <a:pt x="151391" y="60815"/>
                    <a:pt x="152055" y="60151"/>
                  </a:cubicBezTo>
                  <a:cubicBezTo>
                    <a:pt x="152670" y="59518"/>
                    <a:pt x="153578" y="59195"/>
                    <a:pt x="154497" y="59195"/>
                  </a:cubicBezTo>
                  <a:close/>
                  <a:moveTo>
                    <a:pt x="70666" y="76648"/>
                  </a:moveTo>
                  <a:cubicBezTo>
                    <a:pt x="71574" y="76648"/>
                    <a:pt x="72482" y="76971"/>
                    <a:pt x="73146" y="77617"/>
                  </a:cubicBezTo>
                  <a:cubicBezTo>
                    <a:pt x="73775" y="78281"/>
                    <a:pt x="74159" y="79189"/>
                    <a:pt x="74159" y="80097"/>
                  </a:cubicBezTo>
                  <a:cubicBezTo>
                    <a:pt x="74159" y="81005"/>
                    <a:pt x="73775" y="81913"/>
                    <a:pt x="73146" y="82577"/>
                  </a:cubicBezTo>
                  <a:cubicBezTo>
                    <a:pt x="72482" y="83206"/>
                    <a:pt x="71574" y="83590"/>
                    <a:pt x="70666" y="83590"/>
                  </a:cubicBezTo>
                  <a:cubicBezTo>
                    <a:pt x="69758" y="83590"/>
                    <a:pt x="68850" y="83206"/>
                    <a:pt x="68186" y="82577"/>
                  </a:cubicBezTo>
                  <a:cubicBezTo>
                    <a:pt x="67557" y="81913"/>
                    <a:pt x="67173" y="81005"/>
                    <a:pt x="67173" y="80097"/>
                  </a:cubicBezTo>
                  <a:cubicBezTo>
                    <a:pt x="67173" y="79154"/>
                    <a:pt x="67557" y="78281"/>
                    <a:pt x="68186" y="77617"/>
                  </a:cubicBezTo>
                  <a:cubicBezTo>
                    <a:pt x="68850" y="76971"/>
                    <a:pt x="69758" y="76648"/>
                    <a:pt x="70666" y="76648"/>
                  </a:cubicBezTo>
                  <a:close/>
                  <a:moveTo>
                    <a:pt x="123062" y="69618"/>
                  </a:moveTo>
                  <a:cubicBezTo>
                    <a:pt x="128861" y="69618"/>
                    <a:pt x="133541" y="74298"/>
                    <a:pt x="133541" y="80097"/>
                  </a:cubicBezTo>
                  <a:cubicBezTo>
                    <a:pt x="133541" y="85895"/>
                    <a:pt x="128861" y="90576"/>
                    <a:pt x="123062" y="90576"/>
                  </a:cubicBezTo>
                  <a:cubicBezTo>
                    <a:pt x="117264" y="90576"/>
                    <a:pt x="112583" y="85895"/>
                    <a:pt x="112583" y="80097"/>
                  </a:cubicBezTo>
                  <a:cubicBezTo>
                    <a:pt x="112583" y="74298"/>
                    <a:pt x="117264" y="69618"/>
                    <a:pt x="123062" y="69618"/>
                  </a:cubicBezTo>
                  <a:close/>
                  <a:moveTo>
                    <a:pt x="159434" y="87090"/>
                  </a:moveTo>
                  <a:cubicBezTo>
                    <a:pt x="159837" y="87090"/>
                    <a:pt x="160242" y="87122"/>
                    <a:pt x="160648" y="87188"/>
                  </a:cubicBezTo>
                  <a:cubicBezTo>
                    <a:pt x="166027" y="88061"/>
                    <a:pt x="169415" y="94593"/>
                    <a:pt x="168228" y="101754"/>
                  </a:cubicBezTo>
                  <a:cubicBezTo>
                    <a:pt x="167132" y="108360"/>
                    <a:pt x="162529" y="113211"/>
                    <a:pt x="157627" y="113211"/>
                  </a:cubicBezTo>
                  <a:cubicBezTo>
                    <a:pt x="157215" y="113211"/>
                    <a:pt x="156801" y="113177"/>
                    <a:pt x="156386" y="113107"/>
                  </a:cubicBezTo>
                  <a:cubicBezTo>
                    <a:pt x="151007" y="112233"/>
                    <a:pt x="147619" y="105701"/>
                    <a:pt x="148771" y="98540"/>
                  </a:cubicBezTo>
                  <a:cubicBezTo>
                    <a:pt x="149869" y="91919"/>
                    <a:pt x="154492" y="87090"/>
                    <a:pt x="159434" y="87090"/>
                  </a:cubicBezTo>
                  <a:close/>
                  <a:moveTo>
                    <a:pt x="126555" y="118565"/>
                  </a:moveTo>
                  <a:cubicBezTo>
                    <a:pt x="127463" y="118565"/>
                    <a:pt x="128372" y="118888"/>
                    <a:pt x="129035" y="119534"/>
                  </a:cubicBezTo>
                  <a:cubicBezTo>
                    <a:pt x="129664" y="120198"/>
                    <a:pt x="130048" y="121106"/>
                    <a:pt x="130048" y="122014"/>
                  </a:cubicBezTo>
                  <a:cubicBezTo>
                    <a:pt x="130048" y="122922"/>
                    <a:pt x="129664" y="123830"/>
                    <a:pt x="129035" y="124494"/>
                  </a:cubicBezTo>
                  <a:cubicBezTo>
                    <a:pt x="128372" y="125123"/>
                    <a:pt x="127463" y="125507"/>
                    <a:pt x="126555" y="125507"/>
                  </a:cubicBezTo>
                  <a:cubicBezTo>
                    <a:pt x="125647" y="125507"/>
                    <a:pt x="124739" y="125123"/>
                    <a:pt x="124075" y="124494"/>
                  </a:cubicBezTo>
                  <a:cubicBezTo>
                    <a:pt x="123446" y="123830"/>
                    <a:pt x="123062" y="122922"/>
                    <a:pt x="123062" y="122014"/>
                  </a:cubicBezTo>
                  <a:cubicBezTo>
                    <a:pt x="123062" y="121106"/>
                    <a:pt x="123446" y="120198"/>
                    <a:pt x="124075" y="119534"/>
                  </a:cubicBezTo>
                  <a:cubicBezTo>
                    <a:pt x="124739" y="118888"/>
                    <a:pt x="125647" y="118565"/>
                    <a:pt x="126555" y="118565"/>
                  </a:cubicBezTo>
                  <a:close/>
                  <a:moveTo>
                    <a:pt x="86385" y="108042"/>
                  </a:moveTo>
                  <a:cubicBezTo>
                    <a:pt x="97004" y="108042"/>
                    <a:pt x="105597" y="116635"/>
                    <a:pt x="105597" y="127254"/>
                  </a:cubicBezTo>
                  <a:cubicBezTo>
                    <a:pt x="105597" y="137873"/>
                    <a:pt x="97004" y="146466"/>
                    <a:pt x="86385" y="146466"/>
                  </a:cubicBezTo>
                  <a:cubicBezTo>
                    <a:pt x="75766" y="146466"/>
                    <a:pt x="67173" y="137873"/>
                    <a:pt x="67173" y="127254"/>
                  </a:cubicBezTo>
                  <a:cubicBezTo>
                    <a:pt x="67173" y="116635"/>
                    <a:pt x="75766" y="108042"/>
                    <a:pt x="86385" y="108042"/>
                  </a:cubicBezTo>
                  <a:close/>
                  <a:moveTo>
                    <a:pt x="151588" y="135990"/>
                  </a:moveTo>
                  <a:cubicBezTo>
                    <a:pt x="153375" y="135990"/>
                    <a:pt x="155014" y="136571"/>
                    <a:pt x="156212" y="137768"/>
                  </a:cubicBezTo>
                  <a:cubicBezTo>
                    <a:pt x="159146" y="140702"/>
                    <a:pt x="158377" y="146291"/>
                    <a:pt x="154430" y="150203"/>
                  </a:cubicBezTo>
                  <a:cubicBezTo>
                    <a:pt x="152114" y="152540"/>
                    <a:pt x="149210" y="153763"/>
                    <a:pt x="146618" y="153763"/>
                  </a:cubicBezTo>
                  <a:cubicBezTo>
                    <a:pt x="144831" y="153763"/>
                    <a:pt x="143192" y="153182"/>
                    <a:pt x="141995" y="151985"/>
                  </a:cubicBezTo>
                  <a:cubicBezTo>
                    <a:pt x="139061" y="149050"/>
                    <a:pt x="139829" y="143461"/>
                    <a:pt x="143776" y="139549"/>
                  </a:cubicBezTo>
                  <a:cubicBezTo>
                    <a:pt x="146092" y="137213"/>
                    <a:pt x="148996" y="135990"/>
                    <a:pt x="151588" y="135990"/>
                  </a:cubicBezTo>
                  <a:close/>
                  <a:moveTo>
                    <a:pt x="63680" y="160482"/>
                  </a:moveTo>
                  <a:cubicBezTo>
                    <a:pt x="64588" y="160482"/>
                    <a:pt x="65496" y="160805"/>
                    <a:pt x="66160" y="161451"/>
                  </a:cubicBezTo>
                  <a:cubicBezTo>
                    <a:pt x="66789" y="162115"/>
                    <a:pt x="67173" y="163023"/>
                    <a:pt x="67173" y="163931"/>
                  </a:cubicBezTo>
                  <a:cubicBezTo>
                    <a:pt x="67173" y="164839"/>
                    <a:pt x="66789" y="165747"/>
                    <a:pt x="66160" y="166411"/>
                  </a:cubicBezTo>
                  <a:cubicBezTo>
                    <a:pt x="65496" y="167040"/>
                    <a:pt x="64588" y="167424"/>
                    <a:pt x="63680" y="167424"/>
                  </a:cubicBezTo>
                  <a:cubicBezTo>
                    <a:pt x="62772" y="167424"/>
                    <a:pt x="61863" y="167040"/>
                    <a:pt x="61200" y="166411"/>
                  </a:cubicBezTo>
                  <a:cubicBezTo>
                    <a:pt x="60571" y="165747"/>
                    <a:pt x="60187" y="164839"/>
                    <a:pt x="60187" y="163931"/>
                  </a:cubicBezTo>
                  <a:cubicBezTo>
                    <a:pt x="60187" y="163023"/>
                    <a:pt x="60571" y="162115"/>
                    <a:pt x="61200" y="161451"/>
                  </a:cubicBezTo>
                  <a:cubicBezTo>
                    <a:pt x="61863" y="160805"/>
                    <a:pt x="62772" y="160482"/>
                    <a:pt x="63680" y="160482"/>
                  </a:cubicBezTo>
                  <a:close/>
                  <a:moveTo>
                    <a:pt x="102973" y="163492"/>
                  </a:moveTo>
                  <a:cubicBezTo>
                    <a:pt x="109437" y="163492"/>
                    <a:pt x="114943" y="166716"/>
                    <a:pt x="116321" y="171895"/>
                  </a:cubicBezTo>
                  <a:cubicBezTo>
                    <a:pt x="118102" y="178427"/>
                    <a:pt x="112548" y="185623"/>
                    <a:pt x="103955" y="187893"/>
                  </a:cubicBezTo>
                  <a:cubicBezTo>
                    <a:pt x="102147" y="188381"/>
                    <a:pt x="100346" y="188612"/>
                    <a:pt x="98615" y="188612"/>
                  </a:cubicBezTo>
                  <a:cubicBezTo>
                    <a:pt x="92151" y="188612"/>
                    <a:pt x="86645" y="185388"/>
                    <a:pt x="85267" y="180209"/>
                  </a:cubicBezTo>
                  <a:cubicBezTo>
                    <a:pt x="83521" y="173677"/>
                    <a:pt x="89040" y="166481"/>
                    <a:pt x="97633" y="164210"/>
                  </a:cubicBezTo>
                  <a:cubicBezTo>
                    <a:pt x="99441" y="163723"/>
                    <a:pt x="101241" y="163492"/>
                    <a:pt x="102973" y="163492"/>
                  </a:cubicBezTo>
                  <a:close/>
                  <a:moveTo>
                    <a:pt x="119394" y="1"/>
                  </a:moveTo>
                  <a:cubicBezTo>
                    <a:pt x="136196" y="4611"/>
                    <a:pt x="151356" y="13309"/>
                    <a:pt x="163652" y="25011"/>
                  </a:cubicBezTo>
                  <a:cubicBezTo>
                    <a:pt x="159530" y="24487"/>
                    <a:pt x="155303" y="24208"/>
                    <a:pt x="151007" y="24208"/>
                  </a:cubicBezTo>
                  <a:cubicBezTo>
                    <a:pt x="146151" y="24208"/>
                    <a:pt x="141401" y="24557"/>
                    <a:pt x="136720" y="25186"/>
                  </a:cubicBezTo>
                  <a:cubicBezTo>
                    <a:pt x="136895" y="25430"/>
                    <a:pt x="137104" y="25710"/>
                    <a:pt x="137279" y="25989"/>
                  </a:cubicBezTo>
                  <a:cubicBezTo>
                    <a:pt x="141261" y="31858"/>
                    <a:pt x="140772" y="39123"/>
                    <a:pt x="136196" y="42232"/>
                  </a:cubicBezTo>
                  <a:cubicBezTo>
                    <a:pt x="134804" y="43178"/>
                    <a:pt x="133195" y="43626"/>
                    <a:pt x="131517" y="43626"/>
                  </a:cubicBezTo>
                  <a:cubicBezTo>
                    <a:pt x="127683" y="43626"/>
                    <a:pt x="123492" y="41285"/>
                    <a:pt x="120722" y="37202"/>
                  </a:cubicBezTo>
                  <a:cubicBezTo>
                    <a:pt x="119045" y="34722"/>
                    <a:pt x="118172" y="32032"/>
                    <a:pt x="118032" y="29517"/>
                  </a:cubicBezTo>
                  <a:cubicBezTo>
                    <a:pt x="110103" y="32137"/>
                    <a:pt x="102593" y="35700"/>
                    <a:pt x="95607" y="40031"/>
                  </a:cubicBezTo>
                  <a:cubicBezTo>
                    <a:pt x="97493" y="42407"/>
                    <a:pt x="98611" y="45411"/>
                    <a:pt x="98611" y="48659"/>
                  </a:cubicBezTo>
                  <a:cubicBezTo>
                    <a:pt x="98611" y="56379"/>
                    <a:pt x="92358" y="62632"/>
                    <a:pt x="84638" y="62632"/>
                  </a:cubicBezTo>
                  <a:cubicBezTo>
                    <a:pt x="80447" y="62632"/>
                    <a:pt x="76674" y="60780"/>
                    <a:pt x="74089" y="57811"/>
                  </a:cubicBezTo>
                  <a:cubicBezTo>
                    <a:pt x="56798" y="76534"/>
                    <a:pt x="46214" y="101510"/>
                    <a:pt x="46214" y="129000"/>
                  </a:cubicBezTo>
                  <a:cubicBezTo>
                    <a:pt x="46214" y="158971"/>
                    <a:pt x="58824" y="185972"/>
                    <a:pt x="78980" y="205045"/>
                  </a:cubicBezTo>
                  <a:cubicBezTo>
                    <a:pt x="44957" y="200958"/>
                    <a:pt x="15929" y="180558"/>
                    <a:pt x="1" y="151915"/>
                  </a:cubicBezTo>
                  <a:lnTo>
                    <a:pt x="1" y="151915"/>
                  </a:lnTo>
                  <a:cubicBezTo>
                    <a:pt x="17886" y="184086"/>
                    <a:pt x="52223" y="205848"/>
                    <a:pt x="91624" y="205848"/>
                  </a:cubicBezTo>
                  <a:cubicBezTo>
                    <a:pt x="149505" y="205848"/>
                    <a:pt x="196417" y="158936"/>
                    <a:pt x="196417" y="101055"/>
                  </a:cubicBezTo>
                  <a:cubicBezTo>
                    <a:pt x="196417" y="52781"/>
                    <a:pt x="163792" y="12157"/>
                    <a:pt x="1193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0" name="Google Shape;4964;p127">
              <a:extLst>
                <a:ext uri="{FF2B5EF4-FFF2-40B4-BE49-F238E27FC236}">
                  <a16:creationId xmlns:a16="http://schemas.microsoft.com/office/drawing/2014/main" id="{CA387894-B5BA-F58D-7D2D-458BAEFC6402}"/>
                </a:ext>
              </a:extLst>
            </p:cNvPr>
            <p:cNvSpPr/>
            <p:nvPr/>
          </p:nvSpPr>
          <p:spPr>
            <a:xfrm>
              <a:off x="1194100" y="2988050"/>
              <a:ext cx="900" cy="26225"/>
            </a:xfrm>
            <a:custGeom>
              <a:avLst/>
              <a:gdLst/>
              <a:ahLst/>
              <a:cxnLst/>
              <a:rect l="l" t="t" r="r" b="b"/>
              <a:pathLst>
                <a:path w="36" h="1049" extrusionOk="0">
                  <a:moveTo>
                    <a:pt x="36" y="1048"/>
                  </a:moveTo>
                  <a:cubicBezTo>
                    <a:pt x="36" y="699"/>
                    <a:pt x="1" y="349"/>
                    <a:pt x="1" y="0"/>
                  </a:cubicBezTo>
                  <a:cubicBezTo>
                    <a:pt x="1" y="349"/>
                    <a:pt x="36" y="699"/>
                    <a:pt x="36" y="1048"/>
                  </a:cubicBezTo>
                  <a:close/>
                </a:path>
              </a:pathLst>
            </a:custGeom>
            <a:solidFill>
              <a:srgbClr val="FFED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1" name="Google Shape;4965;p127">
              <a:extLst>
                <a:ext uri="{FF2B5EF4-FFF2-40B4-BE49-F238E27FC236}">
                  <a16:creationId xmlns:a16="http://schemas.microsoft.com/office/drawing/2014/main" id="{1FD58902-D72E-7062-42F1-3DED311A2A81}"/>
                </a:ext>
              </a:extLst>
            </p:cNvPr>
            <p:cNvSpPr/>
            <p:nvPr/>
          </p:nvSpPr>
          <p:spPr>
            <a:xfrm>
              <a:off x="4445300" y="315825"/>
              <a:ext cx="56775" cy="14875"/>
            </a:xfrm>
            <a:custGeom>
              <a:avLst/>
              <a:gdLst/>
              <a:ahLst/>
              <a:cxnLst/>
              <a:rect l="l" t="t" r="r" b="b"/>
              <a:pathLst>
                <a:path w="2271" h="595" extrusionOk="0">
                  <a:moveTo>
                    <a:pt x="0" y="1"/>
                  </a:moveTo>
                  <a:cubicBezTo>
                    <a:pt x="734" y="175"/>
                    <a:pt x="1502" y="385"/>
                    <a:pt x="2271" y="595"/>
                  </a:cubicBezTo>
                  <a:cubicBezTo>
                    <a:pt x="1502" y="385"/>
                    <a:pt x="734" y="175"/>
                    <a:pt x="0" y="1"/>
                  </a:cubicBezTo>
                  <a:close/>
                </a:path>
              </a:pathLst>
            </a:custGeom>
            <a:solidFill>
              <a:srgbClr val="FFED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2" name="Google Shape;4966;p127">
              <a:extLst>
                <a:ext uri="{FF2B5EF4-FFF2-40B4-BE49-F238E27FC236}">
                  <a16:creationId xmlns:a16="http://schemas.microsoft.com/office/drawing/2014/main" id="{4D530904-FCD8-E4F3-616B-B0BA46687332}"/>
                </a:ext>
              </a:extLst>
            </p:cNvPr>
            <p:cNvSpPr/>
            <p:nvPr/>
          </p:nvSpPr>
          <p:spPr>
            <a:xfrm>
              <a:off x="4323900" y="288750"/>
              <a:ext cx="50675" cy="10525"/>
            </a:xfrm>
            <a:custGeom>
              <a:avLst/>
              <a:gdLst/>
              <a:ahLst/>
              <a:cxnLst/>
              <a:rect l="l" t="t" r="r" b="b"/>
              <a:pathLst>
                <a:path w="2027" h="421" extrusionOk="0">
                  <a:moveTo>
                    <a:pt x="1" y="1"/>
                  </a:moveTo>
                  <a:cubicBezTo>
                    <a:pt x="664" y="141"/>
                    <a:pt x="1363" y="280"/>
                    <a:pt x="2027" y="420"/>
                  </a:cubicBezTo>
                  <a:cubicBezTo>
                    <a:pt x="1363" y="280"/>
                    <a:pt x="664" y="141"/>
                    <a:pt x="1" y="1"/>
                  </a:cubicBezTo>
                  <a:close/>
                </a:path>
              </a:pathLst>
            </a:custGeom>
            <a:solidFill>
              <a:srgbClr val="FFED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3" name="Google Shape;4967;p127">
              <a:extLst>
                <a:ext uri="{FF2B5EF4-FFF2-40B4-BE49-F238E27FC236}">
                  <a16:creationId xmlns:a16="http://schemas.microsoft.com/office/drawing/2014/main" id="{FB794605-E7F1-409D-D03C-BF046B3DC016}"/>
                </a:ext>
              </a:extLst>
            </p:cNvPr>
            <p:cNvSpPr/>
            <p:nvPr/>
          </p:nvSpPr>
          <p:spPr>
            <a:xfrm>
              <a:off x="4072400" y="251200"/>
              <a:ext cx="38450" cy="4400"/>
            </a:xfrm>
            <a:custGeom>
              <a:avLst/>
              <a:gdLst/>
              <a:ahLst/>
              <a:cxnLst/>
              <a:rect l="l" t="t" r="r" b="b"/>
              <a:pathLst>
                <a:path w="1538" h="176" extrusionOk="0">
                  <a:moveTo>
                    <a:pt x="1" y="1"/>
                  </a:moveTo>
                  <a:cubicBezTo>
                    <a:pt x="525" y="36"/>
                    <a:pt x="1014" y="106"/>
                    <a:pt x="1538" y="176"/>
                  </a:cubicBezTo>
                  <a:cubicBezTo>
                    <a:pt x="1014" y="106"/>
                    <a:pt x="525" y="36"/>
                    <a:pt x="1" y="1"/>
                  </a:cubicBezTo>
                  <a:close/>
                </a:path>
              </a:pathLst>
            </a:custGeom>
            <a:solidFill>
              <a:srgbClr val="FFED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4" name="Google Shape;4968;p127">
              <a:extLst>
                <a:ext uri="{FF2B5EF4-FFF2-40B4-BE49-F238E27FC236}">
                  <a16:creationId xmlns:a16="http://schemas.microsoft.com/office/drawing/2014/main" id="{BA36F491-4E4B-16B2-6256-BF4B7F45A683}"/>
                </a:ext>
              </a:extLst>
            </p:cNvPr>
            <p:cNvSpPr/>
            <p:nvPr/>
          </p:nvSpPr>
          <p:spPr>
            <a:xfrm>
              <a:off x="1197600" y="3052675"/>
              <a:ext cx="2650" cy="27075"/>
            </a:xfrm>
            <a:custGeom>
              <a:avLst/>
              <a:gdLst/>
              <a:ahLst/>
              <a:cxnLst/>
              <a:rect l="l" t="t" r="r" b="b"/>
              <a:pathLst>
                <a:path w="106" h="1083" extrusionOk="0">
                  <a:moveTo>
                    <a:pt x="105" y="1083"/>
                  </a:moveTo>
                  <a:cubicBezTo>
                    <a:pt x="70" y="734"/>
                    <a:pt x="35" y="349"/>
                    <a:pt x="0" y="0"/>
                  </a:cubicBezTo>
                  <a:cubicBezTo>
                    <a:pt x="35" y="349"/>
                    <a:pt x="70" y="734"/>
                    <a:pt x="105" y="1083"/>
                  </a:cubicBezTo>
                  <a:close/>
                </a:path>
              </a:pathLst>
            </a:custGeom>
            <a:solidFill>
              <a:srgbClr val="FFED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5" name="Google Shape;4969;p127">
              <a:extLst>
                <a:ext uri="{FF2B5EF4-FFF2-40B4-BE49-F238E27FC236}">
                  <a16:creationId xmlns:a16="http://schemas.microsoft.com/office/drawing/2014/main" id="{5B5DE1B9-E55D-5605-3110-FD09476472E5}"/>
                </a:ext>
              </a:extLst>
            </p:cNvPr>
            <p:cNvSpPr/>
            <p:nvPr/>
          </p:nvSpPr>
          <p:spPr>
            <a:xfrm>
              <a:off x="4385025" y="301850"/>
              <a:ext cx="53300" cy="12250"/>
            </a:xfrm>
            <a:custGeom>
              <a:avLst/>
              <a:gdLst/>
              <a:ahLst/>
              <a:cxnLst/>
              <a:rect l="l" t="t" r="r" b="b"/>
              <a:pathLst>
                <a:path w="2132" h="490" extrusionOk="0">
                  <a:moveTo>
                    <a:pt x="1" y="1"/>
                  </a:moveTo>
                  <a:cubicBezTo>
                    <a:pt x="700" y="141"/>
                    <a:pt x="1433" y="315"/>
                    <a:pt x="2132" y="490"/>
                  </a:cubicBezTo>
                  <a:cubicBezTo>
                    <a:pt x="1433" y="315"/>
                    <a:pt x="700" y="141"/>
                    <a:pt x="1" y="1"/>
                  </a:cubicBezTo>
                  <a:close/>
                </a:path>
              </a:pathLst>
            </a:custGeom>
            <a:solidFill>
              <a:srgbClr val="FFED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6" name="Google Shape;4970;p127">
              <a:extLst>
                <a:ext uri="{FF2B5EF4-FFF2-40B4-BE49-F238E27FC236}">
                  <a16:creationId xmlns:a16="http://schemas.microsoft.com/office/drawing/2014/main" id="{14A0C89C-5A39-3B24-9251-6F7513B86CCA}"/>
                </a:ext>
              </a:extLst>
            </p:cNvPr>
            <p:cNvSpPr/>
            <p:nvPr/>
          </p:nvSpPr>
          <p:spPr>
            <a:xfrm>
              <a:off x="4136150" y="258200"/>
              <a:ext cx="41950" cy="6125"/>
            </a:xfrm>
            <a:custGeom>
              <a:avLst/>
              <a:gdLst/>
              <a:ahLst/>
              <a:cxnLst/>
              <a:rect l="l" t="t" r="r" b="b"/>
              <a:pathLst>
                <a:path w="1678" h="245" extrusionOk="0">
                  <a:moveTo>
                    <a:pt x="1" y="0"/>
                  </a:moveTo>
                  <a:cubicBezTo>
                    <a:pt x="560" y="70"/>
                    <a:pt x="1118" y="140"/>
                    <a:pt x="1677" y="245"/>
                  </a:cubicBezTo>
                  <a:cubicBezTo>
                    <a:pt x="1118" y="140"/>
                    <a:pt x="560" y="70"/>
                    <a:pt x="1" y="0"/>
                  </a:cubicBezTo>
                  <a:close/>
                </a:path>
              </a:pathLst>
            </a:custGeom>
            <a:solidFill>
              <a:srgbClr val="FFED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7" name="Google Shape;4971;p127">
              <a:extLst>
                <a:ext uri="{FF2B5EF4-FFF2-40B4-BE49-F238E27FC236}">
                  <a16:creationId xmlns:a16="http://schemas.microsoft.com/office/drawing/2014/main" id="{DA638BD6-666C-EAC8-DC95-0EB7557A1E09}"/>
                </a:ext>
              </a:extLst>
            </p:cNvPr>
            <p:cNvSpPr/>
            <p:nvPr/>
          </p:nvSpPr>
          <p:spPr>
            <a:xfrm>
              <a:off x="4199900" y="266925"/>
              <a:ext cx="43700" cy="7025"/>
            </a:xfrm>
            <a:custGeom>
              <a:avLst/>
              <a:gdLst/>
              <a:ahLst/>
              <a:cxnLst/>
              <a:rect l="l" t="t" r="r" b="b"/>
              <a:pathLst>
                <a:path w="1748" h="281" extrusionOk="0">
                  <a:moveTo>
                    <a:pt x="1" y="1"/>
                  </a:moveTo>
                  <a:cubicBezTo>
                    <a:pt x="594" y="106"/>
                    <a:pt x="1188" y="175"/>
                    <a:pt x="1747" y="280"/>
                  </a:cubicBezTo>
                  <a:cubicBezTo>
                    <a:pt x="1188" y="175"/>
                    <a:pt x="594" y="106"/>
                    <a:pt x="1" y="1"/>
                  </a:cubicBezTo>
                  <a:close/>
                </a:path>
              </a:pathLst>
            </a:custGeom>
            <a:solidFill>
              <a:srgbClr val="FFED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8" name="Google Shape;4972;p127">
              <a:extLst>
                <a:ext uri="{FF2B5EF4-FFF2-40B4-BE49-F238E27FC236}">
                  <a16:creationId xmlns:a16="http://schemas.microsoft.com/office/drawing/2014/main" id="{F74CC44B-357E-D3B6-D44F-EE1A251F468B}"/>
                </a:ext>
              </a:extLst>
            </p:cNvPr>
            <p:cNvSpPr/>
            <p:nvPr/>
          </p:nvSpPr>
          <p:spPr>
            <a:xfrm>
              <a:off x="4261900" y="277400"/>
              <a:ext cx="47175" cy="8775"/>
            </a:xfrm>
            <a:custGeom>
              <a:avLst/>
              <a:gdLst/>
              <a:ahLst/>
              <a:cxnLst/>
              <a:rect l="l" t="t" r="r" b="b"/>
              <a:pathLst>
                <a:path w="1887" h="351" extrusionOk="0">
                  <a:moveTo>
                    <a:pt x="1" y="1"/>
                  </a:moveTo>
                  <a:lnTo>
                    <a:pt x="1" y="1"/>
                  </a:lnTo>
                  <a:cubicBezTo>
                    <a:pt x="629" y="106"/>
                    <a:pt x="1258" y="210"/>
                    <a:pt x="1887" y="350"/>
                  </a:cubicBezTo>
                  <a:cubicBezTo>
                    <a:pt x="1258" y="210"/>
                    <a:pt x="664" y="106"/>
                    <a:pt x="1" y="1"/>
                  </a:cubicBezTo>
                  <a:close/>
                </a:path>
              </a:pathLst>
            </a:custGeom>
            <a:solidFill>
              <a:srgbClr val="FFED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1" name="Google Shape;4973;p127">
              <a:extLst>
                <a:ext uri="{FF2B5EF4-FFF2-40B4-BE49-F238E27FC236}">
                  <a16:creationId xmlns:a16="http://schemas.microsoft.com/office/drawing/2014/main" id="{BB818FE8-6E54-C830-BA3D-FB6F853F3748}"/>
                </a:ext>
              </a:extLst>
            </p:cNvPr>
            <p:cNvSpPr/>
            <p:nvPr/>
          </p:nvSpPr>
          <p:spPr>
            <a:xfrm>
              <a:off x="1229025" y="3305050"/>
              <a:ext cx="5275" cy="29700"/>
            </a:xfrm>
            <a:custGeom>
              <a:avLst/>
              <a:gdLst/>
              <a:ahLst/>
              <a:cxnLst/>
              <a:rect l="l" t="t" r="r" b="b"/>
              <a:pathLst>
                <a:path w="211" h="1188" extrusionOk="0">
                  <a:moveTo>
                    <a:pt x="211" y="1188"/>
                  </a:moveTo>
                  <a:cubicBezTo>
                    <a:pt x="141" y="803"/>
                    <a:pt x="71" y="419"/>
                    <a:pt x="1" y="0"/>
                  </a:cubicBezTo>
                  <a:cubicBezTo>
                    <a:pt x="71" y="419"/>
                    <a:pt x="141" y="803"/>
                    <a:pt x="211" y="1188"/>
                  </a:cubicBezTo>
                  <a:close/>
                </a:path>
              </a:pathLst>
            </a:custGeom>
            <a:solidFill>
              <a:srgbClr val="FFED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9" name="Google Shape;4974;p127">
              <a:extLst>
                <a:ext uri="{FF2B5EF4-FFF2-40B4-BE49-F238E27FC236}">
                  <a16:creationId xmlns:a16="http://schemas.microsoft.com/office/drawing/2014/main" id="{2BFD5092-83E6-BE03-89D0-CC1C37F32FA6}"/>
                </a:ext>
              </a:extLst>
            </p:cNvPr>
            <p:cNvSpPr/>
            <p:nvPr/>
          </p:nvSpPr>
          <p:spPr>
            <a:xfrm>
              <a:off x="1210700" y="3180150"/>
              <a:ext cx="3525" cy="28850"/>
            </a:xfrm>
            <a:custGeom>
              <a:avLst/>
              <a:gdLst/>
              <a:ahLst/>
              <a:cxnLst/>
              <a:rect l="l" t="t" r="r" b="b"/>
              <a:pathLst>
                <a:path w="141" h="1154" extrusionOk="0">
                  <a:moveTo>
                    <a:pt x="140" y="1154"/>
                  </a:moveTo>
                  <a:cubicBezTo>
                    <a:pt x="70" y="769"/>
                    <a:pt x="35" y="385"/>
                    <a:pt x="0" y="1"/>
                  </a:cubicBezTo>
                  <a:cubicBezTo>
                    <a:pt x="35" y="385"/>
                    <a:pt x="70" y="769"/>
                    <a:pt x="140" y="1154"/>
                  </a:cubicBezTo>
                  <a:close/>
                </a:path>
              </a:pathLst>
            </a:custGeom>
            <a:solidFill>
              <a:srgbClr val="FFED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0" name="Google Shape;4975;p127">
              <a:extLst>
                <a:ext uri="{FF2B5EF4-FFF2-40B4-BE49-F238E27FC236}">
                  <a16:creationId xmlns:a16="http://schemas.microsoft.com/office/drawing/2014/main" id="{7532339F-F9A7-57F2-EE8E-B172D63CA3CC}"/>
                </a:ext>
              </a:extLst>
            </p:cNvPr>
            <p:cNvSpPr/>
            <p:nvPr/>
          </p:nvSpPr>
          <p:spPr>
            <a:xfrm>
              <a:off x="1298025" y="3601075"/>
              <a:ext cx="46300" cy="143250"/>
            </a:xfrm>
            <a:custGeom>
              <a:avLst/>
              <a:gdLst/>
              <a:ahLst/>
              <a:cxnLst/>
              <a:rect l="l" t="t" r="r" b="b"/>
              <a:pathLst>
                <a:path w="1852" h="5730" extrusionOk="0">
                  <a:moveTo>
                    <a:pt x="1852" y="5729"/>
                  </a:moveTo>
                  <a:cubicBezTo>
                    <a:pt x="1188" y="3843"/>
                    <a:pt x="559" y="1957"/>
                    <a:pt x="0" y="1"/>
                  </a:cubicBezTo>
                  <a:cubicBezTo>
                    <a:pt x="559" y="1957"/>
                    <a:pt x="1188" y="3843"/>
                    <a:pt x="1852" y="5729"/>
                  </a:cubicBezTo>
                  <a:close/>
                </a:path>
              </a:pathLst>
            </a:custGeom>
            <a:solidFill>
              <a:srgbClr val="FFED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1" name="Google Shape;4976;p127">
              <a:extLst>
                <a:ext uri="{FF2B5EF4-FFF2-40B4-BE49-F238E27FC236}">
                  <a16:creationId xmlns:a16="http://schemas.microsoft.com/office/drawing/2014/main" id="{51E34A19-F559-2305-5112-87376F2A672F}"/>
                </a:ext>
              </a:extLst>
            </p:cNvPr>
            <p:cNvSpPr/>
            <p:nvPr/>
          </p:nvSpPr>
          <p:spPr>
            <a:xfrm>
              <a:off x="1368750" y="3809800"/>
              <a:ext cx="16625" cy="41050"/>
            </a:xfrm>
            <a:custGeom>
              <a:avLst/>
              <a:gdLst/>
              <a:ahLst/>
              <a:cxnLst/>
              <a:rect l="l" t="t" r="r" b="b"/>
              <a:pathLst>
                <a:path w="665" h="1642" extrusionOk="0">
                  <a:moveTo>
                    <a:pt x="665" y="1642"/>
                  </a:moveTo>
                  <a:cubicBezTo>
                    <a:pt x="455" y="1083"/>
                    <a:pt x="210" y="559"/>
                    <a:pt x="1" y="0"/>
                  </a:cubicBezTo>
                  <a:cubicBezTo>
                    <a:pt x="210" y="559"/>
                    <a:pt x="455" y="1083"/>
                    <a:pt x="665" y="1642"/>
                  </a:cubicBezTo>
                  <a:close/>
                </a:path>
              </a:pathLst>
            </a:custGeom>
            <a:solidFill>
              <a:srgbClr val="FFED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2" name="Google Shape;4977;p127">
              <a:extLst>
                <a:ext uri="{FF2B5EF4-FFF2-40B4-BE49-F238E27FC236}">
                  <a16:creationId xmlns:a16="http://schemas.microsoft.com/office/drawing/2014/main" id="{FBAA7C11-C61D-007F-7FD1-D23C9C6C0629}"/>
                </a:ext>
              </a:extLst>
            </p:cNvPr>
            <p:cNvSpPr/>
            <p:nvPr/>
          </p:nvSpPr>
          <p:spPr>
            <a:xfrm>
              <a:off x="1391475" y="3865700"/>
              <a:ext cx="17475" cy="41050"/>
            </a:xfrm>
            <a:custGeom>
              <a:avLst/>
              <a:gdLst/>
              <a:ahLst/>
              <a:cxnLst/>
              <a:rect l="l" t="t" r="r" b="b"/>
              <a:pathLst>
                <a:path w="699" h="1642" extrusionOk="0">
                  <a:moveTo>
                    <a:pt x="0" y="0"/>
                  </a:moveTo>
                  <a:lnTo>
                    <a:pt x="0" y="0"/>
                  </a:lnTo>
                  <a:cubicBezTo>
                    <a:pt x="245" y="559"/>
                    <a:pt x="489" y="1118"/>
                    <a:pt x="699" y="1641"/>
                  </a:cubicBezTo>
                  <a:cubicBezTo>
                    <a:pt x="489" y="1083"/>
                    <a:pt x="245" y="559"/>
                    <a:pt x="0" y="0"/>
                  </a:cubicBezTo>
                  <a:close/>
                </a:path>
              </a:pathLst>
            </a:custGeom>
            <a:solidFill>
              <a:srgbClr val="FFED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3" name="Google Shape;4978;p127">
              <a:extLst>
                <a:ext uri="{FF2B5EF4-FFF2-40B4-BE49-F238E27FC236}">
                  <a16:creationId xmlns:a16="http://schemas.microsoft.com/office/drawing/2014/main" id="{899CAC15-66C5-39BD-B138-B372943C8A83}"/>
                </a:ext>
              </a:extLst>
            </p:cNvPr>
            <p:cNvSpPr/>
            <p:nvPr/>
          </p:nvSpPr>
          <p:spPr>
            <a:xfrm>
              <a:off x="1347800" y="3752150"/>
              <a:ext cx="15750" cy="43700"/>
            </a:xfrm>
            <a:custGeom>
              <a:avLst/>
              <a:gdLst/>
              <a:ahLst/>
              <a:cxnLst/>
              <a:rect l="l" t="t" r="r" b="b"/>
              <a:pathLst>
                <a:path w="630" h="1748" extrusionOk="0">
                  <a:moveTo>
                    <a:pt x="629" y="1747"/>
                  </a:moveTo>
                  <a:cubicBezTo>
                    <a:pt x="420" y="1153"/>
                    <a:pt x="210" y="594"/>
                    <a:pt x="1" y="1"/>
                  </a:cubicBezTo>
                  <a:cubicBezTo>
                    <a:pt x="210" y="594"/>
                    <a:pt x="420" y="1153"/>
                    <a:pt x="629" y="1747"/>
                  </a:cubicBezTo>
                  <a:close/>
                </a:path>
              </a:pathLst>
            </a:custGeom>
            <a:solidFill>
              <a:srgbClr val="FFED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4" name="Google Shape;4979;p127">
              <a:extLst>
                <a:ext uri="{FF2B5EF4-FFF2-40B4-BE49-F238E27FC236}">
                  <a16:creationId xmlns:a16="http://schemas.microsoft.com/office/drawing/2014/main" id="{1DBE4C1C-7591-42DD-C8B6-D0A057ABDE37}"/>
                </a:ext>
              </a:extLst>
            </p:cNvPr>
            <p:cNvSpPr/>
            <p:nvPr/>
          </p:nvSpPr>
          <p:spPr>
            <a:xfrm>
              <a:off x="1240400" y="3367050"/>
              <a:ext cx="6125" cy="29700"/>
            </a:xfrm>
            <a:custGeom>
              <a:avLst/>
              <a:gdLst/>
              <a:ahLst/>
              <a:cxnLst/>
              <a:rect l="l" t="t" r="r" b="b"/>
              <a:pathLst>
                <a:path w="245" h="1188" extrusionOk="0">
                  <a:moveTo>
                    <a:pt x="245" y="1188"/>
                  </a:moveTo>
                  <a:cubicBezTo>
                    <a:pt x="140" y="804"/>
                    <a:pt x="70" y="384"/>
                    <a:pt x="0" y="0"/>
                  </a:cubicBezTo>
                  <a:cubicBezTo>
                    <a:pt x="70" y="384"/>
                    <a:pt x="140" y="804"/>
                    <a:pt x="245" y="1188"/>
                  </a:cubicBezTo>
                  <a:close/>
                </a:path>
              </a:pathLst>
            </a:custGeom>
            <a:solidFill>
              <a:srgbClr val="FFED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5" name="Google Shape;4980;p127">
              <a:extLst>
                <a:ext uri="{FF2B5EF4-FFF2-40B4-BE49-F238E27FC236}">
                  <a16:creationId xmlns:a16="http://schemas.microsoft.com/office/drawing/2014/main" id="{60111969-5893-525E-C119-0C8FB1810600}"/>
                </a:ext>
              </a:extLst>
            </p:cNvPr>
            <p:cNvSpPr/>
            <p:nvPr/>
          </p:nvSpPr>
          <p:spPr>
            <a:xfrm>
              <a:off x="1267450" y="3488425"/>
              <a:ext cx="7900" cy="31475"/>
            </a:xfrm>
            <a:custGeom>
              <a:avLst/>
              <a:gdLst/>
              <a:ahLst/>
              <a:cxnLst/>
              <a:rect l="l" t="t" r="r" b="b"/>
              <a:pathLst>
                <a:path w="316" h="1259" extrusionOk="0">
                  <a:moveTo>
                    <a:pt x="315" y="1258"/>
                  </a:moveTo>
                  <a:cubicBezTo>
                    <a:pt x="210" y="839"/>
                    <a:pt x="106" y="420"/>
                    <a:pt x="1" y="1"/>
                  </a:cubicBezTo>
                  <a:cubicBezTo>
                    <a:pt x="106" y="420"/>
                    <a:pt x="210" y="839"/>
                    <a:pt x="315" y="1258"/>
                  </a:cubicBezTo>
                  <a:close/>
                </a:path>
              </a:pathLst>
            </a:custGeom>
            <a:solidFill>
              <a:srgbClr val="FFED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6" name="Google Shape;4981;p127">
              <a:extLst>
                <a:ext uri="{FF2B5EF4-FFF2-40B4-BE49-F238E27FC236}">
                  <a16:creationId xmlns:a16="http://schemas.microsoft.com/office/drawing/2014/main" id="{29FF5A81-3E6C-9D0D-D7B5-C677F32DF29B}"/>
                </a:ext>
              </a:extLst>
            </p:cNvPr>
            <p:cNvSpPr/>
            <p:nvPr/>
          </p:nvSpPr>
          <p:spPr>
            <a:xfrm>
              <a:off x="1252625" y="3428175"/>
              <a:ext cx="7000" cy="30575"/>
            </a:xfrm>
            <a:custGeom>
              <a:avLst/>
              <a:gdLst/>
              <a:ahLst/>
              <a:cxnLst/>
              <a:rect l="l" t="t" r="r" b="b"/>
              <a:pathLst>
                <a:path w="280" h="1223" extrusionOk="0">
                  <a:moveTo>
                    <a:pt x="280" y="1223"/>
                  </a:moveTo>
                  <a:cubicBezTo>
                    <a:pt x="210" y="804"/>
                    <a:pt x="105" y="419"/>
                    <a:pt x="0" y="0"/>
                  </a:cubicBezTo>
                  <a:cubicBezTo>
                    <a:pt x="105" y="419"/>
                    <a:pt x="210" y="804"/>
                    <a:pt x="280" y="1223"/>
                  </a:cubicBezTo>
                  <a:close/>
                </a:path>
              </a:pathLst>
            </a:custGeom>
            <a:solidFill>
              <a:srgbClr val="FFED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7" name="Google Shape;4982;p127">
              <a:extLst>
                <a:ext uri="{FF2B5EF4-FFF2-40B4-BE49-F238E27FC236}">
                  <a16:creationId xmlns:a16="http://schemas.microsoft.com/office/drawing/2014/main" id="{1B99E52A-5DCF-CACB-45E8-E9691A7A5016}"/>
                </a:ext>
              </a:extLst>
            </p:cNvPr>
            <p:cNvSpPr/>
            <p:nvPr/>
          </p:nvSpPr>
          <p:spPr>
            <a:xfrm>
              <a:off x="1218550" y="3243025"/>
              <a:ext cx="4400" cy="28850"/>
            </a:xfrm>
            <a:custGeom>
              <a:avLst/>
              <a:gdLst/>
              <a:ahLst/>
              <a:cxnLst/>
              <a:rect l="l" t="t" r="r" b="b"/>
              <a:pathLst>
                <a:path w="176" h="1154" extrusionOk="0">
                  <a:moveTo>
                    <a:pt x="175" y="1154"/>
                  </a:moveTo>
                  <a:cubicBezTo>
                    <a:pt x="141" y="769"/>
                    <a:pt x="71" y="385"/>
                    <a:pt x="1" y="1"/>
                  </a:cubicBezTo>
                  <a:cubicBezTo>
                    <a:pt x="71" y="385"/>
                    <a:pt x="141" y="769"/>
                    <a:pt x="175" y="1154"/>
                  </a:cubicBezTo>
                  <a:close/>
                </a:path>
              </a:pathLst>
            </a:custGeom>
            <a:solidFill>
              <a:srgbClr val="FFED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8" name="Google Shape;4983;p127">
              <a:extLst>
                <a:ext uri="{FF2B5EF4-FFF2-40B4-BE49-F238E27FC236}">
                  <a16:creationId xmlns:a16="http://schemas.microsoft.com/office/drawing/2014/main" id="{64A1174C-35C6-D3FA-3DD2-5559A7E300A9}"/>
                </a:ext>
              </a:extLst>
            </p:cNvPr>
            <p:cNvSpPr/>
            <p:nvPr/>
          </p:nvSpPr>
          <p:spPr>
            <a:xfrm>
              <a:off x="1282300" y="3546925"/>
              <a:ext cx="9625" cy="33225"/>
            </a:xfrm>
            <a:custGeom>
              <a:avLst/>
              <a:gdLst/>
              <a:ahLst/>
              <a:cxnLst/>
              <a:rect l="l" t="t" r="r" b="b"/>
              <a:pathLst>
                <a:path w="385" h="1329" extrusionOk="0">
                  <a:moveTo>
                    <a:pt x="385" y="1328"/>
                  </a:moveTo>
                  <a:cubicBezTo>
                    <a:pt x="245" y="874"/>
                    <a:pt x="140" y="455"/>
                    <a:pt x="1" y="1"/>
                  </a:cubicBezTo>
                  <a:cubicBezTo>
                    <a:pt x="140" y="455"/>
                    <a:pt x="245" y="874"/>
                    <a:pt x="385" y="1328"/>
                  </a:cubicBezTo>
                  <a:close/>
                </a:path>
              </a:pathLst>
            </a:custGeom>
            <a:solidFill>
              <a:srgbClr val="FFED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9" name="Google Shape;4984;p127">
              <a:extLst>
                <a:ext uri="{FF2B5EF4-FFF2-40B4-BE49-F238E27FC236}">
                  <a16:creationId xmlns:a16="http://schemas.microsoft.com/office/drawing/2014/main" id="{9F5E665C-346F-22CA-E69D-9C47ACED50A7}"/>
                </a:ext>
              </a:extLst>
            </p:cNvPr>
            <p:cNvSpPr/>
            <p:nvPr/>
          </p:nvSpPr>
          <p:spPr>
            <a:xfrm>
              <a:off x="1440375" y="3974825"/>
              <a:ext cx="20100" cy="42825"/>
            </a:xfrm>
            <a:custGeom>
              <a:avLst/>
              <a:gdLst/>
              <a:ahLst/>
              <a:cxnLst/>
              <a:rect l="l" t="t" r="r" b="b"/>
              <a:pathLst>
                <a:path w="804" h="1713" extrusionOk="0">
                  <a:moveTo>
                    <a:pt x="804" y="1713"/>
                  </a:moveTo>
                  <a:cubicBezTo>
                    <a:pt x="524" y="1154"/>
                    <a:pt x="280" y="595"/>
                    <a:pt x="0" y="1"/>
                  </a:cubicBezTo>
                  <a:cubicBezTo>
                    <a:pt x="280" y="595"/>
                    <a:pt x="524" y="1154"/>
                    <a:pt x="804" y="1713"/>
                  </a:cubicBezTo>
                  <a:close/>
                </a:path>
              </a:pathLst>
            </a:custGeom>
            <a:solidFill>
              <a:srgbClr val="FFED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0" name="Google Shape;4985;p127">
              <a:extLst>
                <a:ext uri="{FF2B5EF4-FFF2-40B4-BE49-F238E27FC236}">
                  <a16:creationId xmlns:a16="http://schemas.microsoft.com/office/drawing/2014/main" id="{CD12D211-CFA3-48D9-F0C3-BEABDC0B90E4}"/>
                </a:ext>
              </a:extLst>
            </p:cNvPr>
            <p:cNvSpPr/>
            <p:nvPr/>
          </p:nvSpPr>
          <p:spPr>
            <a:xfrm>
              <a:off x="1492775" y="4079625"/>
              <a:ext cx="24475" cy="46325"/>
            </a:xfrm>
            <a:custGeom>
              <a:avLst/>
              <a:gdLst/>
              <a:ahLst/>
              <a:cxnLst/>
              <a:rect l="l" t="t" r="r" b="b"/>
              <a:pathLst>
                <a:path w="979" h="1853" extrusionOk="0">
                  <a:moveTo>
                    <a:pt x="978" y="1852"/>
                  </a:moveTo>
                  <a:cubicBezTo>
                    <a:pt x="664" y="1223"/>
                    <a:pt x="314" y="629"/>
                    <a:pt x="0" y="1"/>
                  </a:cubicBezTo>
                  <a:cubicBezTo>
                    <a:pt x="314" y="629"/>
                    <a:pt x="664" y="1223"/>
                    <a:pt x="978" y="1852"/>
                  </a:cubicBezTo>
                  <a:close/>
                </a:path>
              </a:pathLst>
            </a:custGeom>
            <a:solidFill>
              <a:srgbClr val="FFED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1" name="Google Shape;4986;p127">
              <a:extLst>
                <a:ext uri="{FF2B5EF4-FFF2-40B4-BE49-F238E27FC236}">
                  <a16:creationId xmlns:a16="http://schemas.microsoft.com/office/drawing/2014/main" id="{2AF88364-96E2-021D-1F3F-DCA452B00913}"/>
                </a:ext>
              </a:extLst>
            </p:cNvPr>
            <p:cNvSpPr/>
            <p:nvPr/>
          </p:nvSpPr>
          <p:spPr>
            <a:xfrm>
              <a:off x="1465700" y="4028100"/>
              <a:ext cx="22725" cy="43700"/>
            </a:xfrm>
            <a:custGeom>
              <a:avLst/>
              <a:gdLst/>
              <a:ahLst/>
              <a:cxnLst/>
              <a:rect l="l" t="t" r="r" b="b"/>
              <a:pathLst>
                <a:path w="909" h="1748" extrusionOk="0">
                  <a:moveTo>
                    <a:pt x="908" y="1747"/>
                  </a:moveTo>
                  <a:cubicBezTo>
                    <a:pt x="594" y="1188"/>
                    <a:pt x="315" y="595"/>
                    <a:pt x="0" y="1"/>
                  </a:cubicBezTo>
                  <a:cubicBezTo>
                    <a:pt x="315" y="595"/>
                    <a:pt x="594" y="1188"/>
                    <a:pt x="908" y="1747"/>
                  </a:cubicBezTo>
                  <a:close/>
                </a:path>
              </a:pathLst>
            </a:custGeom>
            <a:solidFill>
              <a:srgbClr val="FFED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2" name="Google Shape;4987;p127">
              <a:extLst>
                <a:ext uri="{FF2B5EF4-FFF2-40B4-BE49-F238E27FC236}">
                  <a16:creationId xmlns:a16="http://schemas.microsoft.com/office/drawing/2014/main" id="{FE57994D-D8B6-02F3-C6A5-5DF2D54BF666}"/>
                </a:ext>
              </a:extLst>
            </p:cNvPr>
            <p:cNvSpPr/>
            <p:nvPr/>
          </p:nvSpPr>
          <p:spPr>
            <a:xfrm>
              <a:off x="1415050" y="3920700"/>
              <a:ext cx="19225" cy="41925"/>
            </a:xfrm>
            <a:custGeom>
              <a:avLst/>
              <a:gdLst/>
              <a:ahLst/>
              <a:cxnLst/>
              <a:rect l="l" t="t" r="r" b="b"/>
              <a:pathLst>
                <a:path w="769" h="1677" extrusionOk="0">
                  <a:moveTo>
                    <a:pt x="769" y="1677"/>
                  </a:moveTo>
                  <a:cubicBezTo>
                    <a:pt x="524" y="1118"/>
                    <a:pt x="245" y="559"/>
                    <a:pt x="0" y="0"/>
                  </a:cubicBezTo>
                  <a:cubicBezTo>
                    <a:pt x="245" y="559"/>
                    <a:pt x="524" y="1118"/>
                    <a:pt x="769" y="1677"/>
                  </a:cubicBezTo>
                  <a:close/>
                </a:path>
              </a:pathLst>
            </a:custGeom>
            <a:solidFill>
              <a:srgbClr val="FFED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3" name="Google Shape;4988;p127">
              <a:extLst>
                <a:ext uri="{FF2B5EF4-FFF2-40B4-BE49-F238E27FC236}">
                  <a16:creationId xmlns:a16="http://schemas.microsoft.com/office/drawing/2014/main" id="{4F7988FF-1334-912D-D1DD-7B41C9FCAEEC}"/>
                </a:ext>
              </a:extLst>
            </p:cNvPr>
            <p:cNvSpPr/>
            <p:nvPr/>
          </p:nvSpPr>
          <p:spPr>
            <a:xfrm>
              <a:off x="1190625" y="238125"/>
              <a:ext cx="4420500" cy="5219550"/>
            </a:xfrm>
            <a:custGeom>
              <a:avLst/>
              <a:gdLst/>
              <a:ahLst/>
              <a:cxnLst/>
              <a:rect l="l" t="t" r="r" b="b"/>
              <a:pathLst>
                <a:path w="176820" h="208782" extrusionOk="0">
                  <a:moveTo>
                    <a:pt x="90807" y="14016"/>
                  </a:moveTo>
                  <a:cubicBezTo>
                    <a:pt x="91720" y="14016"/>
                    <a:pt x="92637" y="14339"/>
                    <a:pt x="93300" y="14985"/>
                  </a:cubicBezTo>
                  <a:cubicBezTo>
                    <a:pt x="93929" y="15649"/>
                    <a:pt x="94313" y="16557"/>
                    <a:pt x="94313" y="17465"/>
                  </a:cubicBezTo>
                  <a:cubicBezTo>
                    <a:pt x="94313" y="18374"/>
                    <a:pt x="93929" y="19282"/>
                    <a:pt x="93300" y="19946"/>
                  </a:cubicBezTo>
                  <a:cubicBezTo>
                    <a:pt x="92637" y="20574"/>
                    <a:pt x="91728" y="20958"/>
                    <a:pt x="90820" y="20958"/>
                  </a:cubicBezTo>
                  <a:cubicBezTo>
                    <a:pt x="89912" y="20958"/>
                    <a:pt x="89004" y="20574"/>
                    <a:pt x="88340" y="19946"/>
                  </a:cubicBezTo>
                  <a:cubicBezTo>
                    <a:pt x="87711" y="19282"/>
                    <a:pt x="87327" y="18409"/>
                    <a:pt x="87327" y="17465"/>
                  </a:cubicBezTo>
                  <a:cubicBezTo>
                    <a:pt x="87327" y="16522"/>
                    <a:pt x="87711" y="15614"/>
                    <a:pt x="88340" y="14985"/>
                  </a:cubicBezTo>
                  <a:cubicBezTo>
                    <a:pt x="88986" y="14339"/>
                    <a:pt x="89894" y="14016"/>
                    <a:pt x="90807" y="14016"/>
                  </a:cubicBezTo>
                  <a:close/>
                  <a:moveTo>
                    <a:pt x="139583" y="23295"/>
                  </a:moveTo>
                  <a:cubicBezTo>
                    <a:pt x="143167" y="23295"/>
                    <a:pt x="147082" y="25350"/>
                    <a:pt x="149853" y="28958"/>
                  </a:cubicBezTo>
                  <a:cubicBezTo>
                    <a:pt x="143426" y="29831"/>
                    <a:pt x="137208" y="31263"/>
                    <a:pt x="131235" y="33254"/>
                  </a:cubicBezTo>
                  <a:cubicBezTo>
                    <a:pt x="131060" y="29726"/>
                    <a:pt x="132283" y="26478"/>
                    <a:pt x="134973" y="24661"/>
                  </a:cubicBezTo>
                  <a:cubicBezTo>
                    <a:pt x="136342" y="23734"/>
                    <a:pt x="137927" y="23295"/>
                    <a:pt x="139583" y="23295"/>
                  </a:cubicBezTo>
                  <a:close/>
                  <a:moveTo>
                    <a:pt x="53332" y="40379"/>
                  </a:moveTo>
                  <a:cubicBezTo>
                    <a:pt x="55619" y="40379"/>
                    <a:pt x="57812" y="41185"/>
                    <a:pt x="59452" y="42825"/>
                  </a:cubicBezTo>
                  <a:cubicBezTo>
                    <a:pt x="63015" y="46423"/>
                    <a:pt x="62631" y="52641"/>
                    <a:pt x="58509" y="56763"/>
                  </a:cubicBezTo>
                  <a:cubicBezTo>
                    <a:pt x="56270" y="59001"/>
                    <a:pt x="53413" y="60137"/>
                    <a:pt x="50694" y="60137"/>
                  </a:cubicBezTo>
                  <a:cubicBezTo>
                    <a:pt x="48406" y="60137"/>
                    <a:pt x="46215" y="59334"/>
                    <a:pt x="44572" y="57706"/>
                  </a:cubicBezTo>
                  <a:cubicBezTo>
                    <a:pt x="40974" y="54108"/>
                    <a:pt x="41393" y="47855"/>
                    <a:pt x="45515" y="43768"/>
                  </a:cubicBezTo>
                  <a:cubicBezTo>
                    <a:pt x="47738" y="41526"/>
                    <a:pt x="50603" y="40379"/>
                    <a:pt x="53332" y="40379"/>
                  </a:cubicBezTo>
                  <a:close/>
                  <a:moveTo>
                    <a:pt x="97806" y="38424"/>
                  </a:moveTo>
                  <a:cubicBezTo>
                    <a:pt x="102277" y="38424"/>
                    <a:pt x="106190" y="40555"/>
                    <a:pt x="108740" y="43803"/>
                  </a:cubicBezTo>
                  <a:cubicBezTo>
                    <a:pt x="100845" y="48763"/>
                    <a:pt x="93615" y="54737"/>
                    <a:pt x="87327" y="61548"/>
                  </a:cubicBezTo>
                  <a:cubicBezTo>
                    <a:pt x="85161" y="59068"/>
                    <a:pt x="83834" y="55924"/>
                    <a:pt x="83834" y="52396"/>
                  </a:cubicBezTo>
                  <a:cubicBezTo>
                    <a:pt x="83834" y="52152"/>
                    <a:pt x="83834" y="51907"/>
                    <a:pt x="83869" y="51663"/>
                  </a:cubicBezTo>
                  <a:cubicBezTo>
                    <a:pt x="84218" y="44537"/>
                    <a:pt x="89947" y="38808"/>
                    <a:pt x="97073" y="38459"/>
                  </a:cubicBezTo>
                  <a:cubicBezTo>
                    <a:pt x="97317" y="38424"/>
                    <a:pt x="97562" y="38424"/>
                    <a:pt x="97806" y="38424"/>
                  </a:cubicBezTo>
                  <a:close/>
                  <a:moveTo>
                    <a:pt x="33184" y="83834"/>
                  </a:moveTo>
                  <a:cubicBezTo>
                    <a:pt x="39926" y="83834"/>
                    <a:pt x="45410" y="90087"/>
                    <a:pt x="45410" y="97806"/>
                  </a:cubicBezTo>
                  <a:cubicBezTo>
                    <a:pt x="45410" y="105526"/>
                    <a:pt x="39926" y="111779"/>
                    <a:pt x="33184" y="111779"/>
                  </a:cubicBezTo>
                  <a:cubicBezTo>
                    <a:pt x="26443" y="111779"/>
                    <a:pt x="20958" y="105526"/>
                    <a:pt x="20958" y="97806"/>
                  </a:cubicBezTo>
                  <a:cubicBezTo>
                    <a:pt x="20958" y="90087"/>
                    <a:pt x="26443" y="83834"/>
                    <a:pt x="33184" y="83834"/>
                  </a:cubicBezTo>
                  <a:close/>
                  <a:moveTo>
                    <a:pt x="48903" y="122267"/>
                  </a:moveTo>
                  <a:cubicBezTo>
                    <a:pt x="49820" y="122267"/>
                    <a:pt x="50737" y="122590"/>
                    <a:pt x="51383" y="123236"/>
                  </a:cubicBezTo>
                  <a:cubicBezTo>
                    <a:pt x="52012" y="123900"/>
                    <a:pt x="52396" y="124808"/>
                    <a:pt x="52396" y="125716"/>
                  </a:cubicBezTo>
                  <a:cubicBezTo>
                    <a:pt x="52396" y="126624"/>
                    <a:pt x="52012" y="127532"/>
                    <a:pt x="51383" y="128196"/>
                  </a:cubicBezTo>
                  <a:cubicBezTo>
                    <a:pt x="50720" y="128825"/>
                    <a:pt x="49811" y="129209"/>
                    <a:pt x="48903" y="129209"/>
                  </a:cubicBezTo>
                  <a:cubicBezTo>
                    <a:pt x="47995" y="129209"/>
                    <a:pt x="47087" y="128825"/>
                    <a:pt x="46423" y="128196"/>
                  </a:cubicBezTo>
                  <a:cubicBezTo>
                    <a:pt x="45794" y="127532"/>
                    <a:pt x="45410" y="126624"/>
                    <a:pt x="45410" y="125716"/>
                  </a:cubicBezTo>
                  <a:cubicBezTo>
                    <a:pt x="45410" y="124808"/>
                    <a:pt x="45794" y="123900"/>
                    <a:pt x="46423" y="123236"/>
                  </a:cubicBezTo>
                  <a:cubicBezTo>
                    <a:pt x="47069" y="122590"/>
                    <a:pt x="47986" y="122267"/>
                    <a:pt x="48903" y="122267"/>
                  </a:cubicBezTo>
                  <a:close/>
                  <a:moveTo>
                    <a:pt x="40087" y="139469"/>
                  </a:moveTo>
                  <a:cubicBezTo>
                    <a:pt x="43684" y="139469"/>
                    <a:pt x="47716" y="141177"/>
                    <a:pt x="50964" y="144404"/>
                  </a:cubicBezTo>
                  <a:cubicBezTo>
                    <a:pt x="56413" y="149888"/>
                    <a:pt x="57496" y="157608"/>
                    <a:pt x="53409" y="161695"/>
                  </a:cubicBezTo>
                  <a:cubicBezTo>
                    <a:pt x="51741" y="163363"/>
                    <a:pt x="49467" y="164170"/>
                    <a:pt x="46987" y="164170"/>
                  </a:cubicBezTo>
                  <a:cubicBezTo>
                    <a:pt x="43392" y="164170"/>
                    <a:pt x="39364" y="162474"/>
                    <a:pt x="36118" y="159250"/>
                  </a:cubicBezTo>
                  <a:cubicBezTo>
                    <a:pt x="30669" y="153765"/>
                    <a:pt x="29551" y="146046"/>
                    <a:pt x="33673" y="141959"/>
                  </a:cubicBezTo>
                  <a:cubicBezTo>
                    <a:pt x="35340" y="140278"/>
                    <a:pt x="37610" y="139469"/>
                    <a:pt x="40087" y="139469"/>
                  </a:cubicBezTo>
                  <a:close/>
                  <a:moveTo>
                    <a:pt x="104792" y="0"/>
                  </a:moveTo>
                  <a:cubicBezTo>
                    <a:pt x="46912" y="0"/>
                    <a:pt x="0" y="46912"/>
                    <a:pt x="0" y="104792"/>
                  </a:cubicBezTo>
                  <a:cubicBezTo>
                    <a:pt x="0" y="105666"/>
                    <a:pt x="0" y="106539"/>
                    <a:pt x="35" y="107412"/>
                  </a:cubicBezTo>
                  <a:cubicBezTo>
                    <a:pt x="35" y="107692"/>
                    <a:pt x="70" y="107971"/>
                    <a:pt x="70" y="108286"/>
                  </a:cubicBezTo>
                  <a:cubicBezTo>
                    <a:pt x="70" y="108844"/>
                    <a:pt x="105" y="109438"/>
                    <a:pt x="140" y="109997"/>
                  </a:cubicBezTo>
                  <a:cubicBezTo>
                    <a:pt x="140" y="110346"/>
                    <a:pt x="175" y="110696"/>
                    <a:pt x="175" y="111045"/>
                  </a:cubicBezTo>
                  <a:cubicBezTo>
                    <a:pt x="210" y="111534"/>
                    <a:pt x="245" y="112058"/>
                    <a:pt x="279" y="112582"/>
                  </a:cubicBezTo>
                  <a:cubicBezTo>
                    <a:pt x="314" y="112931"/>
                    <a:pt x="349" y="113316"/>
                    <a:pt x="384" y="113665"/>
                  </a:cubicBezTo>
                  <a:cubicBezTo>
                    <a:pt x="419" y="114154"/>
                    <a:pt x="454" y="114643"/>
                    <a:pt x="524" y="115132"/>
                  </a:cubicBezTo>
                  <a:cubicBezTo>
                    <a:pt x="559" y="115516"/>
                    <a:pt x="594" y="115900"/>
                    <a:pt x="629" y="116250"/>
                  </a:cubicBezTo>
                  <a:cubicBezTo>
                    <a:pt x="664" y="116739"/>
                    <a:pt x="734" y="117193"/>
                    <a:pt x="803" y="117682"/>
                  </a:cubicBezTo>
                  <a:cubicBezTo>
                    <a:pt x="838" y="118066"/>
                    <a:pt x="873" y="118450"/>
                    <a:pt x="943" y="118835"/>
                  </a:cubicBezTo>
                  <a:cubicBezTo>
                    <a:pt x="1013" y="119289"/>
                    <a:pt x="1048" y="119743"/>
                    <a:pt x="1118" y="120197"/>
                  </a:cubicBezTo>
                  <a:cubicBezTo>
                    <a:pt x="1188" y="120581"/>
                    <a:pt x="1258" y="120965"/>
                    <a:pt x="1292" y="121350"/>
                  </a:cubicBezTo>
                  <a:cubicBezTo>
                    <a:pt x="1362" y="121804"/>
                    <a:pt x="1467" y="122258"/>
                    <a:pt x="1537" y="122677"/>
                  </a:cubicBezTo>
                  <a:cubicBezTo>
                    <a:pt x="1607" y="123096"/>
                    <a:pt x="1677" y="123480"/>
                    <a:pt x="1747" y="123865"/>
                  </a:cubicBezTo>
                  <a:cubicBezTo>
                    <a:pt x="1816" y="124319"/>
                    <a:pt x="1886" y="124738"/>
                    <a:pt x="1991" y="125157"/>
                  </a:cubicBezTo>
                  <a:cubicBezTo>
                    <a:pt x="2061" y="125541"/>
                    <a:pt x="2131" y="125961"/>
                    <a:pt x="2236" y="126345"/>
                  </a:cubicBezTo>
                  <a:cubicBezTo>
                    <a:pt x="2305" y="126764"/>
                    <a:pt x="2410" y="127183"/>
                    <a:pt x="2480" y="127602"/>
                  </a:cubicBezTo>
                  <a:cubicBezTo>
                    <a:pt x="2585" y="128021"/>
                    <a:pt x="2690" y="128406"/>
                    <a:pt x="2760" y="128825"/>
                  </a:cubicBezTo>
                  <a:cubicBezTo>
                    <a:pt x="2864" y="129209"/>
                    <a:pt x="2969" y="129628"/>
                    <a:pt x="3074" y="130013"/>
                  </a:cubicBezTo>
                  <a:cubicBezTo>
                    <a:pt x="3179" y="130432"/>
                    <a:pt x="3283" y="130851"/>
                    <a:pt x="3388" y="131270"/>
                  </a:cubicBezTo>
                  <a:cubicBezTo>
                    <a:pt x="3458" y="131619"/>
                    <a:pt x="3563" y="132004"/>
                    <a:pt x="3668" y="132353"/>
                  </a:cubicBezTo>
                  <a:cubicBezTo>
                    <a:pt x="3807" y="132807"/>
                    <a:pt x="3912" y="133226"/>
                    <a:pt x="4052" y="133680"/>
                  </a:cubicBezTo>
                  <a:cubicBezTo>
                    <a:pt x="4122" y="133960"/>
                    <a:pt x="4192" y="134239"/>
                    <a:pt x="4296" y="134519"/>
                  </a:cubicBezTo>
                  <a:cubicBezTo>
                    <a:pt x="4855" y="136475"/>
                    <a:pt x="5484" y="138361"/>
                    <a:pt x="6148" y="140247"/>
                  </a:cubicBezTo>
                  <a:cubicBezTo>
                    <a:pt x="6183" y="140352"/>
                    <a:pt x="6218" y="140457"/>
                    <a:pt x="6288" y="140562"/>
                  </a:cubicBezTo>
                  <a:cubicBezTo>
                    <a:pt x="6497" y="141155"/>
                    <a:pt x="6707" y="141714"/>
                    <a:pt x="6916" y="142308"/>
                  </a:cubicBezTo>
                  <a:cubicBezTo>
                    <a:pt x="6986" y="142483"/>
                    <a:pt x="7056" y="142657"/>
                    <a:pt x="7126" y="142867"/>
                  </a:cubicBezTo>
                  <a:cubicBezTo>
                    <a:pt x="7335" y="143426"/>
                    <a:pt x="7580" y="143950"/>
                    <a:pt x="7790" y="144509"/>
                  </a:cubicBezTo>
                  <a:cubicBezTo>
                    <a:pt x="7894" y="144718"/>
                    <a:pt x="7964" y="144893"/>
                    <a:pt x="8034" y="145103"/>
                  </a:cubicBezTo>
                  <a:cubicBezTo>
                    <a:pt x="8279" y="145662"/>
                    <a:pt x="8523" y="146185"/>
                    <a:pt x="8733" y="146744"/>
                  </a:cubicBezTo>
                  <a:cubicBezTo>
                    <a:pt x="8837" y="146919"/>
                    <a:pt x="8907" y="147129"/>
                    <a:pt x="8977" y="147303"/>
                  </a:cubicBezTo>
                  <a:cubicBezTo>
                    <a:pt x="9257" y="147862"/>
                    <a:pt x="9501" y="148421"/>
                    <a:pt x="9746" y="148980"/>
                  </a:cubicBezTo>
                  <a:cubicBezTo>
                    <a:pt x="9816" y="149155"/>
                    <a:pt x="9920" y="149294"/>
                    <a:pt x="9990" y="149469"/>
                  </a:cubicBezTo>
                  <a:cubicBezTo>
                    <a:pt x="10270" y="150063"/>
                    <a:pt x="10514" y="150622"/>
                    <a:pt x="10794" y="151181"/>
                  </a:cubicBezTo>
                  <a:cubicBezTo>
                    <a:pt x="10863" y="151320"/>
                    <a:pt x="10933" y="151460"/>
                    <a:pt x="11003" y="151600"/>
                  </a:cubicBezTo>
                  <a:cubicBezTo>
                    <a:pt x="11318" y="152194"/>
                    <a:pt x="11597" y="152752"/>
                    <a:pt x="11911" y="153346"/>
                  </a:cubicBezTo>
                  <a:cubicBezTo>
                    <a:pt x="11981" y="153451"/>
                    <a:pt x="12016" y="153556"/>
                    <a:pt x="12086" y="153661"/>
                  </a:cubicBezTo>
                  <a:cubicBezTo>
                    <a:pt x="12400" y="154289"/>
                    <a:pt x="12750" y="154883"/>
                    <a:pt x="13064" y="155512"/>
                  </a:cubicBezTo>
                  <a:cubicBezTo>
                    <a:pt x="13099" y="155547"/>
                    <a:pt x="13134" y="155617"/>
                    <a:pt x="13169" y="155652"/>
                  </a:cubicBezTo>
                  <a:cubicBezTo>
                    <a:pt x="29097" y="184295"/>
                    <a:pt x="58125" y="204695"/>
                    <a:pt x="92148" y="208782"/>
                  </a:cubicBezTo>
                  <a:cubicBezTo>
                    <a:pt x="71992" y="189709"/>
                    <a:pt x="59382" y="162708"/>
                    <a:pt x="59382" y="132737"/>
                  </a:cubicBezTo>
                  <a:cubicBezTo>
                    <a:pt x="59382" y="105247"/>
                    <a:pt x="69966" y="80271"/>
                    <a:pt x="87257" y="61583"/>
                  </a:cubicBezTo>
                  <a:cubicBezTo>
                    <a:pt x="89842" y="64517"/>
                    <a:pt x="93615" y="66369"/>
                    <a:pt x="97806" y="66369"/>
                  </a:cubicBezTo>
                  <a:cubicBezTo>
                    <a:pt x="105526" y="66369"/>
                    <a:pt x="111779" y="60116"/>
                    <a:pt x="111779" y="52396"/>
                  </a:cubicBezTo>
                  <a:cubicBezTo>
                    <a:pt x="111779" y="49148"/>
                    <a:pt x="110661" y="46144"/>
                    <a:pt x="108775" y="43768"/>
                  </a:cubicBezTo>
                  <a:cubicBezTo>
                    <a:pt x="115761" y="39437"/>
                    <a:pt x="123271" y="35874"/>
                    <a:pt x="131200" y="33254"/>
                  </a:cubicBezTo>
                  <a:cubicBezTo>
                    <a:pt x="131340" y="35769"/>
                    <a:pt x="132213" y="38459"/>
                    <a:pt x="133890" y="40939"/>
                  </a:cubicBezTo>
                  <a:cubicBezTo>
                    <a:pt x="136660" y="45022"/>
                    <a:pt x="140851" y="47363"/>
                    <a:pt x="144685" y="47363"/>
                  </a:cubicBezTo>
                  <a:cubicBezTo>
                    <a:pt x="146363" y="47363"/>
                    <a:pt x="147972" y="46915"/>
                    <a:pt x="149364" y="45969"/>
                  </a:cubicBezTo>
                  <a:cubicBezTo>
                    <a:pt x="153940" y="42860"/>
                    <a:pt x="154429" y="35595"/>
                    <a:pt x="150447" y="29726"/>
                  </a:cubicBezTo>
                  <a:cubicBezTo>
                    <a:pt x="150272" y="29447"/>
                    <a:pt x="150063" y="29167"/>
                    <a:pt x="149888" y="28923"/>
                  </a:cubicBezTo>
                  <a:cubicBezTo>
                    <a:pt x="154569" y="28294"/>
                    <a:pt x="159319" y="27945"/>
                    <a:pt x="164175" y="27945"/>
                  </a:cubicBezTo>
                  <a:cubicBezTo>
                    <a:pt x="168471" y="27945"/>
                    <a:pt x="172698" y="28224"/>
                    <a:pt x="176820" y="28748"/>
                  </a:cubicBezTo>
                  <a:cubicBezTo>
                    <a:pt x="164524" y="17046"/>
                    <a:pt x="149364" y="8348"/>
                    <a:pt x="132562" y="3738"/>
                  </a:cubicBezTo>
                  <a:cubicBezTo>
                    <a:pt x="132528" y="3703"/>
                    <a:pt x="132493" y="3703"/>
                    <a:pt x="132458" y="3703"/>
                  </a:cubicBezTo>
                  <a:cubicBezTo>
                    <a:pt x="131689" y="3493"/>
                    <a:pt x="130921" y="3283"/>
                    <a:pt x="130187" y="3109"/>
                  </a:cubicBezTo>
                  <a:cubicBezTo>
                    <a:pt x="130082" y="3074"/>
                    <a:pt x="130013" y="3074"/>
                    <a:pt x="129908" y="3039"/>
                  </a:cubicBezTo>
                  <a:cubicBezTo>
                    <a:pt x="129209" y="2864"/>
                    <a:pt x="128476" y="2690"/>
                    <a:pt x="127777" y="2550"/>
                  </a:cubicBezTo>
                  <a:cubicBezTo>
                    <a:pt x="127637" y="2515"/>
                    <a:pt x="127498" y="2480"/>
                    <a:pt x="127358" y="2445"/>
                  </a:cubicBezTo>
                  <a:cubicBezTo>
                    <a:pt x="126694" y="2305"/>
                    <a:pt x="125995" y="2166"/>
                    <a:pt x="125332" y="2026"/>
                  </a:cubicBezTo>
                  <a:cubicBezTo>
                    <a:pt x="125157" y="1991"/>
                    <a:pt x="124948" y="1956"/>
                    <a:pt x="124738" y="1921"/>
                  </a:cubicBezTo>
                  <a:cubicBezTo>
                    <a:pt x="124109" y="1781"/>
                    <a:pt x="123515" y="1677"/>
                    <a:pt x="122852" y="1572"/>
                  </a:cubicBezTo>
                  <a:cubicBezTo>
                    <a:pt x="122607" y="1502"/>
                    <a:pt x="122363" y="1467"/>
                    <a:pt x="122118" y="1432"/>
                  </a:cubicBezTo>
                  <a:cubicBezTo>
                    <a:pt x="121559" y="1327"/>
                    <a:pt x="120965" y="1258"/>
                    <a:pt x="120372" y="1153"/>
                  </a:cubicBezTo>
                  <a:cubicBezTo>
                    <a:pt x="120057" y="1118"/>
                    <a:pt x="119778" y="1083"/>
                    <a:pt x="119498" y="1013"/>
                  </a:cubicBezTo>
                  <a:cubicBezTo>
                    <a:pt x="118939" y="943"/>
                    <a:pt x="118381" y="873"/>
                    <a:pt x="117822" y="803"/>
                  </a:cubicBezTo>
                  <a:cubicBezTo>
                    <a:pt x="117507" y="768"/>
                    <a:pt x="117158" y="734"/>
                    <a:pt x="116809" y="699"/>
                  </a:cubicBezTo>
                  <a:cubicBezTo>
                    <a:pt x="116285" y="629"/>
                    <a:pt x="115796" y="559"/>
                    <a:pt x="115272" y="524"/>
                  </a:cubicBezTo>
                  <a:cubicBezTo>
                    <a:pt x="114887" y="489"/>
                    <a:pt x="114503" y="454"/>
                    <a:pt x="114084" y="419"/>
                  </a:cubicBezTo>
                  <a:cubicBezTo>
                    <a:pt x="113630" y="384"/>
                    <a:pt x="113176" y="314"/>
                    <a:pt x="112687" y="279"/>
                  </a:cubicBezTo>
                  <a:cubicBezTo>
                    <a:pt x="112233" y="245"/>
                    <a:pt x="111779" y="245"/>
                    <a:pt x="111325" y="210"/>
                  </a:cubicBezTo>
                  <a:cubicBezTo>
                    <a:pt x="110905" y="175"/>
                    <a:pt x="110486" y="140"/>
                    <a:pt x="110067" y="140"/>
                  </a:cubicBezTo>
                  <a:cubicBezTo>
                    <a:pt x="109543" y="105"/>
                    <a:pt x="108984" y="105"/>
                    <a:pt x="108460" y="70"/>
                  </a:cubicBezTo>
                  <a:cubicBezTo>
                    <a:pt x="108111" y="70"/>
                    <a:pt x="107797" y="35"/>
                    <a:pt x="107447" y="35"/>
                  </a:cubicBezTo>
                  <a:cubicBezTo>
                    <a:pt x="106574" y="0"/>
                    <a:pt x="105666" y="0"/>
                    <a:pt x="1047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4" name="Google Shape;4989;p127">
              <a:extLst>
                <a:ext uri="{FF2B5EF4-FFF2-40B4-BE49-F238E27FC236}">
                  <a16:creationId xmlns:a16="http://schemas.microsoft.com/office/drawing/2014/main" id="{F0156CC6-BE92-388D-D5A3-A21E6CDD765A}"/>
                </a:ext>
              </a:extLst>
            </p:cNvPr>
            <p:cNvSpPr/>
            <p:nvPr/>
          </p:nvSpPr>
          <p:spPr>
            <a:xfrm>
              <a:off x="1714575" y="2333950"/>
              <a:ext cx="611325" cy="698650"/>
            </a:xfrm>
            <a:custGeom>
              <a:avLst/>
              <a:gdLst/>
              <a:ahLst/>
              <a:cxnLst/>
              <a:rect l="l" t="t" r="r" b="b"/>
              <a:pathLst>
                <a:path w="24453" h="27946" extrusionOk="0">
                  <a:moveTo>
                    <a:pt x="12226" y="1"/>
                  </a:moveTo>
                  <a:cubicBezTo>
                    <a:pt x="5485" y="1"/>
                    <a:pt x="0" y="6254"/>
                    <a:pt x="0" y="13973"/>
                  </a:cubicBezTo>
                  <a:cubicBezTo>
                    <a:pt x="0" y="21693"/>
                    <a:pt x="5485" y="27946"/>
                    <a:pt x="12226" y="27946"/>
                  </a:cubicBezTo>
                  <a:cubicBezTo>
                    <a:pt x="18968" y="27946"/>
                    <a:pt x="24452" y="21693"/>
                    <a:pt x="24452" y="13973"/>
                  </a:cubicBezTo>
                  <a:cubicBezTo>
                    <a:pt x="24452" y="6254"/>
                    <a:pt x="18968" y="1"/>
                    <a:pt x="122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5" name="Google Shape;4990;p127">
              <a:extLst>
                <a:ext uri="{FF2B5EF4-FFF2-40B4-BE49-F238E27FC236}">
                  <a16:creationId xmlns:a16="http://schemas.microsoft.com/office/drawing/2014/main" id="{64DF88AC-3DC8-7AC7-6F9C-A6F2AA05B060}"/>
                </a:ext>
              </a:extLst>
            </p:cNvPr>
            <p:cNvSpPr/>
            <p:nvPr/>
          </p:nvSpPr>
          <p:spPr>
            <a:xfrm>
              <a:off x="1929400" y="3724825"/>
              <a:ext cx="698650" cy="617550"/>
            </a:xfrm>
            <a:custGeom>
              <a:avLst/>
              <a:gdLst/>
              <a:ahLst/>
              <a:cxnLst/>
              <a:rect l="l" t="t" r="r" b="b"/>
              <a:pathLst>
                <a:path w="27946" h="24702" extrusionOk="0">
                  <a:moveTo>
                    <a:pt x="10536" y="1"/>
                  </a:moveTo>
                  <a:cubicBezTo>
                    <a:pt x="8059" y="1"/>
                    <a:pt x="5789" y="810"/>
                    <a:pt x="4122" y="2491"/>
                  </a:cubicBezTo>
                  <a:cubicBezTo>
                    <a:pt x="0" y="6578"/>
                    <a:pt x="1118" y="14297"/>
                    <a:pt x="6567" y="19782"/>
                  </a:cubicBezTo>
                  <a:cubicBezTo>
                    <a:pt x="9813" y="23006"/>
                    <a:pt x="13841" y="24702"/>
                    <a:pt x="17436" y="24702"/>
                  </a:cubicBezTo>
                  <a:cubicBezTo>
                    <a:pt x="19916" y="24702"/>
                    <a:pt x="22190" y="23895"/>
                    <a:pt x="23858" y="22227"/>
                  </a:cubicBezTo>
                  <a:cubicBezTo>
                    <a:pt x="27945" y="18140"/>
                    <a:pt x="26862" y="10385"/>
                    <a:pt x="21413" y="4936"/>
                  </a:cubicBezTo>
                  <a:cubicBezTo>
                    <a:pt x="18165" y="1709"/>
                    <a:pt x="14133" y="1"/>
                    <a:pt x="105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6" name="Google Shape;4991;p127">
              <a:extLst>
                <a:ext uri="{FF2B5EF4-FFF2-40B4-BE49-F238E27FC236}">
                  <a16:creationId xmlns:a16="http://schemas.microsoft.com/office/drawing/2014/main" id="{398427B0-9304-796A-E19C-DDDB7D09EA23}"/>
                </a:ext>
              </a:extLst>
            </p:cNvPr>
            <p:cNvSpPr/>
            <p:nvPr/>
          </p:nvSpPr>
          <p:spPr>
            <a:xfrm>
              <a:off x="4996325" y="3731275"/>
              <a:ext cx="502150" cy="444350"/>
            </a:xfrm>
            <a:custGeom>
              <a:avLst/>
              <a:gdLst/>
              <a:ahLst/>
              <a:cxnLst/>
              <a:rect l="l" t="t" r="r" b="b"/>
              <a:pathLst>
                <a:path w="20086" h="17774" extrusionOk="0">
                  <a:moveTo>
                    <a:pt x="12528" y="1"/>
                  </a:moveTo>
                  <a:cubicBezTo>
                    <a:pt x="9936" y="1"/>
                    <a:pt x="7032" y="1224"/>
                    <a:pt x="4716" y="3560"/>
                  </a:cubicBezTo>
                  <a:cubicBezTo>
                    <a:pt x="769" y="7472"/>
                    <a:pt x="1" y="13061"/>
                    <a:pt x="2935" y="15996"/>
                  </a:cubicBezTo>
                  <a:cubicBezTo>
                    <a:pt x="4132" y="17193"/>
                    <a:pt x="5771" y="17774"/>
                    <a:pt x="7558" y="17774"/>
                  </a:cubicBezTo>
                  <a:cubicBezTo>
                    <a:pt x="10150" y="17774"/>
                    <a:pt x="13054" y="16551"/>
                    <a:pt x="15370" y="14214"/>
                  </a:cubicBezTo>
                  <a:cubicBezTo>
                    <a:pt x="19317" y="10302"/>
                    <a:pt x="20086" y="4713"/>
                    <a:pt x="17152" y="1779"/>
                  </a:cubicBezTo>
                  <a:cubicBezTo>
                    <a:pt x="15954" y="582"/>
                    <a:pt x="14315" y="1"/>
                    <a:pt x="1252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7" name="Google Shape;4992;p127">
              <a:extLst>
                <a:ext uri="{FF2B5EF4-FFF2-40B4-BE49-F238E27FC236}">
                  <a16:creationId xmlns:a16="http://schemas.microsoft.com/office/drawing/2014/main" id="{BD5FABF1-AC34-9F2A-0571-758797E774B0}"/>
                </a:ext>
              </a:extLst>
            </p:cNvPr>
            <p:cNvSpPr/>
            <p:nvPr/>
          </p:nvSpPr>
          <p:spPr>
            <a:xfrm>
              <a:off x="3199125" y="2247725"/>
              <a:ext cx="174700" cy="173600"/>
            </a:xfrm>
            <a:custGeom>
              <a:avLst/>
              <a:gdLst/>
              <a:ahLst/>
              <a:cxnLst/>
              <a:rect l="l" t="t" r="r" b="b"/>
              <a:pathLst>
                <a:path w="6988" h="6944" extrusionOk="0">
                  <a:moveTo>
                    <a:pt x="3494" y="1"/>
                  </a:moveTo>
                  <a:cubicBezTo>
                    <a:pt x="2586" y="1"/>
                    <a:pt x="1678" y="324"/>
                    <a:pt x="1014" y="970"/>
                  </a:cubicBezTo>
                  <a:cubicBezTo>
                    <a:pt x="385" y="1634"/>
                    <a:pt x="1" y="2507"/>
                    <a:pt x="1" y="3450"/>
                  </a:cubicBezTo>
                  <a:cubicBezTo>
                    <a:pt x="1" y="4358"/>
                    <a:pt x="385" y="5266"/>
                    <a:pt x="1014" y="5930"/>
                  </a:cubicBezTo>
                  <a:cubicBezTo>
                    <a:pt x="1678" y="6559"/>
                    <a:pt x="2586" y="6943"/>
                    <a:pt x="3494" y="6943"/>
                  </a:cubicBezTo>
                  <a:cubicBezTo>
                    <a:pt x="4402" y="6943"/>
                    <a:pt x="5310" y="6559"/>
                    <a:pt x="5974" y="5930"/>
                  </a:cubicBezTo>
                  <a:cubicBezTo>
                    <a:pt x="6603" y="5266"/>
                    <a:pt x="6987" y="4358"/>
                    <a:pt x="6987" y="3450"/>
                  </a:cubicBezTo>
                  <a:cubicBezTo>
                    <a:pt x="6987" y="2542"/>
                    <a:pt x="6603" y="1634"/>
                    <a:pt x="5974" y="970"/>
                  </a:cubicBezTo>
                  <a:cubicBezTo>
                    <a:pt x="5310" y="324"/>
                    <a:pt x="4402" y="1"/>
                    <a:pt x="34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8" name="Google Shape;4993;p127">
              <a:extLst>
                <a:ext uri="{FF2B5EF4-FFF2-40B4-BE49-F238E27FC236}">
                  <a16:creationId xmlns:a16="http://schemas.microsoft.com/office/drawing/2014/main" id="{11C0ECE9-1902-3420-508A-48E35F7E1E08}"/>
                </a:ext>
              </a:extLst>
            </p:cNvPr>
            <p:cNvSpPr/>
            <p:nvPr/>
          </p:nvSpPr>
          <p:spPr>
            <a:xfrm>
              <a:off x="2325875" y="3294775"/>
              <a:ext cx="174675" cy="173600"/>
            </a:xfrm>
            <a:custGeom>
              <a:avLst/>
              <a:gdLst/>
              <a:ahLst/>
              <a:cxnLst/>
              <a:rect l="l" t="t" r="r" b="b"/>
              <a:pathLst>
                <a:path w="6987" h="6944" extrusionOk="0">
                  <a:moveTo>
                    <a:pt x="3493" y="1"/>
                  </a:moveTo>
                  <a:cubicBezTo>
                    <a:pt x="2576" y="1"/>
                    <a:pt x="1659" y="324"/>
                    <a:pt x="1013" y="970"/>
                  </a:cubicBezTo>
                  <a:cubicBezTo>
                    <a:pt x="384" y="1634"/>
                    <a:pt x="0" y="2542"/>
                    <a:pt x="0" y="3450"/>
                  </a:cubicBezTo>
                  <a:cubicBezTo>
                    <a:pt x="0" y="4358"/>
                    <a:pt x="384" y="5266"/>
                    <a:pt x="1013" y="5930"/>
                  </a:cubicBezTo>
                  <a:cubicBezTo>
                    <a:pt x="1677" y="6559"/>
                    <a:pt x="2585" y="6943"/>
                    <a:pt x="3493" y="6943"/>
                  </a:cubicBezTo>
                  <a:cubicBezTo>
                    <a:pt x="4401" y="6943"/>
                    <a:pt x="5310" y="6559"/>
                    <a:pt x="5973" y="5930"/>
                  </a:cubicBezTo>
                  <a:cubicBezTo>
                    <a:pt x="6602" y="5266"/>
                    <a:pt x="6986" y="4358"/>
                    <a:pt x="6986" y="3450"/>
                  </a:cubicBezTo>
                  <a:cubicBezTo>
                    <a:pt x="6986" y="2542"/>
                    <a:pt x="6602" y="1634"/>
                    <a:pt x="5973" y="970"/>
                  </a:cubicBezTo>
                  <a:cubicBezTo>
                    <a:pt x="5327" y="324"/>
                    <a:pt x="4410" y="1"/>
                    <a:pt x="34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9" name="Google Shape;4994;p127">
              <a:extLst>
                <a:ext uri="{FF2B5EF4-FFF2-40B4-BE49-F238E27FC236}">
                  <a16:creationId xmlns:a16="http://schemas.microsoft.com/office/drawing/2014/main" id="{68163308-4C26-AF0F-2C2C-492F8C59D131}"/>
                </a:ext>
              </a:extLst>
            </p:cNvPr>
            <p:cNvSpPr/>
            <p:nvPr/>
          </p:nvSpPr>
          <p:spPr>
            <a:xfrm>
              <a:off x="4596375" y="3295650"/>
              <a:ext cx="174675" cy="173600"/>
            </a:xfrm>
            <a:custGeom>
              <a:avLst/>
              <a:gdLst/>
              <a:ahLst/>
              <a:cxnLst/>
              <a:rect l="l" t="t" r="r" b="b"/>
              <a:pathLst>
                <a:path w="6987" h="6944" extrusionOk="0">
                  <a:moveTo>
                    <a:pt x="3493" y="1"/>
                  </a:moveTo>
                  <a:cubicBezTo>
                    <a:pt x="2585" y="1"/>
                    <a:pt x="1677" y="324"/>
                    <a:pt x="1013" y="970"/>
                  </a:cubicBezTo>
                  <a:cubicBezTo>
                    <a:pt x="384" y="1634"/>
                    <a:pt x="0" y="2542"/>
                    <a:pt x="0" y="3450"/>
                  </a:cubicBezTo>
                  <a:cubicBezTo>
                    <a:pt x="0" y="4358"/>
                    <a:pt x="384" y="5266"/>
                    <a:pt x="1013" y="5930"/>
                  </a:cubicBezTo>
                  <a:cubicBezTo>
                    <a:pt x="1677" y="6559"/>
                    <a:pt x="2585" y="6943"/>
                    <a:pt x="3493" y="6943"/>
                  </a:cubicBezTo>
                  <a:cubicBezTo>
                    <a:pt x="4401" y="6943"/>
                    <a:pt x="5310" y="6559"/>
                    <a:pt x="5973" y="5930"/>
                  </a:cubicBezTo>
                  <a:cubicBezTo>
                    <a:pt x="6602" y="5266"/>
                    <a:pt x="6986" y="4358"/>
                    <a:pt x="6986" y="3450"/>
                  </a:cubicBezTo>
                  <a:cubicBezTo>
                    <a:pt x="6986" y="2542"/>
                    <a:pt x="6602" y="1634"/>
                    <a:pt x="5973" y="970"/>
                  </a:cubicBezTo>
                  <a:cubicBezTo>
                    <a:pt x="5310" y="324"/>
                    <a:pt x="4401" y="1"/>
                    <a:pt x="34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0" name="Google Shape;4995;p127">
              <a:extLst>
                <a:ext uri="{FF2B5EF4-FFF2-40B4-BE49-F238E27FC236}">
                  <a16:creationId xmlns:a16="http://schemas.microsoft.com/office/drawing/2014/main" id="{B84A849E-A02D-70BD-7EC3-E8A85C1D5386}"/>
                </a:ext>
              </a:extLst>
            </p:cNvPr>
            <p:cNvSpPr/>
            <p:nvPr/>
          </p:nvSpPr>
          <p:spPr>
            <a:xfrm>
              <a:off x="5294975" y="1811425"/>
              <a:ext cx="174700" cy="173250"/>
            </a:xfrm>
            <a:custGeom>
              <a:avLst/>
              <a:gdLst/>
              <a:ahLst/>
              <a:cxnLst/>
              <a:rect l="l" t="t" r="r" b="b"/>
              <a:pathLst>
                <a:path w="6988" h="6930" extrusionOk="0">
                  <a:moveTo>
                    <a:pt x="3491" y="0"/>
                  </a:moveTo>
                  <a:cubicBezTo>
                    <a:pt x="2572" y="0"/>
                    <a:pt x="1664" y="323"/>
                    <a:pt x="1049" y="956"/>
                  </a:cubicBezTo>
                  <a:cubicBezTo>
                    <a:pt x="385" y="1620"/>
                    <a:pt x="1" y="2493"/>
                    <a:pt x="1" y="3437"/>
                  </a:cubicBezTo>
                  <a:cubicBezTo>
                    <a:pt x="1" y="4345"/>
                    <a:pt x="385" y="5253"/>
                    <a:pt x="1014" y="5917"/>
                  </a:cubicBezTo>
                  <a:cubicBezTo>
                    <a:pt x="1678" y="6545"/>
                    <a:pt x="2551" y="6930"/>
                    <a:pt x="3494" y="6930"/>
                  </a:cubicBezTo>
                  <a:cubicBezTo>
                    <a:pt x="4402" y="6930"/>
                    <a:pt x="5310" y="6545"/>
                    <a:pt x="5974" y="5917"/>
                  </a:cubicBezTo>
                  <a:cubicBezTo>
                    <a:pt x="6603" y="5253"/>
                    <a:pt x="6987" y="4345"/>
                    <a:pt x="6987" y="3437"/>
                  </a:cubicBezTo>
                  <a:cubicBezTo>
                    <a:pt x="6987" y="2528"/>
                    <a:pt x="6603" y="1620"/>
                    <a:pt x="5974" y="956"/>
                  </a:cubicBezTo>
                  <a:cubicBezTo>
                    <a:pt x="5315" y="315"/>
                    <a:pt x="4397" y="0"/>
                    <a:pt x="34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1" name="Google Shape;4996;p127">
              <a:extLst>
                <a:ext uri="{FF2B5EF4-FFF2-40B4-BE49-F238E27FC236}">
                  <a16:creationId xmlns:a16="http://schemas.microsoft.com/office/drawing/2014/main" id="{0C3427D6-18BB-0164-5854-99AB629483A4}"/>
                </a:ext>
              </a:extLst>
            </p:cNvPr>
            <p:cNvSpPr/>
            <p:nvPr/>
          </p:nvSpPr>
          <p:spPr>
            <a:xfrm>
              <a:off x="3373800" y="588500"/>
              <a:ext cx="174675" cy="173600"/>
            </a:xfrm>
            <a:custGeom>
              <a:avLst/>
              <a:gdLst/>
              <a:ahLst/>
              <a:cxnLst/>
              <a:rect l="l" t="t" r="r" b="b"/>
              <a:pathLst>
                <a:path w="6987" h="6944" extrusionOk="0">
                  <a:moveTo>
                    <a:pt x="3480" y="1"/>
                  </a:moveTo>
                  <a:cubicBezTo>
                    <a:pt x="2567" y="1"/>
                    <a:pt x="1659" y="324"/>
                    <a:pt x="1013" y="970"/>
                  </a:cubicBezTo>
                  <a:cubicBezTo>
                    <a:pt x="384" y="1599"/>
                    <a:pt x="0" y="2507"/>
                    <a:pt x="0" y="3450"/>
                  </a:cubicBezTo>
                  <a:cubicBezTo>
                    <a:pt x="0" y="4394"/>
                    <a:pt x="384" y="5267"/>
                    <a:pt x="1013" y="5931"/>
                  </a:cubicBezTo>
                  <a:cubicBezTo>
                    <a:pt x="1677" y="6559"/>
                    <a:pt x="2585" y="6943"/>
                    <a:pt x="3493" y="6943"/>
                  </a:cubicBezTo>
                  <a:cubicBezTo>
                    <a:pt x="4401" y="6943"/>
                    <a:pt x="5310" y="6559"/>
                    <a:pt x="5973" y="5931"/>
                  </a:cubicBezTo>
                  <a:cubicBezTo>
                    <a:pt x="6602" y="5267"/>
                    <a:pt x="6986" y="4359"/>
                    <a:pt x="6986" y="3450"/>
                  </a:cubicBezTo>
                  <a:cubicBezTo>
                    <a:pt x="6986" y="2542"/>
                    <a:pt x="6602" y="1634"/>
                    <a:pt x="5973" y="970"/>
                  </a:cubicBezTo>
                  <a:cubicBezTo>
                    <a:pt x="5310" y="324"/>
                    <a:pt x="4393" y="1"/>
                    <a:pt x="34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2" name="Google Shape;4997;p127">
              <a:extLst>
                <a:ext uri="{FF2B5EF4-FFF2-40B4-BE49-F238E27FC236}">
                  <a16:creationId xmlns:a16="http://schemas.microsoft.com/office/drawing/2014/main" id="{19A49A7D-89FC-A51A-3119-2D889B0C2617}"/>
                </a:ext>
              </a:extLst>
            </p:cNvPr>
            <p:cNvSpPr/>
            <p:nvPr/>
          </p:nvSpPr>
          <p:spPr>
            <a:xfrm>
              <a:off x="3024475" y="4343575"/>
              <a:ext cx="174675" cy="173600"/>
            </a:xfrm>
            <a:custGeom>
              <a:avLst/>
              <a:gdLst/>
              <a:ahLst/>
              <a:cxnLst/>
              <a:rect l="l" t="t" r="r" b="b"/>
              <a:pathLst>
                <a:path w="6987" h="6944" extrusionOk="0">
                  <a:moveTo>
                    <a:pt x="3494" y="1"/>
                  </a:moveTo>
                  <a:cubicBezTo>
                    <a:pt x="2586" y="1"/>
                    <a:pt x="1677" y="324"/>
                    <a:pt x="1014" y="970"/>
                  </a:cubicBezTo>
                  <a:cubicBezTo>
                    <a:pt x="385" y="1634"/>
                    <a:pt x="1" y="2542"/>
                    <a:pt x="1" y="3450"/>
                  </a:cubicBezTo>
                  <a:cubicBezTo>
                    <a:pt x="1" y="4358"/>
                    <a:pt x="385" y="5266"/>
                    <a:pt x="1014" y="5930"/>
                  </a:cubicBezTo>
                  <a:cubicBezTo>
                    <a:pt x="1677" y="6559"/>
                    <a:pt x="2586" y="6943"/>
                    <a:pt x="3494" y="6943"/>
                  </a:cubicBezTo>
                  <a:cubicBezTo>
                    <a:pt x="4402" y="6943"/>
                    <a:pt x="5310" y="6559"/>
                    <a:pt x="5974" y="5930"/>
                  </a:cubicBezTo>
                  <a:cubicBezTo>
                    <a:pt x="6603" y="5266"/>
                    <a:pt x="6987" y="4358"/>
                    <a:pt x="6987" y="3450"/>
                  </a:cubicBezTo>
                  <a:cubicBezTo>
                    <a:pt x="6987" y="2542"/>
                    <a:pt x="6603" y="1634"/>
                    <a:pt x="5974" y="970"/>
                  </a:cubicBezTo>
                  <a:cubicBezTo>
                    <a:pt x="5310" y="324"/>
                    <a:pt x="4402" y="1"/>
                    <a:pt x="34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3" name="Google Shape;4998;p127">
              <a:extLst>
                <a:ext uri="{FF2B5EF4-FFF2-40B4-BE49-F238E27FC236}">
                  <a16:creationId xmlns:a16="http://schemas.microsoft.com/office/drawing/2014/main" id="{C1F476FD-487A-EADC-9E08-1F2351E61610}"/>
                </a:ext>
              </a:extLst>
            </p:cNvPr>
            <p:cNvSpPr/>
            <p:nvPr/>
          </p:nvSpPr>
          <p:spPr>
            <a:xfrm>
              <a:off x="3199125" y="3032575"/>
              <a:ext cx="960625" cy="960625"/>
            </a:xfrm>
            <a:custGeom>
              <a:avLst/>
              <a:gdLst/>
              <a:ahLst/>
              <a:cxnLst/>
              <a:rect l="l" t="t" r="r" b="b"/>
              <a:pathLst>
                <a:path w="38425" h="38425" extrusionOk="0">
                  <a:moveTo>
                    <a:pt x="19213" y="1"/>
                  </a:moveTo>
                  <a:cubicBezTo>
                    <a:pt x="8594" y="1"/>
                    <a:pt x="1" y="8594"/>
                    <a:pt x="1" y="19213"/>
                  </a:cubicBezTo>
                  <a:cubicBezTo>
                    <a:pt x="1" y="29832"/>
                    <a:pt x="8594" y="38425"/>
                    <a:pt x="19213" y="38425"/>
                  </a:cubicBezTo>
                  <a:cubicBezTo>
                    <a:pt x="29832" y="38425"/>
                    <a:pt x="38425" y="29832"/>
                    <a:pt x="38425" y="19213"/>
                  </a:cubicBezTo>
                  <a:cubicBezTo>
                    <a:pt x="38425" y="8594"/>
                    <a:pt x="29832" y="1"/>
                    <a:pt x="192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4" name="Google Shape;4999;p127">
              <a:extLst>
                <a:ext uri="{FF2B5EF4-FFF2-40B4-BE49-F238E27FC236}">
                  <a16:creationId xmlns:a16="http://schemas.microsoft.com/office/drawing/2014/main" id="{69DCCAEF-86E1-8F7D-1AD1-145AC979E132}"/>
                </a:ext>
              </a:extLst>
            </p:cNvPr>
            <p:cNvSpPr/>
            <p:nvPr/>
          </p:nvSpPr>
          <p:spPr>
            <a:xfrm>
              <a:off x="4334375" y="2071975"/>
              <a:ext cx="524000" cy="524000"/>
            </a:xfrm>
            <a:custGeom>
              <a:avLst/>
              <a:gdLst/>
              <a:ahLst/>
              <a:cxnLst/>
              <a:rect l="l" t="t" r="r" b="b"/>
              <a:pathLst>
                <a:path w="20960" h="20960" extrusionOk="0">
                  <a:moveTo>
                    <a:pt x="10480" y="1"/>
                  </a:moveTo>
                  <a:cubicBezTo>
                    <a:pt x="4682" y="1"/>
                    <a:pt x="1" y="4681"/>
                    <a:pt x="1" y="10480"/>
                  </a:cubicBezTo>
                  <a:cubicBezTo>
                    <a:pt x="1" y="16278"/>
                    <a:pt x="4682" y="20959"/>
                    <a:pt x="10480" y="20959"/>
                  </a:cubicBezTo>
                  <a:cubicBezTo>
                    <a:pt x="16279" y="20959"/>
                    <a:pt x="20959" y="16278"/>
                    <a:pt x="20959" y="10480"/>
                  </a:cubicBezTo>
                  <a:cubicBezTo>
                    <a:pt x="20959" y="4681"/>
                    <a:pt x="16279" y="1"/>
                    <a:pt x="10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5" name="Google Shape;5000;p127">
              <a:extLst>
                <a:ext uri="{FF2B5EF4-FFF2-40B4-BE49-F238E27FC236}">
                  <a16:creationId xmlns:a16="http://schemas.microsoft.com/office/drawing/2014/main" id="{037F3413-79A5-EDC2-9C2A-C10700700A3A}"/>
                </a:ext>
              </a:extLst>
            </p:cNvPr>
            <p:cNvSpPr/>
            <p:nvPr/>
          </p:nvSpPr>
          <p:spPr>
            <a:xfrm>
              <a:off x="3607825" y="4418050"/>
              <a:ext cx="864575" cy="628725"/>
            </a:xfrm>
            <a:custGeom>
              <a:avLst/>
              <a:gdLst/>
              <a:ahLst/>
              <a:cxnLst/>
              <a:rect l="l" t="t" r="r" b="b"/>
              <a:pathLst>
                <a:path w="34583" h="25149" extrusionOk="0">
                  <a:moveTo>
                    <a:pt x="19426" y="1"/>
                  </a:moveTo>
                  <a:cubicBezTo>
                    <a:pt x="17702" y="1"/>
                    <a:pt x="15911" y="231"/>
                    <a:pt x="14113" y="715"/>
                  </a:cubicBezTo>
                  <a:cubicBezTo>
                    <a:pt x="5520" y="3021"/>
                    <a:pt x="1" y="10182"/>
                    <a:pt x="1747" y="16749"/>
                  </a:cubicBezTo>
                  <a:cubicBezTo>
                    <a:pt x="3126" y="21907"/>
                    <a:pt x="8644" y="25148"/>
                    <a:pt x="15136" y="25148"/>
                  </a:cubicBezTo>
                  <a:cubicBezTo>
                    <a:pt x="16865" y="25148"/>
                    <a:pt x="18663" y="24918"/>
                    <a:pt x="20470" y="24433"/>
                  </a:cubicBezTo>
                  <a:cubicBezTo>
                    <a:pt x="29028" y="22128"/>
                    <a:pt x="34582" y="14967"/>
                    <a:pt x="32835" y="8435"/>
                  </a:cubicBezTo>
                  <a:cubicBezTo>
                    <a:pt x="31428" y="3248"/>
                    <a:pt x="25903" y="1"/>
                    <a:pt x="194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6" name="Google Shape;5001;p127">
              <a:extLst>
                <a:ext uri="{FF2B5EF4-FFF2-40B4-BE49-F238E27FC236}">
                  <a16:creationId xmlns:a16="http://schemas.microsoft.com/office/drawing/2014/main" id="{0392B0A3-7252-4445-8D2D-786C15959162}"/>
                </a:ext>
              </a:extLst>
            </p:cNvPr>
            <p:cNvSpPr/>
            <p:nvPr/>
          </p:nvSpPr>
          <p:spPr>
            <a:xfrm>
              <a:off x="5210275" y="2508800"/>
              <a:ext cx="544950" cy="653050"/>
            </a:xfrm>
            <a:custGeom>
              <a:avLst/>
              <a:gdLst/>
              <a:ahLst/>
              <a:cxnLst/>
              <a:rect l="l" t="t" r="r" b="b"/>
              <a:pathLst>
                <a:path w="21798" h="26122" extrusionOk="0">
                  <a:moveTo>
                    <a:pt x="11823" y="0"/>
                  </a:moveTo>
                  <a:cubicBezTo>
                    <a:pt x="6904" y="0"/>
                    <a:pt x="2254" y="4829"/>
                    <a:pt x="1188" y="11450"/>
                  </a:cubicBezTo>
                  <a:cubicBezTo>
                    <a:pt x="1" y="18611"/>
                    <a:pt x="3389" y="25143"/>
                    <a:pt x="8768" y="26017"/>
                  </a:cubicBezTo>
                  <a:cubicBezTo>
                    <a:pt x="9185" y="26087"/>
                    <a:pt x="9602" y="26121"/>
                    <a:pt x="10017" y="26121"/>
                  </a:cubicBezTo>
                  <a:cubicBezTo>
                    <a:pt x="14946" y="26121"/>
                    <a:pt x="19549" y="21270"/>
                    <a:pt x="20645" y="14664"/>
                  </a:cubicBezTo>
                  <a:cubicBezTo>
                    <a:pt x="21797" y="7503"/>
                    <a:pt x="18409" y="971"/>
                    <a:pt x="13030" y="98"/>
                  </a:cubicBezTo>
                  <a:cubicBezTo>
                    <a:pt x="12627" y="32"/>
                    <a:pt x="12224" y="0"/>
                    <a:pt x="118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7" name="Google Shape;5002;p127">
              <a:extLst>
                <a:ext uri="{FF2B5EF4-FFF2-40B4-BE49-F238E27FC236}">
                  <a16:creationId xmlns:a16="http://schemas.microsoft.com/office/drawing/2014/main" id="{9FA0F6A4-4A32-5271-9382-D49BED3084EF}"/>
                </a:ext>
              </a:extLst>
            </p:cNvPr>
            <p:cNvSpPr/>
            <p:nvPr/>
          </p:nvSpPr>
          <p:spPr>
            <a:xfrm>
              <a:off x="3286450" y="1198700"/>
              <a:ext cx="622675" cy="578150"/>
            </a:xfrm>
            <a:custGeom>
              <a:avLst/>
              <a:gdLst/>
              <a:ahLst/>
              <a:cxnLst/>
              <a:rect l="l" t="t" r="r" b="b"/>
              <a:pathLst>
                <a:path w="24907" h="23126" extrusionOk="0">
                  <a:moveTo>
                    <a:pt x="13973" y="1"/>
                  </a:moveTo>
                  <a:cubicBezTo>
                    <a:pt x="13729" y="1"/>
                    <a:pt x="13484" y="1"/>
                    <a:pt x="13240" y="36"/>
                  </a:cubicBezTo>
                  <a:cubicBezTo>
                    <a:pt x="6114" y="385"/>
                    <a:pt x="385" y="6114"/>
                    <a:pt x="36" y="13240"/>
                  </a:cubicBezTo>
                  <a:cubicBezTo>
                    <a:pt x="1" y="13484"/>
                    <a:pt x="1" y="13729"/>
                    <a:pt x="1" y="13973"/>
                  </a:cubicBezTo>
                  <a:cubicBezTo>
                    <a:pt x="1" y="17501"/>
                    <a:pt x="1328" y="20645"/>
                    <a:pt x="3494" y="23125"/>
                  </a:cubicBezTo>
                  <a:cubicBezTo>
                    <a:pt x="9782" y="16314"/>
                    <a:pt x="17012" y="10340"/>
                    <a:pt x="24907" y="5380"/>
                  </a:cubicBezTo>
                  <a:cubicBezTo>
                    <a:pt x="22357" y="2132"/>
                    <a:pt x="18444" y="1"/>
                    <a:pt x="139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8" name="Google Shape;5003;p127">
              <a:extLst>
                <a:ext uri="{FF2B5EF4-FFF2-40B4-BE49-F238E27FC236}">
                  <a16:creationId xmlns:a16="http://schemas.microsoft.com/office/drawing/2014/main" id="{A1BD2F3F-D3C8-1BAE-49F1-7F2510521F90}"/>
                </a:ext>
              </a:extLst>
            </p:cNvPr>
            <p:cNvSpPr/>
            <p:nvPr/>
          </p:nvSpPr>
          <p:spPr>
            <a:xfrm>
              <a:off x="2214950" y="1247525"/>
              <a:ext cx="551075" cy="494050"/>
            </a:xfrm>
            <a:custGeom>
              <a:avLst/>
              <a:gdLst/>
              <a:ahLst/>
              <a:cxnLst/>
              <a:rect l="l" t="t" r="r" b="b"/>
              <a:pathLst>
                <a:path w="22043" h="19762" extrusionOk="0">
                  <a:moveTo>
                    <a:pt x="12345" y="0"/>
                  </a:moveTo>
                  <a:cubicBezTo>
                    <a:pt x="9620" y="0"/>
                    <a:pt x="6761" y="1138"/>
                    <a:pt x="4542" y="3357"/>
                  </a:cubicBezTo>
                  <a:cubicBezTo>
                    <a:pt x="420" y="7479"/>
                    <a:pt x="1" y="13732"/>
                    <a:pt x="3599" y="17330"/>
                  </a:cubicBezTo>
                  <a:cubicBezTo>
                    <a:pt x="5242" y="18958"/>
                    <a:pt x="7433" y="19761"/>
                    <a:pt x="9721" y="19761"/>
                  </a:cubicBezTo>
                  <a:cubicBezTo>
                    <a:pt x="12440" y="19761"/>
                    <a:pt x="15297" y="18625"/>
                    <a:pt x="17536" y="16387"/>
                  </a:cubicBezTo>
                  <a:cubicBezTo>
                    <a:pt x="21658" y="12265"/>
                    <a:pt x="22042" y="6047"/>
                    <a:pt x="18479" y="2449"/>
                  </a:cubicBezTo>
                  <a:cubicBezTo>
                    <a:pt x="16835" y="805"/>
                    <a:pt x="14637" y="0"/>
                    <a:pt x="123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9" name="Google Shape;5004;p127">
              <a:extLst>
                <a:ext uri="{FF2B5EF4-FFF2-40B4-BE49-F238E27FC236}">
                  <a16:creationId xmlns:a16="http://schemas.microsoft.com/office/drawing/2014/main" id="{8C127BDD-DF0A-7670-A1AD-B15715FB49C4}"/>
                </a:ext>
              </a:extLst>
            </p:cNvPr>
            <p:cNvSpPr/>
            <p:nvPr/>
          </p:nvSpPr>
          <p:spPr>
            <a:xfrm>
              <a:off x="4467125" y="820475"/>
              <a:ext cx="469850" cy="249025"/>
            </a:xfrm>
            <a:custGeom>
              <a:avLst/>
              <a:gdLst/>
              <a:ahLst/>
              <a:cxnLst/>
              <a:rect l="l" t="t" r="r" b="b"/>
              <a:pathLst>
                <a:path w="18794" h="9961" extrusionOk="0">
                  <a:moveTo>
                    <a:pt x="8523" y="1"/>
                  </a:moveTo>
                  <a:cubicBezTo>
                    <a:pt x="6867" y="1"/>
                    <a:pt x="5282" y="440"/>
                    <a:pt x="3913" y="1367"/>
                  </a:cubicBezTo>
                  <a:cubicBezTo>
                    <a:pt x="1223" y="3184"/>
                    <a:pt x="0" y="6432"/>
                    <a:pt x="175" y="9960"/>
                  </a:cubicBezTo>
                  <a:cubicBezTo>
                    <a:pt x="6148" y="7969"/>
                    <a:pt x="12366" y="6537"/>
                    <a:pt x="18793" y="5664"/>
                  </a:cubicBezTo>
                  <a:cubicBezTo>
                    <a:pt x="16022" y="2056"/>
                    <a:pt x="12107" y="1"/>
                    <a:pt x="85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" name="Google Shape;3961;p127">
            <a:extLst>
              <a:ext uri="{FF2B5EF4-FFF2-40B4-BE49-F238E27FC236}">
                <a16:creationId xmlns:a16="http://schemas.microsoft.com/office/drawing/2014/main" id="{E673B94B-4D7B-6168-7962-25170973234F}"/>
              </a:ext>
            </a:extLst>
          </p:cNvPr>
          <p:cNvGrpSpPr/>
          <p:nvPr/>
        </p:nvGrpSpPr>
        <p:grpSpPr>
          <a:xfrm>
            <a:off x="4145893" y="313997"/>
            <a:ext cx="829862" cy="797043"/>
            <a:chOff x="1183275" y="525250"/>
            <a:chExt cx="5237150" cy="4648275"/>
          </a:xfrm>
        </p:grpSpPr>
        <p:sp>
          <p:nvSpPr>
            <p:cNvPr id="24" name="Google Shape;3962;p127">
              <a:extLst>
                <a:ext uri="{FF2B5EF4-FFF2-40B4-BE49-F238E27FC236}">
                  <a16:creationId xmlns:a16="http://schemas.microsoft.com/office/drawing/2014/main" id="{294C6A64-79CF-620D-B4B7-515DAEC5215B}"/>
                </a:ext>
              </a:extLst>
            </p:cNvPr>
            <p:cNvSpPr/>
            <p:nvPr/>
          </p:nvSpPr>
          <p:spPr>
            <a:xfrm>
              <a:off x="2461150" y="1551875"/>
              <a:ext cx="768225" cy="604300"/>
            </a:xfrm>
            <a:custGeom>
              <a:avLst/>
              <a:gdLst/>
              <a:ahLst/>
              <a:cxnLst/>
              <a:rect l="l" t="t" r="r" b="b"/>
              <a:pathLst>
                <a:path w="30729" h="24172" extrusionOk="0">
                  <a:moveTo>
                    <a:pt x="4633" y="1"/>
                  </a:moveTo>
                  <a:lnTo>
                    <a:pt x="4633" y="1338"/>
                  </a:lnTo>
                  <a:cubicBezTo>
                    <a:pt x="4633" y="1436"/>
                    <a:pt x="4633" y="1534"/>
                    <a:pt x="4600" y="1664"/>
                  </a:cubicBezTo>
                  <a:cubicBezTo>
                    <a:pt x="4437" y="3295"/>
                    <a:pt x="3067" y="4600"/>
                    <a:pt x="1371" y="4600"/>
                  </a:cubicBezTo>
                  <a:lnTo>
                    <a:pt x="1" y="4600"/>
                  </a:lnTo>
                  <a:lnTo>
                    <a:pt x="15756" y="20355"/>
                  </a:lnTo>
                  <a:cubicBezTo>
                    <a:pt x="18203" y="22769"/>
                    <a:pt x="21562" y="24172"/>
                    <a:pt x="24988" y="24172"/>
                  </a:cubicBezTo>
                  <a:lnTo>
                    <a:pt x="30729" y="24172"/>
                  </a:lnTo>
                  <a:lnTo>
                    <a:pt x="30729" y="17648"/>
                  </a:lnTo>
                  <a:lnTo>
                    <a:pt x="24988" y="17648"/>
                  </a:lnTo>
                  <a:cubicBezTo>
                    <a:pt x="23291" y="17648"/>
                    <a:pt x="21595" y="16963"/>
                    <a:pt x="20388" y="15723"/>
                  </a:cubicBezTo>
                  <a:lnTo>
                    <a:pt x="463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963;p127">
              <a:extLst>
                <a:ext uri="{FF2B5EF4-FFF2-40B4-BE49-F238E27FC236}">
                  <a16:creationId xmlns:a16="http://schemas.microsoft.com/office/drawing/2014/main" id="{48AA8D9B-3767-4392-41BD-6229B592AC94}"/>
                </a:ext>
              </a:extLst>
            </p:cNvPr>
            <p:cNvSpPr/>
            <p:nvPr/>
          </p:nvSpPr>
          <p:spPr>
            <a:xfrm>
              <a:off x="4371050" y="1993050"/>
              <a:ext cx="652425" cy="815525"/>
            </a:xfrm>
            <a:custGeom>
              <a:avLst/>
              <a:gdLst/>
              <a:ahLst/>
              <a:cxnLst/>
              <a:rect l="l" t="t" r="r" b="b"/>
              <a:pathLst>
                <a:path w="26097" h="32621" extrusionOk="0">
                  <a:moveTo>
                    <a:pt x="0" y="1"/>
                  </a:moveTo>
                  <a:lnTo>
                    <a:pt x="0" y="13049"/>
                  </a:lnTo>
                  <a:lnTo>
                    <a:pt x="4861" y="13049"/>
                  </a:lnTo>
                  <a:cubicBezTo>
                    <a:pt x="9199" y="13049"/>
                    <a:pt x="13081" y="15985"/>
                    <a:pt x="14288" y="20160"/>
                  </a:cubicBezTo>
                  <a:lnTo>
                    <a:pt x="17844" y="32621"/>
                  </a:lnTo>
                  <a:lnTo>
                    <a:pt x="26096" y="32621"/>
                  </a:lnTo>
                  <a:lnTo>
                    <a:pt x="2609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964;p127">
              <a:extLst>
                <a:ext uri="{FF2B5EF4-FFF2-40B4-BE49-F238E27FC236}">
                  <a16:creationId xmlns:a16="http://schemas.microsoft.com/office/drawing/2014/main" id="{DCCB4A37-273A-4DD0-C65F-8AE3ED775A58}"/>
                </a:ext>
              </a:extLst>
            </p:cNvPr>
            <p:cNvSpPr/>
            <p:nvPr/>
          </p:nvSpPr>
          <p:spPr>
            <a:xfrm>
              <a:off x="3066250" y="708650"/>
              <a:ext cx="733975" cy="1174350"/>
            </a:xfrm>
            <a:custGeom>
              <a:avLst/>
              <a:gdLst/>
              <a:ahLst/>
              <a:cxnLst/>
              <a:rect l="l" t="t" r="r" b="b"/>
              <a:pathLst>
                <a:path w="29359" h="46974" extrusionOk="0">
                  <a:moveTo>
                    <a:pt x="19573" y="25281"/>
                  </a:moveTo>
                  <a:cubicBezTo>
                    <a:pt x="21367" y="25281"/>
                    <a:pt x="22835" y="26749"/>
                    <a:pt x="22835" y="28543"/>
                  </a:cubicBezTo>
                  <a:cubicBezTo>
                    <a:pt x="22835" y="30337"/>
                    <a:pt x="21367" y="31805"/>
                    <a:pt x="19573" y="31805"/>
                  </a:cubicBezTo>
                  <a:lnTo>
                    <a:pt x="13049" y="31805"/>
                  </a:lnTo>
                  <a:cubicBezTo>
                    <a:pt x="11255" y="31805"/>
                    <a:pt x="9787" y="30337"/>
                    <a:pt x="9787" y="28543"/>
                  </a:cubicBezTo>
                  <a:cubicBezTo>
                    <a:pt x="9787" y="26749"/>
                    <a:pt x="11255" y="25281"/>
                    <a:pt x="13049" y="25281"/>
                  </a:cubicBezTo>
                  <a:close/>
                  <a:moveTo>
                    <a:pt x="22835" y="1"/>
                  </a:moveTo>
                  <a:cubicBezTo>
                    <a:pt x="20551" y="523"/>
                    <a:pt x="18366" y="1305"/>
                    <a:pt x="16311" y="2317"/>
                  </a:cubicBezTo>
                  <a:lnTo>
                    <a:pt x="16311" y="15495"/>
                  </a:lnTo>
                  <a:lnTo>
                    <a:pt x="3100" y="15495"/>
                  </a:lnTo>
                  <a:cubicBezTo>
                    <a:pt x="1142" y="19442"/>
                    <a:pt x="1" y="23846"/>
                    <a:pt x="1" y="28543"/>
                  </a:cubicBezTo>
                  <a:cubicBezTo>
                    <a:pt x="1" y="35197"/>
                    <a:pt x="2284" y="41721"/>
                    <a:pt x="6459" y="46908"/>
                  </a:cubicBezTo>
                  <a:cubicBezTo>
                    <a:pt x="6492" y="46941"/>
                    <a:pt x="6492" y="46973"/>
                    <a:pt x="6525" y="46973"/>
                  </a:cubicBezTo>
                  <a:lnTo>
                    <a:pt x="6525" y="46908"/>
                  </a:lnTo>
                  <a:lnTo>
                    <a:pt x="29359" y="46908"/>
                  </a:lnTo>
                  <a:lnTo>
                    <a:pt x="29359" y="15495"/>
                  </a:lnTo>
                  <a:lnTo>
                    <a:pt x="22835" y="15495"/>
                  </a:lnTo>
                  <a:lnTo>
                    <a:pt x="2283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965;p127">
              <a:extLst>
                <a:ext uri="{FF2B5EF4-FFF2-40B4-BE49-F238E27FC236}">
                  <a16:creationId xmlns:a16="http://schemas.microsoft.com/office/drawing/2014/main" id="{08FF5A33-A00B-1EEE-5BB7-A2663B4DEB6E}"/>
                </a:ext>
              </a:extLst>
            </p:cNvPr>
            <p:cNvSpPr/>
            <p:nvPr/>
          </p:nvSpPr>
          <p:spPr>
            <a:xfrm>
              <a:off x="3143725" y="688275"/>
              <a:ext cx="656500" cy="407775"/>
            </a:xfrm>
            <a:custGeom>
              <a:avLst/>
              <a:gdLst/>
              <a:ahLst/>
              <a:cxnLst/>
              <a:rect l="l" t="t" r="r" b="b"/>
              <a:pathLst>
                <a:path w="26260" h="16311" extrusionOk="0">
                  <a:moveTo>
                    <a:pt x="26260" y="0"/>
                  </a:moveTo>
                  <a:cubicBezTo>
                    <a:pt x="14745" y="0"/>
                    <a:pt x="4828" y="6655"/>
                    <a:pt x="1" y="16310"/>
                  </a:cubicBezTo>
                  <a:lnTo>
                    <a:pt x="13212" y="16310"/>
                  </a:lnTo>
                  <a:lnTo>
                    <a:pt x="13212" y="3132"/>
                  </a:lnTo>
                  <a:cubicBezTo>
                    <a:pt x="15267" y="2120"/>
                    <a:pt x="17452" y="1338"/>
                    <a:pt x="19736" y="816"/>
                  </a:cubicBezTo>
                  <a:lnTo>
                    <a:pt x="19736" y="16310"/>
                  </a:lnTo>
                  <a:lnTo>
                    <a:pt x="26260" y="16310"/>
                  </a:lnTo>
                  <a:lnTo>
                    <a:pt x="2626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966;p127">
              <a:extLst>
                <a:ext uri="{FF2B5EF4-FFF2-40B4-BE49-F238E27FC236}">
                  <a16:creationId xmlns:a16="http://schemas.microsoft.com/office/drawing/2014/main" id="{59EC9BC4-06E0-27B0-AEBC-8E28637A40CD}"/>
                </a:ext>
              </a:extLst>
            </p:cNvPr>
            <p:cNvSpPr/>
            <p:nvPr/>
          </p:nvSpPr>
          <p:spPr>
            <a:xfrm>
              <a:off x="3800200" y="688275"/>
              <a:ext cx="656500" cy="407775"/>
            </a:xfrm>
            <a:custGeom>
              <a:avLst/>
              <a:gdLst/>
              <a:ahLst/>
              <a:cxnLst/>
              <a:rect l="l" t="t" r="r" b="b"/>
              <a:pathLst>
                <a:path w="26260" h="16311" extrusionOk="0">
                  <a:moveTo>
                    <a:pt x="1" y="0"/>
                  </a:moveTo>
                  <a:lnTo>
                    <a:pt x="1" y="16310"/>
                  </a:lnTo>
                  <a:lnTo>
                    <a:pt x="6525" y="16310"/>
                  </a:lnTo>
                  <a:lnTo>
                    <a:pt x="6525" y="816"/>
                  </a:lnTo>
                  <a:cubicBezTo>
                    <a:pt x="8808" y="1338"/>
                    <a:pt x="10993" y="2120"/>
                    <a:pt x="13049" y="3132"/>
                  </a:cubicBezTo>
                  <a:lnTo>
                    <a:pt x="13049" y="16310"/>
                  </a:lnTo>
                  <a:lnTo>
                    <a:pt x="26260" y="16310"/>
                  </a:lnTo>
                  <a:cubicBezTo>
                    <a:pt x="21432" y="6655"/>
                    <a:pt x="11483" y="0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967;p127">
              <a:extLst>
                <a:ext uri="{FF2B5EF4-FFF2-40B4-BE49-F238E27FC236}">
                  <a16:creationId xmlns:a16="http://schemas.microsoft.com/office/drawing/2014/main" id="{37D90B77-127A-1780-58B1-121BF74CDEDE}"/>
                </a:ext>
              </a:extLst>
            </p:cNvPr>
            <p:cNvSpPr/>
            <p:nvPr/>
          </p:nvSpPr>
          <p:spPr>
            <a:xfrm>
              <a:off x="3229350" y="1881350"/>
              <a:ext cx="244675" cy="437925"/>
            </a:xfrm>
            <a:custGeom>
              <a:avLst/>
              <a:gdLst/>
              <a:ahLst/>
              <a:cxnLst/>
              <a:rect l="l" t="t" r="r" b="b"/>
              <a:pathLst>
                <a:path w="9787" h="17517" extrusionOk="0">
                  <a:moveTo>
                    <a:pt x="1" y="0"/>
                  </a:moveTo>
                  <a:lnTo>
                    <a:pt x="1" y="65"/>
                  </a:lnTo>
                  <a:lnTo>
                    <a:pt x="1" y="4469"/>
                  </a:lnTo>
                  <a:lnTo>
                    <a:pt x="1" y="10993"/>
                  </a:lnTo>
                  <a:lnTo>
                    <a:pt x="1" y="17517"/>
                  </a:lnTo>
                  <a:lnTo>
                    <a:pt x="9787" y="17517"/>
                  </a:lnTo>
                  <a:lnTo>
                    <a:pt x="978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968;p127">
              <a:extLst>
                <a:ext uri="{FF2B5EF4-FFF2-40B4-BE49-F238E27FC236}">
                  <a16:creationId xmlns:a16="http://schemas.microsoft.com/office/drawing/2014/main" id="{652ACFA9-8BAB-C10C-78B1-F3121575694F}"/>
                </a:ext>
              </a:extLst>
            </p:cNvPr>
            <p:cNvSpPr/>
            <p:nvPr/>
          </p:nvSpPr>
          <p:spPr>
            <a:xfrm>
              <a:off x="3637100" y="1881350"/>
              <a:ext cx="326225" cy="437925"/>
            </a:xfrm>
            <a:custGeom>
              <a:avLst/>
              <a:gdLst/>
              <a:ahLst/>
              <a:cxnLst/>
              <a:rect l="l" t="t" r="r" b="b"/>
              <a:pathLst>
                <a:path w="13049" h="17517" extrusionOk="0">
                  <a:moveTo>
                    <a:pt x="1" y="0"/>
                  </a:moveTo>
                  <a:lnTo>
                    <a:pt x="1" y="17517"/>
                  </a:lnTo>
                  <a:lnTo>
                    <a:pt x="13049" y="17517"/>
                  </a:lnTo>
                  <a:lnTo>
                    <a:pt x="1304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969;p127">
              <a:extLst>
                <a:ext uri="{FF2B5EF4-FFF2-40B4-BE49-F238E27FC236}">
                  <a16:creationId xmlns:a16="http://schemas.microsoft.com/office/drawing/2014/main" id="{CEE59789-3CFE-0363-980C-C1B8FF2798D0}"/>
                </a:ext>
              </a:extLst>
            </p:cNvPr>
            <p:cNvSpPr/>
            <p:nvPr/>
          </p:nvSpPr>
          <p:spPr>
            <a:xfrm>
              <a:off x="4126400" y="1881350"/>
              <a:ext cx="244675" cy="437925"/>
            </a:xfrm>
            <a:custGeom>
              <a:avLst/>
              <a:gdLst/>
              <a:ahLst/>
              <a:cxnLst/>
              <a:rect l="l" t="t" r="r" b="b"/>
              <a:pathLst>
                <a:path w="9787" h="17517" extrusionOk="0">
                  <a:moveTo>
                    <a:pt x="1" y="0"/>
                  </a:moveTo>
                  <a:lnTo>
                    <a:pt x="1" y="17517"/>
                  </a:lnTo>
                  <a:lnTo>
                    <a:pt x="9786" y="17517"/>
                  </a:lnTo>
                  <a:lnTo>
                    <a:pt x="9786" y="4469"/>
                  </a:lnTo>
                  <a:lnTo>
                    <a:pt x="9786" y="98"/>
                  </a:lnTo>
                  <a:lnTo>
                    <a:pt x="978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70;p127">
              <a:extLst>
                <a:ext uri="{FF2B5EF4-FFF2-40B4-BE49-F238E27FC236}">
                  <a16:creationId xmlns:a16="http://schemas.microsoft.com/office/drawing/2014/main" id="{9FDC72D0-F308-1ADD-0C26-A9975C8B0B43}"/>
                </a:ext>
              </a:extLst>
            </p:cNvPr>
            <p:cNvSpPr/>
            <p:nvPr/>
          </p:nvSpPr>
          <p:spPr>
            <a:xfrm>
              <a:off x="2862375" y="3053200"/>
              <a:ext cx="1875675" cy="163125"/>
            </a:xfrm>
            <a:custGeom>
              <a:avLst/>
              <a:gdLst/>
              <a:ahLst/>
              <a:cxnLst/>
              <a:rect l="l" t="t" r="r" b="b"/>
              <a:pathLst>
                <a:path w="75027" h="6525" extrusionOk="0">
                  <a:moveTo>
                    <a:pt x="3263" y="1"/>
                  </a:moveTo>
                  <a:lnTo>
                    <a:pt x="1" y="6525"/>
                  </a:lnTo>
                  <a:lnTo>
                    <a:pt x="75026" y="6525"/>
                  </a:lnTo>
                  <a:lnTo>
                    <a:pt x="7176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3971;p127">
              <a:extLst>
                <a:ext uri="{FF2B5EF4-FFF2-40B4-BE49-F238E27FC236}">
                  <a16:creationId xmlns:a16="http://schemas.microsoft.com/office/drawing/2014/main" id="{0F76D490-A8A1-E07B-5E30-E94759E74AC1}"/>
                </a:ext>
              </a:extLst>
            </p:cNvPr>
            <p:cNvSpPr/>
            <p:nvPr/>
          </p:nvSpPr>
          <p:spPr>
            <a:xfrm>
              <a:off x="1183275" y="3400600"/>
              <a:ext cx="1312150" cy="1772925"/>
            </a:xfrm>
            <a:custGeom>
              <a:avLst/>
              <a:gdLst/>
              <a:ahLst/>
              <a:cxnLst/>
              <a:rect l="l" t="t" r="r" b="b"/>
              <a:pathLst>
                <a:path w="52486" h="70917" extrusionOk="0">
                  <a:moveTo>
                    <a:pt x="49224" y="1"/>
                  </a:moveTo>
                  <a:lnTo>
                    <a:pt x="29097" y="6036"/>
                  </a:lnTo>
                  <a:cubicBezTo>
                    <a:pt x="21660" y="8254"/>
                    <a:pt x="15919" y="14027"/>
                    <a:pt x="13733" y="21465"/>
                  </a:cubicBezTo>
                  <a:lnTo>
                    <a:pt x="424" y="66741"/>
                  </a:lnTo>
                  <a:cubicBezTo>
                    <a:pt x="0" y="68176"/>
                    <a:pt x="620" y="69709"/>
                    <a:pt x="1892" y="70460"/>
                  </a:cubicBezTo>
                  <a:cubicBezTo>
                    <a:pt x="2414" y="70753"/>
                    <a:pt x="2969" y="70916"/>
                    <a:pt x="3556" y="70916"/>
                  </a:cubicBezTo>
                  <a:cubicBezTo>
                    <a:pt x="4404" y="70916"/>
                    <a:pt x="5220" y="70590"/>
                    <a:pt x="5872" y="69970"/>
                  </a:cubicBezTo>
                  <a:lnTo>
                    <a:pt x="37513" y="38297"/>
                  </a:lnTo>
                  <a:lnTo>
                    <a:pt x="52486" y="38297"/>
                  </a:lnTo>
                  <a:cubicBezTo>
                    <a:pt x="50431" y="35556"/>
                    <a:pt x="49224" y="32164"/>
                    <a:pt x="49224" y="28511"/>
                  </a:cubicBezTo>
                  <a:lnTo>
                    <a:pt x="4922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3972;p127">
              <a:extLst>
                <a:ext uri="{FF2B5EF4-FFF2-40B4-BE49-F238E27FC236}">
                  <a16:creationId xmlns:a16="http://schemas.microsoft.com/office/drawing/2014/main" id="{930EECEF-BC8D-A6B4-846F-59E05B0735E1}"/>
                </a:ext>
              </a:extLst>
            </p:cNvPr>
            <p:cNvSpPr/>
            <p:nvPr/>
          </p:nvSpPr>
          <p:spPr>
            <a:xfrm>
              <a:off x="5105000" y="3398975"/>
              <a:ext cx="1315425" cy="1774550"/>
            </a:xfrm>
            <a:custGeom>
              <a:avLst/>
              <a:gdLst/>
              <a:ahLst/>
              <a:cxnLst/>
              <a:rect l="l" t="t" r="r" b="b"/>
              <a:pathLst>
                <a:path w="52617" h="70982" extrusionOk="0">
                  <a:moveTo>
                    <a:pt x="3262" y="1"/>
                  </a:moveTo>
                  <a:lnTo>
                    <a:pt x="3262" y="28576"/>
                  </a:lnTo>
                  <a:cubicBezTo>
                    <a:pt x="3262" y="32229"/>
                    <a:pt x="2055" y="35621"/>
                    <a:pt x="0" y="38362"/>
                  </a:cubicBezTo>
                  <a:lnTo>
                    <a:pt x="15103" y="38362"/>
                  </a:lnTo>
                  <a:lnTo>
                    <a:pt x="46745" y="70035"/>
                  </a:lnTo>
                  <a:cubicBezTo>
                    <a:pt x="47397" y="70655"/>
                    <a:pt x="48213" y="70981"/>
                    <a:pt x="49061" y="70981"/>
                  </a:cubicBezTo>
                  <a:cubicBezTo>
                    <a:pt x="49648" y="70981"/>
                    <a:pt x="50202" y="70818"/>
                    <a:pt x="50724" y="70525"/>
                  </a:cubicBezTo>
                  <a:cubicBezTo>
                    <a:pt x="51996" y="69774"/>
                    <a:pt x="52616" y="68241"/>
                    <a:pt x="52192" y="66806"/>
                  </a:cubicBezTo>
                  <a:lnTo>
                    <a:pt x="38883" y="21530"/>
                  </a:lnTo>
                  <a:cubicBezTo>
                    <a:pt x="36698" y="14092"/>
                    <a:pt x="30957" y="8319"/>
                    <a:pt x="23519" y="6101"/>
                  </a:cubicBezTo>
                  <a:lnTo>
                    <a:pt x="326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3973;p127">
              <a:extLst>
                <a:ext uri="{FF2B5EF4-FFF2-40B4-BE49-F238E27FC236}">
                  <a16:creationId xmlns:a16="http://schemas.microsoft.com/office/drawing/2014/main" id="{3CF8486F-C94E-DC6B-71A0-A53F9E085446}"/>
                </a:ext>
              </a:extLst>
            </p:cNvPr>
            <p:cNvSpPr/>
            <p:nvPr/>
          </p:nvSpPr>
          <p:spPr>
            <a:xfrm>
              <a:off x="3881750" y="4113350"/>
              <a:ext cx="1304825" cy="407775"/>
            </a:xfrm>
            <a:custGeom>
              <a:avLst/>
              <a:gdLst/>
              <a:ahLst/>
              <a:cxnLst/>
              <a:rect l="l" t="t" r="r" b="b"/>
              <a:pathLst>
                <a:path w="52193" h="16311" extrusionOk="0">
                  <a:moveTo>
                    <a:pt x="1" y="1"/>
                  </a:moveTo>
                  <a:lnTo>
                    <a:pt x="1" y="16311"/>
                  </a:lnTo>
                  <a:lnTo>
                    <a:pt x="35882" y="16311"/>
                  </a:lnTo>
                  <a:cubicBezTo>
                    <a:pt x="41199" y="16311"/>
                    <a:pt x="45962" y="13734"/>
                    <a:pt x="48930" y="9787"/>
                  </a:cubicBezTo>
                  <a:cubicBezTo>
                    <a:pt x="50985" y="7046"/>
                    <a:pt x="52192" y="3654"/>
                    <a:pt x="5219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3974;p127">
              <a:extLst>
                <a:ext uri="{FF2B5EF4-FFF2-40B4-BE49-F238E27FC236}">
                  <a16:creationId xmlns:a16="http://schemas.microsoft.com/office/drawing/2014/main" id="{8D8C06E5-540B-9C45-7FDF-2E4C54662CBE}"/>
                </a:ext>
              </a:extLst>
            </p:cNvPr>
            <p:cNvSpPr/>
            <p:nvPr/>
          </p:nvSpPr>
          <p:spPr>
            <a:xfrm>
              <a:off x="2413850" y="4113350"/>
              <a:ext cx="1304825" cy="407775"/>
            </a:xfrm>
            <a:custGeom>
              <a:avLst/>
              <a:gdLst/>
              <a:ahLst/>
              <a:cxnLst/>
              <a:rect l="l" t="t" r="r" b="b"/>
              <a:pathLst>
                <a:path w="52193" h="16311" extrusionOk="0">
                  <a:moveTo>
                    <a:pt x="1" y="1"/>
                  </a:moveTo>
                  <a:cubicBezTo>
                    <a:pt x="1" y="3654"/>
                    <a:pt x="1208" y="7046"/>
                    <a:pt x="3263" y="9787"/>
                  </a:cubicBezTo>
                  <a:cubicBezTo>
                    <a:pt x="6264" y="13734"/>
                    <a:pt x="10994" y="16311"/>
                    <a:pt x="16311" y="16311"/>
                  </a:cubicBezTo>
                  <a:lnTo>
                    <a:pt x="52193" y="16311"/>
                  </a:lnTo>
                  <a:lnTo>
                    <a:pt x="5219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3975;p127">
              <a:extLst>
                <a:ext uri="{FF2B5EF4-FFF2-40B4-BE49-F238E27FC236}">
                  <a16:creationId xmlns:a16="http://schemas.microsoft.com/office/drawing/2014/main" id="{A59523A5-DC4C-E48E-9C40-4450B61AAA47}"/>
                </a:ext>
              </a:extLst>
            </p:cNvPr>
            <p:cNvSpPr/>
            <p:nvPr/>
          </p:nvSpPr>
          <p:spPr>
            <a:xfrm>
              <a:off x="2413850" y="3216300"/>
              <a:ext cx="1386375" cy="897075"/>
            </a:xfrm>
            <a:custGeom>
              <a:avLst/>
              <a:gdLst/>
              <a:ahLst/>
              <a:cxnLst/>
              <a:rect l="l" t="t" r="r" b="b"/>
              <a:pathLst>
                <a:path w="55455" h="35883" extrusionOk="0">
                  <a:moveTo>
                    <a:pt x="19573" y="9787"/>
                  </a:moveTo>
                  <a:cubicBezTo>
                    <a:pt x="21367" y="9787"/>
                    <a:pt x="22835" y="11255"/>
                    <a:pt x="22835" y="13049"/>
                  </a:cubicBezTo>
                  <a:lnTo>
                    <a:pt x="22835" y="26097"/>
                  </a:lnTo>
                  <a:cubicBezTo>
                    <a:pt x="22835" y="27891"/>
                    <a:pt x="21367" y="29359"/>
                    <a:pt x="19573" y="29359"/>
                  </a:cubicBezTo>
                  <a:cubicBezTo>
                    <a:pt x="17779" y="29359"/>
                    <a:pt x="16311" y="27891"/>
                    <a:pt x="16311" y="26097"/>
                  </a:cubicBezTo>
                  <a:lnTo>
                    <a:pt x="16311" y="13049"/>
                  </a:lnTo>
                  <a:cubicBezTo>
                    <a:pt x="16311" y="11255"/>
                    <a:pt x="17779" y="9787"/>
                    <a:pt x="19573" y="9787"/>
                  </a:cubicBezTo>
                  <a:close/>
                  <a:moveTo>
                    <a:pt x="29359" y="9787"/>
                  </a:moveTo>
                  <a:cubicBezTo>
                    <a:pt x="31153" y="9787"/>
                    <a:pt x="32621" y="11255"/>
                    <a:pt x="32621" y="13049"/>
                  </a:cubicBezTo>
                  <a:lnTo>
                    <a:pt x="32621" y="26097"/>
                  </a:lnTo>
                  <a:cubicBezTo>
                    <a:pt x="32621" y="27891"/>
                    <a:pt x="31153" y="29359"/>
                    <a:pt x="29359" y="29359"/>
                  </a:cubicBezTo>
                  <a:cubicBezTo>
                    <a:pt x="27565" y="29359"/>
                    <a:pt x="26097" y="27891"/>
                    <a:pt x="26097" y="26097"/>
                  </a:cubicBezTo>
                  <a:lnTo>
                    <a:pt x="26097" y="13049"/>
                  </a:lnTo>
                  <a:cubicBezTo>
                    <a:pt x="26097" y="11255"/>
                    <a:pt x="27565" y="9787"/>
                    <a:pt x="29359" y="9787"/>
                  </a:cubicBezTo>
                  <a:close/>
                  <a:moveTo>
                    <a:pt x="39145" y="9787"/>
                  </a:moveTo>
                  <a:cubicBezTo>
                    <a:pt x="40939" y="9787"/>
                    <a:pt x="42407" y="11255"/>
                    <a:pt x="42407" y="13049"/>
                  </a:cubicBezTo>
                  <a:lnTo>
                    <a:pt x="42407" y="26097"/>
                  </a:lnTo>
                  <a:cubicBezTo>
                    <a:pt x="42407" y="27891"/>
                    <a:pt x="40939" y="29359"/>
                    <a:pt x="39145" y="29359"/>
                  </a:cubicBezTo>
                  <a:cubicBezTo>
                    <a:pt x="37351" y="29359"/>
                    <a:pt x="35883" y="27891"/>
                    <a:pt x="35883" y="26097"/>
                  </a:cubicBezTo>
                  <a:lnTo>
                    <a:pt x="35883" y="13049"/>
                  </a:lnTo>
                  <a:cubicBezTo>
                    <a:pt x="35883" y="11255"/>
                    <a:pt x="37351" y="9787"/>
                    <a:pt x="39145" y="9787"/>
                  </a:cubicBezTo>
                  <a:close/>
                  <a:moveTo>
                    <a:pt x="6525" y="1"/>
                  </a:moveTo>
                  <a:cubicBezTo>
                    <a:pt x="2937" y="1"/>
                    <a:pt x="1" y="2937"/>
                    <a:pt x="1" y="6525"/>
                  </a:cubicBezTo>
                  <a:lnTo>
                    <a:pt x="1" y="7373"/>
                  </a:lnTo>
                  <a:lnTo>
                    <a:pt x="1" y="35883"/>
                  </a:lnTo>
                  <a:lnTo>
                    <a:pt x="52193" y="35883"/>
                  </a:lnTo>
                  <a:lnTo>
                    <a:pt x="52193" y="13049"/>
                  </a:lnTo>
                  <a:cubicBezTo>
                    <a:pt x="52193" y="11255"/>
                    <a:pt x="53660" y="9787"/>
                    <a:pt x="55455" y="9787"/>
                  </a:cubicBezTo>
                  <a:lnTo>
                    <a:pt x="554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3976;p127">
              <a:extLst>
                <a:ext uri="{FF2B5EF4-FFF2-40B4-BE49-F238E27FC236}">
                  <a16:creationId xmlns:a16="http://schemas.microsoft.com/office/drawing/2014/main" id="{D48B2712-3D56-66AA-0594-1FD668A19280}"/>
                </a:ext>
              </a:extLst>
            </p:cNvPr>
            <p:cNvSpPr/>
            <p:nvPr/>
          </p:nvSpPr>
          <p:spPr>
            <a:xfrm>
              <a:off x="3800200" y="3216300"/>
              <a:ext cx="1386375" cy="897075"/>
            </a:xfrm>
            <a:custGeom>
              <a:avLst/>
              <a:gdLst/>
              <a:ahLst/>
              <a:cxnLst/>
              <a:rect l="l" t="t" r="r" b="b"/>
              <a:pathLst>
                <a:path w="55455" h="35883" extrusionOk="0">
                  <a:moveTo>
                    <a:pt x="16311" y="9787"/>
                  </a:moveTo>
                  <a:cubicBezTo>
                    <a:pt x="18105" y="9787"/>
                    <a:pt x="19572" y="11255"/>
                    <a:pt x="19572" y="13049"/>
                  </a:cubicBezTo>
                  <a:lnTo>
                    <a:pt x="19572" y="26097"/>
                  </a:lnTo>
                  <a:cubicBezTo>
                    <a:pt x="19572" y="27891"/>
                    <a:pt x="18105" y="29359"/>
                    <a:pt x="16311" y="29359"/>
                  </a:cubicBezTo>
                  <a:cubicBezTo>
                    <a:pt x="14516" y="29359"/>
                    <a:pt x="13049" y="27891"/>
                    <a:pt x="13049" y="26097"/>
                  </a:cubicBezTo>
                  <a:lnTo>
                    <a:pt x="13049" y="13049"/>
                  </a:lnTo>
                  <a:cubicBezTo>
                    <a:pt x="13049" y="11255"/>
                    <a:pt x="14516" y="9787"/>
                    <a:pt x="16311" y="9787"/>
                  </a:cubicBezTo>
                  <a:close/>
                  <a:moveTo>
                    <a:pt x="26096" y="9787"/>
                  </a:moveTo>
                  <a:cubicBezTo>
                    <a:pt x="27891" y="9787"/>
                    <a:pt x="29358" y="11255"/>
                    <a:pt x="29358" y="13049"/>
                  </a:cubicBezTo>
                  <a:lnTo>
                    <a:pt x="29358" y="26097"/>
                  </a:lnTo>
                  <a:cubicBezTo>
                    <a:pt x="29358" y="27891"/>
                    <a:pt x="27891" y="29359"/>
                    <a:pt x="26096" y="29359"/>
                  </a:cubicBezTo>
                  <a:cubicBezTo>
                    <a:pt x="24302" y="29359"/>
                    <a:pt x="22834" y="27891"/>
                    <a:pt x="22834" y="26097"/>
                  </a:cubicBezTo>
                  <a:lnTo>
                    <a:pt x="22834" y="13049"/>
                  </a:lnTo>
                  <a:cubicBezTo>
                    <a:pt x="22834" y="11255"/>
                    <a:pt x="24302" y="9787"/>
                    <a:pt x="26096" y="9787"/>
                  </a:cubicBezTo>
                  <a:close/>
                  <a:moveTo>
                    <a:pt x="35882" y="9787"/>
                  </a:moveTo>
                  <a:cubicBezTo>
                    <a:pt x="37677" y="9787"/>
                    <a:pt x="39144" y="11255"/>
                    <a:pt x="39144" y="13049"/>
                  </a:cubicBezTo>
                  <a:lnTo>
                    <a:pt x="39144" y="26097"/>
                  </a:lnTo>
                  <a:cubicBezTo>
                    <a:pt x="39144" y="27891"/>
                    <a:pt x="37677" y="29359"/>
                    <a:pt x="35882" y="29359"/>
                  </a:cubicBezTo>
                  <a:cubicBezTo>
                    <a:pt x="34088" y="29359"/>
                    <a:pt x="32620" y="27891"/>
                    <a:pt x="32620" y="26097"/>
                  </a:cubicBezTo>
                  <a:lnTo>
                    <a:pt x="32620" y="13049"/>
                  </a:lnTo>
                  <a:cubicBezTo>
                    <a:pt x="32620" y="11255"/>
                    <a:pt x="34088" y="9787"/>
                    <a:pt x="35882" y="9787"/>
                  </a:cubicBezTo>
                  <a:close/>
                  <a:moveTo>
                    <a:pt x="1" y="1"/>
                  </a:moveTo>
                  <a:lnTo>
                    <a:pt x="1" y="9787"/>
                  </a:lnTo>
                  <a:cubicBezTo>
                    <a:pt x="1795" y="9787"/>
                    <a:pt x="3263" y="11255"/>
                    <a:pt x="3263" y="13049"/>
                  </a:cubicBezTo>
                  <a:lnTo>
                    <a:pt x="3263" y="35883"/>
                  </a:lnTo>
                  <a:lnTo>
                    <a:pt x="55454" y="35883"/>
                  </a:lnTo>
                  <a:lnTo>
                    <a:pt x="55454" y="7308"/>
                  </a:lnTo>
                  <a:lnTo>
                    <a:pt x="55454" y="6525"/>
                  </a:lnTo>
                  <a:cubicBezTo>
                    <a:pt x="55454" y="2937"/>
                    <a:pt x="52519" y="1"/>
                    <a:pt x="489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3977;p127">
              <a:extLst>
                <a:ext uri="{FF2B5EF4-FFF2-40B4-BE49-F238E27FC236}">
                  <a16:creationId xmlns:a16="http://schemas.microsoft.com/office/drawing/2014/main" id="{09588A8B-C718-BB02-405D-6960ED9E763F}"/>
                </a:ext>
              </a:extLst>
            </p:cNvPr>
            <p:cNvSpPr/>
            <p:nvPr/>
          </p:nvSpPr>
          <p:spPr>
            <a:xfrm>
              <a:off x="3718650" y="3460950"/>
              <a:ext cx="163125" cy="1712575"/>
            </a:xfrm>
            <a:custGeom>
              <a:avLst/>
              <a:gdLst/>
              <a:ahLst/>
              <a:cxnLst/>
              <a:rect l="l" t="t" r="r" b="b"/>
              <a:pathLst>
                <a:path w="6525" h="68503" extrusionOk="0">
                  <a:moveTo>
                    <a:pt x="3263" y="1"/>
                  </a:moveTo>
                  <a:cubicBezTo>
                    <a:pt x="1468" y="1"/>
                    <a:pt x="1" y="1469"/>
                    <a:pt x="1" y="3263"/>
                  </a:cubicBezTo>
                  <a:lnTo>
                    <a:pt x="1" y="26097"/>
                  </a:lnTo>
                  <a:lnTo>
                    <a:pt x="1" y="42407"/>
                  </a:lnTo>
                  <a:lnTo>
                    <a:pt x="1" y="65240"/>
                  </a:lnTo>
                  <a:cubicBezTo>
                    <a:pt x="1" y="67035"/>
                    <a:pt x="1468" y="68502"/>
                    <a:pt x="3263" y="68502"/>
                  </a:cubicBezTo>
                  <a:cubicBezTo>
                    <a:pt x="5057" y="68502"/>
                    <a:pt x="6525" y="67035"/>
                    <a:pt x="6525" y="65240"/>
                  </a:cubicBezTo>
                  <a:lnTo>
                    <a:pt x="6525" y="42407"/>
                  </a:lnTo>
                  <a:lnTo>
                    <a:pt x="6525" y="26097"/>
                  </a:lnTo>
                  <a:lnTo>
                    <a:pt x="6525" y="3263"/>
                  </a:lnTo>
                  <a:cubicBezTo>
                    <a:pt x="6525" y="1469"/>
                    <a:pt x="5057" y="1"/>
                    <a:pt x="32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3978;p127">
              <a:extLst>
                <a:ext uri="{FF2B5EF4-FFF2-40B4-BE49-F238E27FC236}">
                  <a16:creationId xmlns:a16="http://schemas.microsoft.com/office/drawing/2014/main" id="{5BE88B81-5789-C1CF-DAC6-18F3747B365C}"/>
                </a:ext>
              </a:extLst>
            </p:cNvPr>
            <p:cNvSpPr/>
            <p:nvPr/>
          </p:nvSpPr>
          <p:spPr>
            <a:xfrm>
              <a:off x="3474000" y="1881350"/>
              <a:ext cx="163125" cy="437925"/>
            </a:xfrm>
            <a:custGeom>
              <a:avLst/>
              <a:gdLst/>
              <a:ahLst/>
              <a:cxnLst/>
              <a:rect l="l" t="t" r="r" b="b"/>
              <a:pathLst>
                <a:path w="6525" h="17517" extrusionOk="0">
                  <a:moveTo>
                    <a:pt x="1" y="0"/>
                  </a:moveTo>
                  <a:lnTo>
                    <a:pt x="1" y="17517"/>
                  </a:lnTo>
                  <a:lnTo>
                    <a:pt x="6525" y="17517"/>
                  </a:lnTo>
                  <a:lnTo>
                    <a:pt x="652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3979;p127">
              <a:extLst>
                <a:ext uri="{FF2B5EF4-FFF2-40B4-BE49-F238E27FC236}">
                  <a16:creationId xmlns:a16="http://schemas.microsoft.com/office/drawing/2014/main" id="{949464B0-6A0F-06B7-3A9B-B267597D9406}"/>
                </a:ext>
              </a:extLst>
            </p:cNvPr>
            <p:cNvSpPr/>
            <p:nvPr/>
          </p:nvSpPr>
          <p:spPr>
            <a:xfrm>
              <a:off x="3963300" y="1881350"/>
              <a:ext cx="163125" cy="437925"/>
            </a:xfrm>
            <a:custGeom>
              <a:avLst/>
              <a:gdLst/>
              <a:ahLst/>
              <a:cxnLst/>
              <a:rect l="l" t="t" r="r" b="b"/>
              <a:pathLst>
                <a:path w="6525" h="17517" extrusionOk="0">
                  <a:moveTo>
                    <a:pt x="1" y="0"/>
                  </a:moveTo>
                  <a:lnTo>
                    <a:pt x="1" y="17517"/>
                  </a:lnTo>
                  <a:lnTo>
                    <a:pt x="6525" y="17517"/>
                  </a:lnTo>
                  <a:lnTo>
                    <a:pt x="652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3980;p127">
              <a:extLst>
                <a:ext uri="{FF2B5EF4-FFF2-40B4-BE49-F238E27FC236}">
                  <a16:creationId xmlns:a16="http://schemas.microsoft.com/office/drawing/2014/main" id="{23D8C21C-336E-0EF6-3E76-7C4146B1D73B}"/>
                </a:ext>
              </a:extLst>
            </p:cNvPr>
            <p:cNvSpPr/>
            <p:nvPr/>
          </p:nvSpPr>
          <p:spPr>
            <a:xfrm>
              <a:off x="5349650" y="2319250"/>
              <a:ext cx="163125" cy="163125"/>
            </a:xfrm>
            <a:custGeom>
              <a:avLst/>
              <a:gdLst/>
              <a:ahLst/>
              <a:cxnLst/>
              <a:rect l="l" t="t" r="r" b="b"/>
              <a:pathLst>
                <a:path w="6525" h="6525" extrusionOk="0">
                  <a:moveTo>
                    <a:pt x="0" y="1"/>
                  </a:moveTo>
                  <a:lnTo>
                    <a:pt x="0" y="6525"/>
                  </a:lnTo>
                  <a:lnTo>
                    <a:pt x="3262" y="6525"/>
                  </a:lnTo>
                  <a:cubicBezTo>
                    <a:pt x="5056" y="6525"/>
                    <a:pt x="6524" y="5057"/>
                    <a:pt x="6524" y="3263"/>
                  </a:cubicBezTo>
                  <a:cubicBezTo>
                    <a:pt x="6524" y="1469"/>
                    <a:pt x="5056" y="1"/>
                    <a:pt x="32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3981;p127">
              <a:extLst>
                <a:ext uri="{FF2B5EF4-FFF2-40B4-BE49-F238E27FC236}">
                  <a16:creationId xmlns:a16="http://schemas.microsoft.com/office/drawing/2014/main" id="{8D486651-1055-5220-5FF8-60AB0CE19847}"/>
                </a:ext>
              </a:extLst>
            </p:cNvPr>
            <p:cNvSpPr/>
            <p:nvPr/>
          </p:nvSpPr>
          <p:spPr>
            <a:xfrm>
              <a:off x="3310900" y="1340675"/>
              <a:ext cx="326225" cy="163125"/>
            </a:xfrm>
            <a:custGeom>
              <a:avLst/>
              <a:gdLst/>
              <a:ahLst/>
              <a:cxnLst/>
              <a:rect l="l" t="t" r="r" b="b"/>
              <a:pathLst>
                <a:path w="13049" h="6525" extrusionOk="0">
                  <a:moveTo>
                    <a:pt x="3263" y="0"/>
                  </a:moveTo>
                  <a:cubicBezTo>
                    <a:pt x="1469" y="0"/>
                    <a:pt x="1" y="1468"/>
                    <a:pt x="1" y="3262"/>
                  </a:cubicBezTo>
                  <a:cubicBezTo>
                    <a:pt x="1" y="5056"/>
                    <a:pt x="1469" y="6524"/>
                    <a:pt x="3263" y="6524"/>
                  </a:cubicBezTo>
                  <a:lnTo>
                    <a:pt x="9787" y="6524"/>
                  </a:lnTo>
                  <a:cubicBezTo>
                    <a:pt x="11581" y="6524"/>
                    <a:pt x="13049" y="5056"/>
                    <a:pt x="13049" y="3262"/>
                  </a:cubicBezTo>
                  <a:cubicBezTo>
                    <a:pt x="13049" y="1468"/>
                    <a:pt x="11581" y="0"/>
                    <a:pt x="97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3982;p127">
              <a:extLst>
                <a:ext uri="{FF2B5EF4-FFF2-40B4-BE49-F238E27FC236}">
                  <a16:creationId xmlns:a16="http://schemas.microsoft.com/office/drawing/2014/main" id="{01F3F18C-4FA5-0CDA-8A80-57CFF8A9149B}"/>
                </a:ext>
              </a:extLst>
            </p:cNvPr>
            <p:cNvSpPr/>
            <p:nvPr/>
          </p:nvSpPr>
          <p:spPr>
            <a:xfrm>
              <a:off x="3963300" y="1340675"/>
              <a:ext cx="326225" cy="163125"/>
            </a:xfrm>
            <a:custGeom>
              <a:avLst/>
              <a:gdLst/>
              <a:ahLst/>
              <a:cxnLst/>
              <a:rect l="l" t="t" r="r" b="b"/>
              <a:pathLst>
                <a:path w="13049" h="6525" extrusionOk="0">
                  <a:moveTo>
                    <a:pt x="3263" y="0"/>
                  </a:moveTo>
                  <a:cubicBezTo>
                    <a:pt x="1468" y="0"/>
                    <a:pt x="1" y="1468"/>
                    <a:pt x="1" y="3262"/>
                  </a:cubicBezTo>
                  <a:cubicBezTo>
                    <a:pt x="1" y="5056"/>
                    <a:pt x="1468" y="6524"/>
                    <a:pt x="3263" y="6524"/>
                  </a:cubicBezTo>
                  <a:lnTo>
                    <a:pt x="9787" y="6524"/>
                  </a:lnTo>
                  <a:cubicBezTo>
                    <a:pt x="11581" y="6524"/>
                    <a:pt x="13048" y="5056"/>
                    <a:pt x="13048" y="3262"/>
                  </a:cubicBezTo>
                  <a:cubicBezTo>
                    <a:pt x="13048" y="1468"/>
                    <a:pt x="11581" y="0"/>
                    <a:pt x="97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3983;p127">
              <a:extLst>
                <a:ext uri="{FF2B5EF4-FFF2-40B4-BE49-F238E27FC236}">
                  <a16:creationId xmlns:a16="http://schemas.microsoft.com/office/drawing/2014/main" id="{208958D7-0AAB-A532-6E42-38E9713DD588}"/>
                </a:ext>
              </a:extLst>
            </p:cNvPr>
            <p:cNvSpPr/>
            <p:nvPr/>
          </p:nvSpPr>
          <p:spPr>
            <a:xfrm>
              <a:off x="2821600" y="3460950"/>
              <a:ext cx="163125" cy="489325"/>
            </a:xfrm>
            <a:custGeom>
              <a:avLst/>
              <a:gdLst/>
              <a:ahLst/>
              <a:cxnLst/>
              <a:rect l="l" t="t" r="r" b="b"/>
              <a:pathLst>
                <a:path w="6525" h="19573" extrusionOk="0">
                  <a:moveTo>
                    <a:pt x="3263" y="1"/>
                  </a:moveTo>
                  <a:cubicBezTo>
                    <a:pt x="1469" y="1"/>
                    <a:pt x="1" y="1469"/>
                    <a:pt x="1" y="3263"/>
                  </a:cubicBezTo>
                  <a:lnTo>
                    <a:pt x="1" y="16311"/>
                  </a:lnTo>
                  <a:cubicBezTo>
                    <a:pt x="1" y="18105"/>
                    <a:pt x="1469" y="19573"/>
                    <a:pt x="3263" y="19573"/>
                  </a:cubicBezTo>
                  <a:cubicBezTo>
                    <a:pt x="5057" y="19573"/>
                    <a:pt x="6525" y="18105"/>
                    <a:pt x="6525" y="16311"/>
                  </a:cubicBezTo>
                  <a:lnTo>
                    <a:pt x="6525" y="3263"/>
                  </a:lnTo>
                  <a:cubicBezTo>
                    <a:pt x="6525" y="1469"/>
                    <a:pt x="5057" y="1"/>
                    <a:pt x="32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3984;p127">
              <a:extLst>
                <a:ext uri="{FF2B5EF4-FFF2-40B4-BE49-F238E27FC236}">
                  <a16:creationId xmlns:a16="http://schemas.microsoft.com/office/drawing/2014/main" id="{1DEFC7A1-B00C-E00F-7720-F8DDEFB7776C}"/>
                </a:ext>
              </a:extLst>
            </p:cNvPr>
            <p:cNvSpPr/>
            <p:nvPr/>
          </p:nvSpPr>
          <p:spPr>
            <a:xfrm>
              <a:off x="3066250" y="3460950"/>
              <a:ext cx="163125" cy="489325"/>
            </a:xfrm>
            <a:custGeom>
              <a:avLst/>
              <a:gdLst/>
              <a:ahLst/>
              <a:cxnLst/>
              <a:rect l="l" t="t" r="r" b="b"/>
              <a:pathLst>
                <a:path w="6525" h="19573" extrusionOk="0">
                  <a:moveTo>
                    <a:pt x="3263" y="1"/>
                  </a:moveTo>
                  <a:cubicBezTo>
                    <a:pt x="1469" y="1"/>
                    <a:pt x="1" y="1469"/>
                    <a:pt x="1" y="3263"/>
                  </a:cubicBezTo>
                  <a:lnTo>
                    <a:pt x="1" y="16311"/>
                  </a:lnTo>
                  <a:cubicBezTo>
                    <a:pt x="1" y="18105"/>
                    <a:pt x="1469" y="19573"/>
                    <a:pt x="3263" y="19573"/>
                  </a:cubicBezTo>
                  <a:cubicBezTo>
                    <a:pt x="5057" y="19573"/>
                    <a:pt x="6525" y="18105"/>
                    <a:pt x="6525" y="16311"/>
                  </a:cubicBezTo>
                  <a:lnTo>
                    <a:pt x="6525" y="3263"/>
                  </a:lnTo>
                  <a:cubicBezTo>
                    <a:pt x="6525" y="1469"/>
                    <a:pt x="5057" y="1"/>
                    <a:pt x="32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3985;p127">
              <a:extLst>
                <a:ext uri="{FF2B5EF4-FFF2-40B4-BE49-F238E27FC236}">
                  <a16:creationId xmlns:a16="http://schemas.microsoft.com/office/drawing/2014/main" id="{7E2A0A71-9FEC-858E-5D3D-22C01FE1E725}"/>
                </a:ext>
              </a:extLst>
            </p:cNvPr>
            <p:cNvSpPr/>
            <p:nvPr/>
          </p:nvSpPr>
          <p:spPr>
            <a:xfrm>
              <a:off x="3310900" y="3460950"/>
              <a:ext cx="163125" cy="489325"/>
            </a:xfrm>
            <a:custGeom>
              <a:avLst/>
              <a:gdLst/>
              <a:ahLst/>
              <a:cxnLst/>
              <a:rect l="l" t="t" r="r" b="b"/>
              <a:pathLst>
                <a:path w="6525" h="19573" extrusionOk="0">
                  <a:moveTo>
                    <a:pt x="3263" y="1"/>
                  </a:moveTo>
                  <a:cubicBezTo>
                    <a:pt x="1469" y="1"/>
                    <a:pt x="1" y="1469"/>
                    <a:pt x="1" y="3263"/>
                  </a:cubicBezTo>
                  <a:lnTo>
                    <a:pt x="1" y="16311"/>
                  </a:lnTo>
                  <a:cubicBezTo>
                    <a:pt x="1" y="18105"/>
                    <a:pt x="1469" y="19573"/>
                    <a:pt x="3263" y="19573"/>
                  </a:cubicBezTo>
                  <a:cubicBezTo>
                    <a:pt x="5057" y="19573"/>
                    <a:pt x="6525" y="18105"/>
                    <a:pt x="6525" y="16311"/>
                  </a:cubicBezTo>
                  <a:lnTo>
                    <a:pt x="6525" y="3263"/>
                  </a:lnTo>
                  <a:cubicBezTo>
                    <a:pt x="6525" y="1469"/>
                    <a:pt x="5057" y="1"/>
                    <a:pt x="32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3986;p127">
              <a:extLst>
                <a:ext uri="{FF2B5EF4-FFF2-40B4-BE49-F238E27FC236}">
                  <a16:creationId xmlns:a16="http://schemas.microsoft.com/office/drawing/2014/main" id="{25010E32-D191-A3D3-1A3E-3D644D4D3009}"/>
                </a:ext>
              </a:extLst>
            </p:cNvPr>
            <p:cNvSpPr/>
            <p:nvPr/>
          </p:nvSpPr>
          <p:spPr>
            <a:xfrm>
              <a:off x="4126400" y="3460950"/>
              <a:ext cx="163125" cy="489325"/>
            </a:xfrm>
            <a:custGeom>
              <a:avLst/>
              <a:gdLst/>
              <a:ahLst/>
              <a:cxnLst/>
              <a:rect l="l" t="t" r="r" b="b"/>
              <a:pathLst>
                <a:path w="6525" h="19573" extrusionOk="0">
                  <a:moveTo>
                    <a:pt x="3263" y="1"/>
                  </a:moveTo>
                  <a:cubicBezTo>
                    <a:pt x="1468" y="1"/>
                    <a:pt x="1" y="1469"/>
                    <a:pt x="1" y="3263"/>
                  </a:cubicBezTo>
                  <a:lnTo>
                    <a:pt x="1" y="16311"/>
                  </a:lnTo>
                  <a:cubicBezTo>
                    <a:pt x="1" y="18105"/>
                    <a:pt x="1468" y="19573"/>
                    <a:pt x="3263" y="19573"/>
                  </a:cubicBezTo>
                  <a:cubicBezTo>
                    <a:pt x="5057" y="19573"/>
                    <a:pt x="6524" y="18105"/>
                    <a:pt x="6524" y="16311"/>
                  </a:cubicBezTo>
                  <a:lnTo>
                    <a:pt x="6524" y="3263"/>
                  </a:lnTo>
                  <a:cubicBezTo>
                    <a:pt x="6524" y="1469"/>
                    <a:pt x="5057" y="1"/>
                    <a:pt x="32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3987;p127">
              <a:extLst>
                <a:ext uri="{FF2B5EF4-FFF2-40B4-BE49-F238E27FC236}">
                  <a16:creationId xmlns:a16="http://schemas.microsoft.com/office/drawing/2014/main" id="{0BB1FAD2-07A7-30A1-BE47-E2133232E93B}"/>
                </a:ext>
              </a:extLst>
            </p:cNvPr>
            <p:cNvSpPr/>
            <p:nvPr/>
          </p:nvSpPr>
          <p:spPr>
            <a:xfrm>
              <a:off x="4371050" y="3460950"/>
              <a:ext cx="163125" cy="489325"/>
            </a:xfrm>
            <a:custGeom>
              <a:avLst/>
              <a:gdLst/>
              <a:ahLst/>
              <a:cxnLst/>
              <a:rect l="l" t="t" r="r" b="b"/>
              <a:pathLst>
                <a:path w="6525" h="19573" extrusionOk="0">
                  <a:moveTo>
                    <a:pt x="3262" y="1"/>
                  </a:moveTo>
                  <a:cubicBezTo>
                    <a:pt x="1468" y="1"/>
                    <a:pt x="0" y="1469"/>
                    <a:pt x="0" y="3263"/>
                  </a:cubicBezTo>
                  <a:lnTo>
                    <a:pt x="0" y="16311"/>
                  </a:lnTo>
                  <a:cubicBezTo>
                    <a:pt x="0" y="18105"/>
                    <a:pt x="1468" y="19573"/>
                    <a:pt x="3262" y="19573"/>
                  </a:cubicBezTo>
                  <a:cubicBezTo>
                    <a:pt x="5057" y="19573"/>
                    <a:pt x="6524" y="18105"/>
                    <a:pt x="6524" y="16311"/>
                  </a:cubicBezTo>
                  <a:lnTo>
                    <a:pt x="6524" y="3263"/>
                  </a:lnTo>
                  <a:cubicBezTo>
                    <a:pt x="6524" y="1469"/>
                    <a:pt x="5057" y="1"/>
                    <a:pt x="326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3988;p127">
              <a:extLst>
                <a:ext uri="{FF2B5EF4-FFF2-40B4-BE49-F238E27FC236}">
                  <a16:creationId xmlns:a16="http://schemas.microsoft.com/office/drawing/2014/main" id="{90617B07-3556-DA2D-D9AC-B1EA713FFE90}"/>
                </a:ext>
              </a:extLst>
            </p:cNvPr>
            <p:cNvSpPr/>
            <p:nvPr/>
          </p:nvSpPr>
          <p:spPr>
            <a:xfrm>
              <a:off x="4615700" y="3460950"/>
              <a:ext cx="163125" cy="489325"/>
            </a:xfrm>
            <a:custGeom>
              <a:avLst/>
              <a:gdLst/>
              <a:ahLst/>
              <a:cxnLst/>
              <a:rect l="l" t="t" r="r" b="b"/>
              <a:pathLst>
                <a:path w="6525" h="19573" extrusionOk="0">
                  <a:moveTo>
                    <a:pt x="3262" y="1"/>
                  </a:moveTo>
                  <a:cubicBezTo>
                    <a:pt x="1468" y="1"/>
                    <a:pt x="0" y="1469"/>
                    <a:pt x="0" y="3263"/>
                  </a:cubicBezTo>
                  <a:lnTo>
                    <a:pt x="0" y="16311"/>
                  </a:lnTo>
                  <a:cubicBezTo>
                    <a:pt x="0" y="18105"/>
                    <a:pt x="1468" y="19573"/>
                    <a:pt x="3262" y="19573"/>
                  </a:cubicBezTo>
                  <a:cubicBezTo>
                    <a:pt x="5057" y="19573"/>
                    <a:pt x="6524" y="18105"/>
                    <a:pt x="6524" y="16311"/>
                  </a:cubicBezTo>
                  <a:lnTo>
                    <a:pt x="6524" y="3263"/>
                  </a:lnTo>
                  <a:cubicBezTo>
                    <a:pt x="6524" y="1469"/>
                    <a:pt x="5057" y="1"/>
                    <a:pt x="326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3989;p127">
              <a:extLst>
                <a:ext uri="{FF2B5EF4-FFF2-40B4-BE49-F238E27FC236}">
                  <a16:creationId xmlns:a16="http://schemas.microsoft.com/office/drawing/2014/main" id="{87A66DCA-A859-4E1C-DF13-EF0CDA8349EA}"/>
                </a:ext>
              </a:extLst>
            </p:cNvPr>
            <p:cNvSpPr/>
            <p:nvPr/>
          </p:nvSpPr>
          <p:spPr>
            <a:xfrm>
              <a:off x="1679900" y="769825"/>
              <a:ext cx="537450" cy="537425"/>
            </a:xfrm>
            <a:custGeom>
              <a:avLst/>
              <a:gdLst/>
              <a:ahLst/>
              <a:cxnLst/>
              <a:rect l="l" t="t" r="r" b="b"/>
              <a:pathLst>
                <a:path w="21498" h="21497" extrusionOk="0">
                  <a:moveTo>
                    <a:pt x="4894" y="0"/>
                  </a:moveTo>
                  <a:cubicBezTo>
                    <a:pt x="4894" y="1240"/>
                    <a:pt x="4405" y="2512"/>
                    <a:pt x="3459" y="3458"/>
                  </a:cubicBezTo>
                  <a:cubicBezTo>
                    <a:pt x="2513" y="4404"/>
                    <a:pt x="1240" y="4893"/>
                    <a:pt x="1" y="4893"/>
                  </a:cubicBezTo>
                  <a:lnTo>
                    <a:pt x="1" y="21497"/>
                  </a:lnTo>
                  <a:lnTo>
                    <a:pt x="6525" y="14973"/>
                  </a:lnTo>
                  <a:lnTo>
                    <a:pt x="6525" y="6524"/>
                  </a:lnTo>
                  <a:lnTo>
                    <a:pt x="14973" y="6524"/>
                  </a:lnTo>
                  <a:lnTo>
                    <a:pt x="2149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3990;p127">
              <a:extLst>
                <a:ext uri="{FF2B5EF4-FFF2-40B4-BE49-F238E27FC236}">
                  <a16:creationId xmlns:a16="http://schemas.microsoft.com/office/drawing/2014/main" id="{EC4C2F86-5CFA-C0CC-BC82-177A5556F966}"/>
                </a:ext>
              </a:extLst>
            </p:cNvPr>
            <p:cNvSpPr/>
            <p:nvPr/>
          </p:nvSpPr>
          <p:spPr>
            <a:xfrm>
              <a:off x="1463800" y="565750"/>
              <a:ext cx="338450" cy="326425"/>
            </a:xfrm>
            <a:custGeom>
              <a:avLst/>
              <a:gdLst/>
              <a:ahLst/>
              <a:cxnLst/>
              <a:rect l="l" t="t" r="r" b="b"/>
              <a:pathLst>
                <a:path w="13538" h="13057" extrusionOk="0">
                  <a:moveTo>
                    <a:pt x="5383" y="0"/>
                  </a:moveTo>
                  <a:cubicBezTo>
                    <a:pt x="4135" y="0"/>
                    <a:pt x="2888" y="481"/>
                    <a:pt x="1925" y="1443"/>
                  </a:cubicBezTo>
                  <a:cubicBezTo>
                    <a:pt x="1" y="3368"/>
                    <a:pt x="1" y="6467"/>
                    <a:pt x="1925" y="8359"/>
                  </a:cubicBezTo>
                  <a:lnTo>
                    <a:pt x="5187" y="11621"/>
                  </a:lnTo>
                  <a:cubicBezTo>
                    <a:pt x="6133" y="12567"/>
                    <a:pt x="7405" y="13056"/>
                    <a:pt x="8645" y="13056"/>
                  </a:cubicBezTo>
                  <a:cubicBezTo>
                    <a:pt x="9884" y="13056"/>
                    <a:pt x="11157" y="12567"/>
                    <a:pt x="12103" y="11621"/>
                  </a:cubicBezTo>
                  <a:cubicBezTo>
                    <a:pt x="13049" y="10675"/>
                    <a:pt x="13538" y="9403"/>
                    <a:pt x="13538" y="8163"/>
                  </a:cubicBezTo>
                  <a:cubicBezTo>
                    <a:pt x="13538" y="6924"/>
                    <a:pt x="13049" y="5651"/>
                    <a:pt x="12103" y="4705"/>
                  </a:cubicBezTo>
                  <a:lnTo>
                    <a:pt x="8841" y="1443"/>
                  </a:lnTo>
                  <a:cubicBezTo>
                    <a:pt x="7878" y="481"/>
                    <a:pt x="6631" y="0"/>
                    <a:pt x="53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3991;p127">
              <a:extLst>
                <a:ext uri="{FF2B5EF4-FFF2-40B4-BE49-F238E27FC236}">
                  <a16:creationId xmlns:a16="http://schemas.microsoft.com/office/drawing/2014/main" id="{A8EE9F6D-4795-55AD-AC20-F30B8589F74F}"/>
                </a:ext>
              </a:extLst>
            </p:cNvPr>
            <p:cNvSpPr/>
            <p:nvPr/>
          </p:nvSpPr>
          <p:spPr>
            <a:xfrm>
              <a:off x="3800200" y="2319250"/>
              <a:ext cx="1064250" cy="733975"/>
            </a:xfrm>
            <a:custGeom>
              <a:avLst/>
              <a:gdLst/>
              <a:ahLst/>
              <a:cxnLst/>
              <a:rect l="l" t="t" r="r" b="b"/>
              <a:pathLst>
                <a:path w="42570" h="29359" extrusionOk="0">
                  <a:moveTo>
                    <a:pt x="1" y="1"/>
                  </a:moveTo>
                  <a:lnTo>
                    <a:pt x="1" y="29359"/>
                  </a:lnTo>
                  <a:lnTo>
                    <a:pt x="39144" y="29359"/>
                  </a:lnTo>
                  <a:cubicBezTo>
                    <a:pt x="40156" y="29359"/>
                    <a:pt x="41134" y="28869"/>
                    <a:pt x="41754" y="28054"/>
                  </a:cubicBezTo>
                  <a:cubicBezTo>
                    <a:pt x="42374" y="27238"/>
                    <a:pt x="42569" y="26195"/>
                    <a:pt x="42276" y="25216"/>
                  </a:cubicBezTo>
                  <a:lnTo>
                    <a:pt x="40678" y="19573"/>
                  </a:lnTo>
                  <a:lnTo>
                    <a:pt x="37122" y="7112"/>
                  </a:lnTo>
                  <a:cubicBezTo>
                    <a:pt x="35915" y="2937"/>
                    <a:pt x="32033" y="1"/>
                    <a:pt x="276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3992;p127">
              <a:extLst>
                <a:ext uri="{FF2B5EF4-FFF2-40B4-BE49-F238E27FC236}">
                  <a16:creationId xmlns:a16="http://schemas.microsoft.com/office/drawing/2014/main" id="{814553EB-EBE0-6F5B-8E63-0747AD62B314}"/>
                </a:ext>
              </a:extLst>
            </p:cNvPr>
            <p:cNvSpPr/>
            <p:nvPr/>
          </p:nvSpPr>
          <p:spPr>
            <a:xfrm>
              <a:off x="2735975" y="2319250"/>
              <a:ext cx="1064250" cy="733975"/>
            </a:xfrm>
            <a:custGeom>
              <a:avLst/>
              <a:gdLst/>
              <a:ahLst/>
              <a:cxnLst/>
              <a:rect l="l" t="t" r="r" b="b"/>
              <a:pathLst>
                <a:path w="42570" h="29359" extrusionOk="0">
                  <a:moveTo>
                    <a:pt x="14875" y="1"/>
                  </a:moveTo>
                  <a:cubicBezTo>
                    <a:pt x="10537" y="1"/>
                    <a:pt x="6655" y="2937"/>
                    <a:pt x="5448" y="7112"/>
                  </a:cubicBezTo>
                  <a:lnTo>
                    <a:pt x="294" y="25216"/>
                  </a:lnTo>
                  <a:cubicBezTo>
                    <a:pt x="1" y="26195"/>
                    <a:pt x="196" y="27238"/>
                    <a:pt x="816" y="28054"/>
                  </a:cubicBezTo>
                  <a:cubicBezTo>
                    <a:pt x="1436" y="28869"/>
                    <a:pt x="2415" y="29359"/>
                    <a:pt x="3426" y="29359"/>
                  </a:cubicBezTo>
                  <a:lnTo>
                    <a:pt x="42570" y="29359"/>
                  </a:lnTo>
                  <a:lnTo>
                    <a:pt x="4257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3993;p127">
              <a:extLst>
                <a:ext uri="{FF2B5EF4-FFF2-40B4-BE49-F238E27FC236}">
                  <a16:creationId xmlns:a16="http://schemas.microsoft.com/office/drawing/2014/main" id="{71983B46-EA9D-06DA-0CFF-70C71BF5FEB5}"/>
                </a:ext>
              </a:extLst>
            </p:cNvPr>
            <p:cNvSpPr/>
            <p:nvPr/>
          </p:nvSpPr>
          <p:spPr>
            <a:xfrm>
              <a:off x="3800200" y="708650"/>
              <a:ext cx="733975" cy="1175150"/>
            </a:xfrm>
            <a:custGeom>
              <a:avLst/>
              <a:gdLst/>
              <a:ahLst/>
              <a:cxnLst/>
              <a:rect l="l" t="t" r="r" b="b"/>
              <a:pathLst>
                <a:path w="29359" h="47006" extrusionOk="0">
                  <a:moveTo>
                    <a:pt x="16311" y="25281"/>
                  </a:moveTo>
                  <a:cubicBezTo>
                    <a:pt x="18105" y="25281"/>
                    <a:pt x="19572" y="26749"/>
                    <a:pt x="19572" y="28543"/>
                  </a:cubicBezTo>
                  <a:cubicBezTo>
                    <a:pt x="19572" y="30337"/>
                    <a:pt x="18105" y="31805"/>
                    <a:pt x="16311" y="31805"/>
                  </a:cubicBezTo>
                  <a:lnTo>
                    <a:pt x="9787" y="31805"/>
                  </a:lnTo>
                  <a:cubicBezTo>
                    <a:pt x="7992" y="31805"/>
                    <a:pt x="6525" y="30337"/>
                    <a:pt x="6525" y="28543"/>
                  </a:cubicBezTo>
                  <a:cubicBezTo>
                    <a:pt x="6525" y="26749"/>
                    <a:pt x="7992" y="25281"/>
                    <a:pt x="9787" y="25281"/>
                  </a:cubicBezTo>
                  <a:close/>
                  <a:moveTo>
                    <a:pt x="6525" y="1"/>
                  </a:moveTo>
                  <a:lnTo>
                    <a:pt x="6525" y="15495"/>
                  </a:lnTo>
                  <a:lnTo>
                    <a:pt x="1" y="15495"/>
                  </a:lnTo>
                  <a:lnTo>
                    <a:pt x="1" y="46908"/>
                  </a:lnTo>
                  <a:lnTo>
                    <a:pt x="22834" y="46908"/>
                  </a:lnTo>
                  <a:lnTo>
                    <a:pt x="22834" y="47006"/>
                  </a:lnTo>
                  <a:cubicBezTo>
                    <a:pt x="27042" y="41787"/>
                    <a:pt x="29358" y="35295"/>
                    <a:pt x="29358" y="28543"/>
                  </a:cubicBezTo>
                  <a:cubicBezTo>
                    <a:pt x="29358" y="23846"/>
                    <a:pt x="28217" y="19442"/>
                    <a:pt x="26260" y="15495"/>
                  </a:cubicBezTo>
                  <a:lnTo>
                    <a:pt x="13049" y="15495"/>
                  </a:lnTo>
                  <a:lnTo>
                    <a:pt x="13049" y="2317"/>
                  </a:lnTo>
                  <a:cubicBezTo>
                    <a:pt x="10993" y="1305"/>
                    <a:pt x="8808" y="523"/>
                    <a:pt x="65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3994;p127">
              <a:extLst>
                <a:ext uri="{FF2B5EF4-FFF2-40B4-BE49-F238E27FC236}">
                  <a16:creationId xmlns:a16="http://schemas.microsoft.com/office/drawing/2014/main" id="{E0C55347-08C2-AB12-7806-AD205408DC48}"/>
                </a:ext>
              </a:extLst>
            </p:cNvPr>
            <p:cNvSpPr/>
            <p:nvPr/>
          </p:nvSpPr>
          <p:spPr>
            <a:xfrm>
              <a:off x="5023450" y="1993050"/>
              <a:ext cx="326225" cy="815525"/>
            </a:xfrm>
            <a:custGeom>
              <a:avLst/>
              <a:gdLst/>
              <a:ahLst/>
              <a:cxnLst/>
              <a:rect l="l" t="t" r="r" b="b"/>
              <a:pathLst>
                <a:path w="13049" h="32621" extrusionOk="0">
                  <a:moveTo>
                    <a:pt x="0" y="1"/>
                  </a:moveTo>
                  <a:lnTo>
                    <a:pt x="0" y="32621"/>
                  </a:lnTo>
                  <a:lnTo>
                    <a:pt x="6524" y="32621"/>
                  </a:lnTo>
                  <a:cubicBezTo>
                    <a:pt x="10113" y="32621"/>
                    <a:pt x="13048" y="29685"/>
                    <a:pt x="13048" y="26097"/>
                  </a:cubicBezTo>
                  <a:lnTo>
                    <a:pt x="13048" y="19573"/>
                  </a:lnTo>
                  <a:lnTo>
                    <a:pt x="13048" y="13049"/>
                  </a:lnTo>
                  <a:lnTo>
                    <a:pt x="13048" y="6525"/>
                  </a:lnTo>
                  <a:cubicBezTo>
                    <a:pt x="13048" y="2937"/>
                    <a:pt x="10113" y="1"/>
                    <a:pt x="65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0" name="Google Shape;3995;p127">
              <a:extLst>
                <a:ext uri="{FF2B5EF4-FFF2-40B4-BE49-F238E27FC236}">
                  <a16:creationId xmlns:a16="http://schemas.microsoft.com/office/drawing/2014/main" id="{6E93405A-0839-2BC7-D600-3B915D456CDF}"/>
                </a:ext>
              </a:extLst>
            </p:cNvPr>
            <p:cNvSpPr/>
            <p:nvPr/>
          </p:nvSpPr>
          <p:spPr>
            <a:xfrm>
              <a:off x="1434450" y="1038125"/>
              <a:ext cx="1141725" cy="628750"/>
            </a:xfrm>
            <a:custGeom>
              <a:avLst/>
              <a:gdLst/>
              <a:ahLst/>
              <a:cxnLst/>
              <a:rect l="l" t="t" r="r" b="b"/>
              <a:pathLst>
                <a:path w="45669" h="25150" extrusionOk="0">
                  <a:moveTo>
                    <a:pt x="45668" y="22214"/>
                  </a:moveTo>
                  <a:lnTo>
                    <a:pt x="45668" y="22214"/>
                  </a:lnTo>
                  <a:cubicBezTo>
                    <a:pt x="45635" y="22545"/>
                    <a:pt x="45553" y="22862"/>
                    <a:pt x="45428" y="23157"/>
                  </a:cubicBezTo>
                  <a:lnTo>
                    <a:pt x="45428" y="23157"/>
                  </a:lnTo>
                  <a:cubicBezTo>
                    <a:pt x="45556" y="22860"/>
                    <a:pt x="45640" y="22540"/>
                    <a:pt x="45668" y="22214"/>
                  </a:cubicBezTo>
                  <a:close/>
                  <a:moveTo>
                    <a:pt x="20551" y="0"/>
                  </a:moveTo>
                  <a:lnTo>
                    <a:pt x="16343" y="4241"/>
                  </a:lnTo>
                  <a:lnTo>
                    <a:pt x="9819" y="10765"/>
                  </a:lnTo>
                  <a:lnTo>
                    <a:pt x="1305" y="19246"/>
                  </a:lnTo>
                  <a:cubicBezTo>
                    <a:pt x="522" y="19866"/>
                    <a:pt x="0" y="20812"/>
                    <a:pt x="0" y="21888"/>
                  </a:cubicBezTo>
                  <a:cubicBezTo>
                    <a:pt x="0" y="23682"/>
                    <a:pt x="1468" y="25150"/>
                    <a:pt x="3262" y="25150"/>
                  </a:cubicBezTo>
                  <a:lnTo>
                    <a:pt x="42439" y="25150"/>
                  </a:lnTo>
                  <a:cubicBezTo>
                    <a:pt x="43791" y="25150"/>
                    <a:pt x="44937" y="24320"/>
                    <a:pt x="45428" y="23157"/>
                  </a:cubicBezTo>
                  <a:lnTo>
                    <a:pt x="45428" y="23157"/>
                  </a:lnTo>
                  <a:cubicBezTo>
                    <a:pt x="45260" y="23545"/>
                    <a:pt x="45017" y="23895"/>
                    <a:pt x="44722" y="24171"/>
                  </a:cubicBezTo>
                  <a:lnTo>
                    <a:pt x="2055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1" name="Google Shape;3996;p127">
              <a:extLst>
                <a:ext uri="{FF2B5EF4-FFF2-40B4-BE49-F238E27FC236}">
                  <a16:creationId xmlns:a16="http://schemas.microsoft.com/office/drawing/2014/main" id="{B77B9596-1753-9CBB-3DFF-C16DD40A04AB}"/>
                </a:ext>
              </a:extLst>
            </p:cNvPr>
            <p:cNvSpPr/>
            <p:nvPr/>
          </p:nvSpPr>
          <p:spPr>
            <a:xfrm>
              <a:off x="2576150" y="1585325"/>
              <a:ext cx="825" cy="8175"/>
            </a:xfrm>
            <a:custGeom>
              <a:avLst/>
              <a:gdLst/>
              <a:ahLst/>
              <a:cxnLst/>
              <a:rect l="l" t="t" r="r" b="b"/>
              <a:pathLst>
                <a:path w="33" h="327" extrusionOk="0">
                  <a:moveTo>
                    <a:pt x="33" y="0"/>
                  </a:moveTo>
                  <a:cubicBezTo>
                    <a:pt x="33" y="98"/>
                    <a:pt x="33" y="196"/>
                    <a:pt x="0" y="326"/>
                  </a:cubicBezTo>
                  <a:cubicBezTo>
                    <a:pt x="33" y="196"/>
                    <a:pt x="33" y="98"/>
                    <a:pt x="33" y="0"/>
                  </a:cubicBezTo>
                  <a:close/>
                </a:path>
              </a:pathLst>
            </a:custGeom>
            <a:solidFill>
              <a:srgbClr val="FF9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2" name="Google Shape;3997;p127">
              <a:extLst>
                <a:ext uri="{FF2B5EF4-FFF2-40B4-BE49-F238E27FC236}">
                  <a16:creationId xmlns:a16="http://schemas.microsoft.com/office/drawing/2014/main" id="{156884A4-90E0-9B66-C280-3D4E223AA54F}"/>
                </a:ext>
              </a:extLst>
            </p:cNvPr>
            <p:cNvSpPr/>
            <p:nvPr/>
          </p:nvSpPr>
          <p:spPr>
            <a:xfrm>
              <a:off x="1948200" y="525250"/>
              <a:ext cx="628775" cy="1117175"/>
            </a:xfrm>
            <a:custGeom>
              <a:avLst/>
              <a:gdLst/>
              <a:ahLst/>
              <a:cxnLst/>
              <a:rect l="l" t="t" r="r" b="b"/>
              <a:pathLst>
                <a:path w="25151" h="44687" extrusionOk="0">
                  <a:moveTo>
                    <a:pt x="21880" y="1"/>
                  </a:moveTo>
                  <a:cubicBezTo>
                    <a:pt x="21037" y="1"/>
                    <a:pt x="20203" y="334"/>
                    <a:pt x="19573" y="943"/>
                  </a:cubicBezTo>
                  <a:lnTo>
                    <a:pt x="10765" y="9783"/>
                  </a:lnTo>
                  <a:lnTo>
                    <a:pt x="4241" y="16307"/>
                  </a:lnTo>
                  <a:lnTo>
                    <a:pt x="1" y="20515"/>
                  </a:lnTo>
                  <a:lnTo>
                    <a:pt x="24172" y="44686"/>
                  </a:lnTo>
                  <a:cubicBezTo>
                    <a:pt x="24694" y="44197"/>
                    <a:pt x="25053" y="43479"/>
                    <a:pt x="25118" y="42729"/>
                  </a:cubicBezTo>
                  <a:cubicBezTo>
                    <a:pt x="25151" y="42599"/>
                    <a:pt x="25151" y="42501"/>
                    <a:pt x="25151" y="42403"/>
                  </a:cubicBezTo>
                  <a:lnTo>
                    <a:pt x="25151" y="41066"/>
                  </a:lnTo>
                  <a:lnTo>
                    <a:pt x="25151" y="3259"/>
                  </a:lnTo>
                  <a:cubicBezTo>
                    <a:pt x="25151" y="1954"/>
                    <a:pt x="24368" y="747"/>
                    <a:pt x="23128" y="258"/>
                  </a:cubicBezTo>
                  <a:cubicBezTo>
                    <a:pt x="22726" y="84"/>
                    <a:pt x="22302" y="1"/>
                    <a:pt x="218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20" name="Google Shape;4531;p127">
            <a:extLst>
              <a:ext uri="{FF2B5EF4-FFF2-40B4-BE49-F238E27FC236}">
                <a16:creationId xmlns:a16="http://schemas.microsoft.com/office/drawing/2014/main" id="{31E42AA2-87CF-BD68-1E8C-231E8E0FA863}"/>
              </a:ext>
            </a:extLst>
          </p:cNvPr>
          <p:cNvGrpSpPr/>
          <p:nvPr/>
        </p:nvGrpSpPr>
        <p:grpSpPr>
          <a:xfrm>
            <a:off x="7081870" y="852344"/>
            <a:ext cx="1344210" cy="683134"/>
            <a:chOff x="1068950" y="1348750"/>
            <a:chExt cx="5429125" cy="2979425"/>
          </a:xfrm>
        </p:grpSpPr>
        <p:sp>
          <p:nvSpPr>
            <p:cNvPr id="2621" name="Google Shape;4532;p127">
              <a:extLst>
                <a:ext uri="{FF2B5EF4-FFF2-40B4-BE49-F238E27FC236}">
                  <a16:creationId xmlns:a16="http://schemas.microsoft.com/office/drawing/2014/main" id="{16C251B3-4284-462B-F991-715C5D50396A}"/>
                </a:ext>
              </a:extLst>
            </p:cNvPr>
            <p:cNvSpPr/>
            <p:nvPr/>
          </p:nvSpPr>
          <p:spPr>
            <a:xfrm>
              <a:off x="1885800" y="2006700"/>
              <a:ext cx="3818600" cy="1664475"/>
            </a:xfrm>
            <a:custGeom>
              <a:avLst/>
              <a:gdLst/>
              <a:ahLst/>
              <a:cxnLst/>
              <a:rect l="l" t="t" r="r" b="b"/>
              <a:pathLst>
                <a:path w="152744" h="66579" extrusionOk="0">
                  <a:moveTo>
                    <a:pt x="143607" y="1"/>
                  </a:moveTo>
                  <a:cubicBezTo>
                    <a:pt x="139932" y="1"/>
                    <a:pt x="134801" y="464"/>
                    <a:pt x="127783" y="1788"/>
                  </a:cubicBezTo>
                  <a:cubicBezTo>
                    <a:pt x="111794" y="4801"/>
                    <a:pt x="91534" y="11223"/>
                    <a:pt x="70678" y="19863"/>
                  </a:cubicBezTo>
                  <a:cubicBezTo>
                    <a:pt x="49823" y="28504"/>
                    <a:pt x="30953" y="38302"/>
                    <a:pt x="17546" y="47472"/>
                  </a:cubicBezTo>
                  <a:cubicBezTo>
                    <a:pt x="2119" y="57966"/>
                    <a:pt x="1" y="63561"/>
                    <a:pt x="464" y="64687"/>
                  </a:cubicBezTo>
                  <a:cubicBezTo>
                    <a:pt x="878" y="65664"/>
                    <a:pt x="3428" y="66578"/>
                    <a:pt x="8674" y="66578"/>
                  </a:cubicBezTo>
                  <a:cubicBezTo>
                    <a:pt x="12662" y="66578"/>
                    <a:pt x="18208" y="66050"/>
                    <a:pt x="25557" y="64620"/>
                  </a:cubicBezTo>
                  <a:cubicBezTo>
                    <a:pt x="25061" y="63826"/>
                    <a:pt x="24597" y="63031"/>
                    <a:pt x="24134" y="62204"/>
                  </a:cubicBezTo>
                  <a:cubicBezTo>
                    <a:pt x="24100" y="62171"/>
                    <a:pt x="24100" y="62138"/>
                    <a:pt x="24067" y="62104"/>
                  </a:cubicBezTo>
                  <a:cubicBezTo>
                    <a:pt x="23902" y="61773"/>
                    <a:pt x="23703" y="61409"/>
                    <a:pt x="23505" y="61078"/>
                  </a:cubicBezTo>
                  <a:lnTo>
                    <a:pt x="23405" y="60880"/>
                  </a:lnTo>
                  <a:cubicBezTo>
                    <a:pt x="23240" y="60549"/>
                    <a:pt x="23074" y="60217"/>
                    <a:pt x="22909" y="59886"/>
                  </a:cubicBezTo>
                  <a:lnTo>
                    <a:pt x="22776" y="59655"/>
                  </a:lnTo>
                  <a:cubicBezTo>
                    <a:pt x="22644" y="59324"/>
                    <a:pt x="22478" y="58993"/>
                    <a:pt x="22313" y="58695"/>
                  </a:cubicBezTo>
                  <a:cubicBezTo>
                    <a:pt x="22280" y="58595"/>
                    <a:pt x="22247" y="58496"/>
                    <a:pt x="22180" y="58397"/>
                  </a:cubicBezTo>
                  <a:cubicBezTo>
                    <a:pt x="22048" y="58099"/>
                    <a:pt x="21916" y="57768"/>
                    <a:pt x="21750" y="57437"/>
                  </a:cubicBezTo>
                  <a:cubicBezTo>
                    <a:pt x="21717" y="57337"/>
                    <a:pt x="21651" y="57238"/>
                    <a:pt x="21618" y="57139"/>
                  </a:cubicBezTo>
                  <a:cubicBezTo>
                    <a:pt x="21485" y="56808"/>
                    <a:pt x="21353" y="56510"/>
                    <a:pt x="21220" y="56212"/>
                  </a:cubicBezTo>
                  <a:cubicBezTo>
                    <a:pt x="21220" y="56179"/>
                    <a:pt x="21220" y="56179"/>
                    <a:pt x="21220" y="56179"/>
                  </a:cubicBezTo>
                  <a:cubicBezTo>
                    <a:pt x="23505" y="51941"/>
                    <a:pt x="35257" y="44327"/>
                    <a:pt x="51842" y="36184"/>
                  </a:cubicBezTo>
                  <a:cubicBezTo>
                    <a:pt x="58363" y="32973"/>
                    <a:pt x="65646" y="29662"/>
                    <a:pt x="73393" y="26451"/>
                  </a:cubicBezTo>
                  <a:cubicBezTo>
                    <a:pt x="97612" y="16430"/>
                    <a:pt x="119201" y="10226"/>
                    <a:pt x="128354" y="10226"/>
                  </a:cubicBezTo>
                  <a:cubicBezTo>
                    <a:pt x="129573" y="10226"/>
                    <a:pt x="130571" y="10335"/>
                    <a:pt x="131325" y="10561"/>
                  </a:cubicBezTo>
                  <a:cubicBezTo>
                    <a:pt x="132550" y="13474"/>
                    <a:pt x="133510" y="16487"/>
                    <a:pt x="134238" y="19599"/>
                  </a:cubicBezTo>
                  <a:cubicBezTo>
                    <a:pt x="148606" y="9899"/>
                    <a:pt x="152744" y="3642"/>
                    <a:pt x="152015" y="1888"/>
                  </a:cubicBezTo>
                  <a:cubicBezTo>
                    <a:pt x="151717" y="1193"/>
                    <a:pt x="149533" y="1"/>
                    <a:pt x="1436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2" name="Google Shape;4533;p127">
              <a:extLst>
                <a:ext uri="{FF2B5EF4-FFF2-40B4-BE49-F238E27FC236}">
                  <a16:creationId xmlns:a16="http://schemas.microsoft.com/office/drawing/2014/main" id="{C3ECF583-6750-756F-89CD-31835A183475}"/>
                </a:ext>
              </a:extLst>
            </p:cNvPr>
            <p:cNvSpPr/>
            <p:nvPr/>
          </p:nvSpPr>
          <p:spPr>
            <a:xfrm>
              <a:off x="4083925" y="1377725"/>
              <a:ext cx="28175" cy="5825"/>
            </a:xfrm>
            <a:custGeom>
              <a:avLst/>
              <a:gdLst/>
              <a:ahLst/>
              <a:cxnLst/>
              <a:rect l="l" t="t" r="r" b="b"/>
              <a:pathLst>
                <a:path w="1127" h="233" extrusionOk="0">
                  <a:moveTo>
                    <a:pt x="1" y="1"/>
                  </a:moveTo>
                  <a:cubicBezTo>
                    <a:pt x="365" y="67"/>
                    <a:pt x="762" y="166"/>
                    <a:pt x="1126" y="232"/>
                  </a:cubicBezTo>
                  <a:cubicBezTo>
                    <a:pt x="762" y="166"/>
                    <a:pt x="365" y="67"/>
                    <a:pt x="1" y="1"/>
                  </a:cubicBezTo>
                  <a:close/>
                </a:path>
              </a:pathLst>
            </a:custGeom>
            <a:solidFill>
              <a:srgbClr val="FFD0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3" name="Google Shape;4534;p127">
              <a:extLst>
                <a:ext uri="{FF2B5EF4-FFF2-40B4-BE49-F238E27FC236}">
                  <a16:creationId xmlns:a16="http://schemas.microsoft.com/office/drawing/2014/main" id="{419CEDA8-461C-CE31-0E9F-977717F378DC}"/>
                </a:ext>
              </a:extLst>
            </p:cNvPr>
            <p:cNvSpPr/>
            <p:nvPr/>
          </p:nvSpPr>
          <p:spPr>
            <a:xfrm>
              <a:off x="4152625" y="1392625"/>
              <a:ext cx="32300" cy="9125"/>
            </a:xfrm>
            <a:custGeom>
              <a:avLst/>
              <a:gdLst/>
              <a:ahLst/>
              <a:cxnLst/>
              <a:rect l="l" t="t" r="r" b="b"/>
              <a:pathLst>
                <a:path w="1292" h="365" extrusionOk="0">
                  <a:moveTo>
                    <a:pt x="0" y="0"/>
                  </a:moveTo>
                  <a:cubicBezTo>
                    <a:pt x="431" y="133"/>
                    <a:pt x="861" y="232"/>
                    <a:pt x="1291" y="365"/>
                  </a:cubicBezTo>
                  <a:cubicBezTo>
                    <a:pt x="861" y="232"/>
                    <a:pt x="431" y="133"/>
                    <a:pt x="0" y="0"/>
                  </a:cubicBezTo>
                  <a:close/>
                </a:path>
              </a:pathLst>
            </a:custGeom>
            <a:solidFill>
              <a:srgbClr val="FFD0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4" name="Google Shape;4535;p127">
              <a:extLst>
                <a:ext uri="{FF2B5EF4-FFF2-40B4-BE49-F238E27FC236}">
                  <a16:creationId xmlns:a16="http://schemas.microsoft.com/office/drawing/2014/main" id="{F8E60277-1E5E-2242-E9EE-9E4ECF93B230}"/>
                </a:ext>
              </a:extLst>
            </p:cNvPr>
            <p:cNvSpPr/>
            <p:nvPr/>
          </p:nvSpPr>
          <p:spPr>
            <a:xfrm>
              <a:off x="4118675" y="1385175"/>
              <a:ext cx="29825" cy="6650"/>
            </a:xfrm>
            <a:custGeom>
              <a:avLst/>
              <a:gdLst/>
              <a:ahLst/>
              <a:cxnLst/>
              <a:rect l="l" t="t" r="r" b="b"/>
              <a:pathLst>
                <a:path w="1193" h="266" extrusionOk="0">
                  <a:moveTo>
                    <a:pt x="1" y="1"/>
                  </a:moveTo>
                  <a:cubicBezTo>
                    <a:pt x="398" y="67"/>
                    <a:pt x="795" y="166"/>
                    <a:pt x="1193" y="265"/>
                  </a:cubicBezTo>
                  <a:cubicBezTo>
                    <a:pt x="795" y="166"/>
                    <a:pt x="398" y="67"/>
                    <a:pt x="1" y="1"/>
                  </a:cubicBezTo>
                  <a:close/>
                </a:path>
              </a:pathLst>
            </a:custGeom>
            <a:solidFill>
              <a:srgbClr val="FFD0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5" name="Google Shape;4536;p127">
              <a:extLst>
                <a:ext uri="{FF2B5EF4-FFF2-40B4-BE49-F238E27FC236}">
                  <a16:creationId xmlns:a16="http://schemas.microsoft.com/office/drawing/2014/main" id="{4299A76E-14F2-83C0-2319-D1163E55C4C3}"/>
                </a:ext>
              </a:extLst>
            </p:cNvPr>
            <p:cNvSpPr/>
            <p:nvPr/>
          </p:nvSpPr>
          <p:spPr>
            <a:xfrm>
              <a:off x="2912850" y="2262325"/>
              <a:ext cx="2368650" cy="2065850"/>
            </a:xfrm>
            <a:custGeom>
              <a:avLst/>
              <a:gdLst/>
              <a:ahLst/>
              <a:cxnLst/>
              <a:rect l="l" t="t" r="r" b="b"/>
              <a:pathLst>
                <a:path w="94746" h="82634" extrusionOk="0">
                  <a:moveTo>
                    <a:pt x="1" y="71146"/>
                  </a:moveTo>
                  <a:cubicBezTo>
                    <a:pt x="4487" y="74439"/>
                    <a:pt x="9462" y="77118"/>
                    <a:pt x="14794" y="79058"/>
                  </a:cubicBezTo>
                  <a:lnTo>
                    <a:pt x="14794" y="79058"/>
                  </a:lnTo>
                  <a:cubicBezTo>
                    <a:pt x="9474" y="77121"/>
                    <a:pt x="4504" y="74445"/>
                    <a:pt x="1" y="71146"/>
                  </a:cubicBezTo>
                  <a:close/>
                  <a:moveTo>
                    <a:pt x="14794" y="79058"/>
                  </a:moveTo>
                  <a:lnTo>
                    <a:pt x="14794" y="79058"/>
                  </a:lnTo>
                  <a:cubicBezTo>
                    <a:pt x="18978" y="80582"/>
                    <a:pt x="23379" y="81649"/>
                    <a:pt x="27941" y="82203"/>
                  </a:cubicBezTo>
                  <a:cubicBezTo>
                    <a:pt x="27940" y="82202"/>
                    <a:pt x="27938" y="82200"/>
                    <a:pt x="27937" y="82199"/>
                  </a:cubicBezTo>
                  <a:lnTo>
                    <a:pt x="27937" y="82199"/>
                  </a:lnTo>
                  <a:cubicBezTo>
                    <a:pt x="23379" y="81647"/>
                    <a:pt x="18976" y="80580"/>
                    <a:pt x="14794" y="79058"/>
                  </a:cubicBezTo>
                  <a:close/>
                  <a:moveTo>
                    <a:pt x="87272" y="1"/>
                  </a:moveTo>
                  <a:cubicBezTo>
                    <a:pt x="78120" y="1"/>
                    <a:pt x="56534" y="6205"/>
                    <a:pt x="32344" y="16226"/>
                  </a:cubicBezTo>
                  <a:cubicBezTo>
                    <a:pt x="24564" y="19437"/>
                    <a:pt x="17281" y="22748"/>
                    <a:pt x="10760" y="25959"/>
                  </a:cubicBezTo>
                  <a:cubicBezTo>
                    <a:pt x="9833" y="30130"/>
                    <a:pt x="9336" y="34467"/>
                    <a:pt x="9336" y="38936"/>
                  </a:cubicBezTo>
                  <a:cubicBezTo>
                    <a:pt x="9336" y="55982"/>
                    <a:pt x="16485" y="71341"/>
                    <a:pt x="27937" y="82199"/>
                  </a:cubicBezTo>
                  <a:lnTo>
                    <a:pt x="27937" y="82199"/>
                  </a:lnTo>
                  <a:cubicBezTo>
                    <a:pt x="30305" y="82486"/>
                    <a:pt x="32715" y="82633"/>
                    <a:pt x="35158" y="82633"/>
                  </a:cubicBezTo>
                  <a:cubicBezTo>
                    <a:pt x="64952" y="82633"/>
                    <a:pt x="89647" y="60751"/>
                    <a:pt x="94050" y="32215"/>
                  </a:cubicBezTo>
                  <a:cubicBezTo>
                    <a:pt x="94017" y="32215"/>
                    <a:pt x="93984" y="32249"/>
                    <a:pt x="93951" y="32249"/>
                  </a:cubicBezTo>
                  <a:cubicBezTo>
                    <a:pt x="94381" y="29633"/>
                    <a:pt x="94646" y="26952"/>
                    <a:pt x="94712" y="24237"/>
                  </a:cubicBezTo>
                  <a:cubicBezTo>
                    <a:pt x="94745" y="23840"/>
                    <a:pt x="94745" y="23443"/>
                    <a:pt x="94745" y="23046"/>
                  </a:cubicBezTo>
                  <a:cubicBezTo>
                    <a:pt x="94745" y="22715"/>
                    <a:pt x="94745" y="22417"/>
                    <a:pt x="94712" y="22086"/>
                  </a:cubicBezTo>
                  <a:cubicBezTo>
                    <a:pt x="94679" y="20795"/>
                    <a:pt x="94613" y="19537"/>
                    <a:pt x="94514" y="18279"/>
                  </a:cubicBezTo>
                  <a:cubicBezTo>
                    <a:pt x="94514" y="18279"/>
                    <a:pt x="94547" y="18245"/>
                    <a:pt x="94547" y="18245"/>
                  </a:cubicBezTo>
                  <a:cubicBezTo>
                    <a:pt x="94282" y="15233"/>
                    <a:pt x="93818" y="12287"/>
                    <a:pt x="93123" y="9407"/>
                  </a:cubicBezTo>
                  <a:cubicBezTo>
                    <a:pt x="93123" y="9407"/>
                    <a:pt x="93156" y="9374"/>
                    <a:pt x="93156" y="9374"/>
                  </a:cubicBezTo>
                  <a:cubicBezTo>
                    <a:pt x="92428" y="6262"/>
                    <a:pt x="91468" y="3249"/>
                    <a:pt x="90243" y="336"/>
                  </a:cubicBezTo>
                  <a:cubicBezTo>
                    <a:pt x="89489" y="110"/>
                    <a:pt x="88491" y="1"/>
                    <a:pt x="872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6" name="Google Shape;4537;p127">
              <a:extLst>
                <a:ext uri="{FF2B5EF4-FFF2-40B4-BE49-F238E27FC236}">
                  <a16:creationId xmlns:a16="http://schemas.microsoft.com/office/drawing/2014/main" id="{A14089B5-C7BE-B87D-946E-F13DFA760ECF}"/>
                </a:ext>
              </a:extLst>
            </p:cNvPr>
            <p:cNvSpPr/>
            <p:nvPr/>
          </p:nvSpPr>
          <p:spPr>
            <a:xfrm>
              <a:off x="4186775" y="1401800"/>
              <a:ext cx="483125" cy="234175"/>
            </a:xfrm>
            <a:custGeom>
              <a:avLst/>
              <a:gdLst/>
              <a:ahLst/>
              <a:cxnLst/>
              <a:rect l="l" t="t" r="r" b="b"/>
              <a:pathLst>
                <a:path w="19325" h="9367" extrusionOk="0">
                  <a:moveTo>
                    <a:pt x="0" y="0"/>
                  </a:moveTo>
                  <a:lnTo>
                    <a:pt x="0" y="0"/>
                  </a:lnTo>
                  <a:cubicBezTo>
                    <a:pt x="7048" y="1953"/>
                    <a:pt x="13567" y="5131"/>
                    <a:pt x="19324" y="9366"/>
                  </a:cubicBezTo>
                  <a:cubicBezTo>
                    <a:pt x="13600" y="5131"/>
                    <a:pt x="7048" y="1953"/>
                    <a:pt x="0" y="0"/>
                  </a:cubicBezTo>
                  <a:close/>
                </a:path>
              </a:pathLst>
            </a:custGeom>
            <a:solidFill>
              <a:srgbClr val="FFD0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7" name="Google Shape;4538;p127">
              <a:extLst>
                <a:ext uri="{FF2B5EF4-FFF2-40B4-BE49-F238E27FC236}">
                  <a16:creationId xmlns:a16="http://schemas.microsoft.com/office/drawing/2014/main" id="{14B78A50-AF96-93B1-AAC6-938ACF5F6F37}"/>
                </a:ext>
              </a:extLst>
            </p:cNvPr>
            <p:cNvSpPr/>
            <p:nvPr/>
          </p:nvSpPr>
          <p:spPr>
            <a:xfrm>
              <a:off x="4012750" y="1365325"/>
              <a:ext cx="25675" cy="4150"/>
            </a:xfrm>
            <a:custGeom>
              <a:avLst/>
              <a:gdLst/>
              <a:ahLst/>
              <a:cxnLst/>
              <a:rect l="l" t="t" r="r" b="b"/>
              <a:pathLst>
                <a:path w="1027" h="166" extrusionOk="0">
                  <a:moveTo>
                    <a:pt x="1" y="0"/>
                  </a:moveTo>
                  <a:cubicBezTo>
                    <a:pt x="365" y="33"/>
                    <a:pt x="696" y="99"/>
                    <a:pt x="1027" y="166"/>
                  </a:cubicBezTo>
                  <a:cubicBezTo>
                    <a:pt x="696" y="99"/>
                    <a:pt x="365" y="33"/>
                    <a:pt x="1" y="0"/>
                  </a:cubicBezTo>
                  <a:close/>
                </a:path>
              </a:pathLst>
            </a:custGeom>
            <a:solidFill>
              <a:srgbClr val="FFD0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8" name="Google Shape;4539;p127">
              <a:extLst>
                <a:ext uri="{FF2B5EF4-FFF2-40B4-BE49-F238E27FC236}">
                  <a16:creationId xmlns:a16="http://schemas.microsoft.com/office/drawing/2014/main" id="{5448F7AE-92CD-F1FD-F714-42040947BFC9}"/>
                </a:ext>
              </a:extLst>
            </p:cNvPr>
            <p:cNvSpPr/>
            <p:nvPr/>
          </p:nvSpPr>
          <p:spPr>
            <a:xfrm>
              <a:off x="3977175" y="1360350"/>
              <a:ext cx="23175" cy="3325"/>
            </a:xfrm>
            <a:custGeom>
              <a:avLst/>
              <a:gdLst/>
              <a:ahLst/>
              <a:cxnLst/>
              <a:rect l="l" t="t" r="r" b="b"/>
              <a:pathLst>
                <a:path w="927" h="133" extrusionOk="0">
                  <a:moveTo>
                    <a:pt x="0" y="0"/>
                  </a:moveTo>
                  <a:cubicBezTo>
                    <a:pt x="298" y="33"/>
                    <a:pt x="629" y="100"/>
                    <a:pt x="927" y="133"/>
                  </a:cubicBezTo>
                  <a:cubicBezTo>
                    <a:pt x="629" y="100"/>
                    <a:pt x="298" y="33"/>
                    <a:pt x="0" y="0"/>
                  </a:cubicBezTo>
                  <a:close/>
                </a:path>
              </a:pathLst>
            </a:custGeom>
            <a:solidFill>
              <a:srgbClr val="FFD0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9" name="Google Shape;4540;p127">
              <a:extLst>
                <a:ext uri="{FF2B5EF4-FFF2-40B4-BE49-F238E27FC236}">
                  <a16:creationId xmlns:a16="http://schemas.microsoft.com/office/drawing/2014/main" id="{73B52303-1B4B-70D6-3EE8-F86F7B4A80FA}"/>
                </a:ext>
              </a:extLst>
            </p:cNvPr>
            <p:cNvSpPr/>
            <p:nvPr/>
          </p:nvSpPr>
          <p:spPr>
            <a:xfrm>
              <a:off x="3940750" y="1356200"/>
              <a:ext cx="21550" cy="2525"/>
            </a:xfrm>
            <a:custGeom>
              <a:avLst/>
              <a:gdLst/>
              <a:ahLst/>
              <a:cxnLst/>
              <a:rect l="l" t="t" r="r" b="b"/>
              <a:pathLst>
                <a:path w="862" h="101" extrusionOk="0">
                  <a:moveTo>
                    <a:pt x="0" y="1"/>
                  </a:moveTo>
                  <a:cubicBezTo>
                    <a:pt x="298" y="34"/>
                    <a:pt x="596" y="67"/>
                    <a:pt x="861" y="100"/>
                  </a:cubicBezTo>
                  <a:cubicBezTo>
                    <a:pt x="596" y="67"/>
                    <a:pt x="298" y="34"/>
                    <a:pt x="0" y="1"/>
                  </a:cubicBezTo>
                  <a:close/>
                </a:path>
              </a:pathLst>
            </a:custGeom>
            <a:solidFill>
              <a:srgbClr val="FFD0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0" name="Google Shape;4541;p127">
              <a:extLst>
                <a:ext uri="{FF2B5EF4-FFF2-40B4-BE49-F238E27FC236}">
                  <a16:creationId xmlns:a16="http://schemas.microsoft.com/office/drawing/2014/main" id="{40319B4E-0AA4-7FEA-F67E-807E02C08333}"/>
                </a:ext>
              </a:extLst>
            </p:cNvPr>
            <p:cNvSpPr/>
            <p:nvPr/>
          </p:nvSpPr>
          <p:spPr>
            <a:xfrm>
              <a:off x="3904325" y="1352900"/>
              <a:ext cx="19900" cy="1675"/>
            </a:xfrm>
            <a:custGeom>
              <a:avLst/>
              <a:gdLst/>
              <a:ahLst/>
              <a:cxnLst/>
              <a:rect l="l" t="t" r="r" b="b"/>
              <a:pathLst>
                <a:path w="796" h="67" extrusionOk="0">
                  <a:moveTo>
                    <a:pt x="1" y="0"/>
                  </a:moveTo>
                  <a:cubicBezTo>
                    <a:pt x="266" y="34"/>
                    <a:pt x="531" y="67"/>
                    <a:pt x="795" y="67"/>
                  </a:cubicBezTo>
                  <a:cubicBezTo>
                    <a:pt x="531" y="67"/>
                    <a:pt x="266" y="34"/>
                    <a:pt x="1" y="0"/>
                  </a:cubicBezTo>
                  <a:close/>
                </a:path>
              </a:pathLst>
            </a:custGeom>
            <a:solidFill>
              <a:srgbClr val="FFD0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1" name="Google Shape;4542;p127">
              <a:extLst>
                <a:ext uri="{FF2B5EF4-FFF2-40B4-BE49-F238E27FC236}">
                  <a16:creationId xmlns:a16="http://schemas.microsoft.com/office/drawing/2014/main" id="{ED530578-89F3-7F27-DAFA-B6FFD1DA08DB}"/>
                </a:ext>
              </a:extLst>
            </p:cNvPr>
            <p:cNvSpPr/>
            <p:nvPr/>
          </p:nvSpPr>
          <p:spPr>
            <a:xfrm>
              <a:off x="3829850" y="1349600"/>
              <a:ext cx="13275" cy="25"/>
            </a:xfrm>
            <a:custGeom>
              <a:avLst/>
              <a:gdLst/>
              <a:ahLst/>
              <a:cxnLst/>
              <a:rect l="l" t="t" r="r" b="b"/>
              <a:pathLst>
                <a:path w="531" h="1" extrusionOk="0">
                  <a:moveTo>
                    <a:pt x="1" y="0"/>
                  </a:moveTo>
                  <a:cubicBezTo>
                    <a:pt x="166" y="0"/>
                    <a:pt x="365" y="0"/>
                    <a:pt x="530" y="0"/>
                  </a:cubicBezTo>
                  <a:cubicBezTo>
                    <a:pt x="365" y="0"/>
                    <a:pt x="166" y="0"/>
                    <a:pt x="1" y="0"/>
                  </a:cubicBezTo>
                  <a:close/>
                </a:path>
              </a:pathLst>
            </a:custGeom>
            <a:solidFill>
              <a:srgbClr val="FFD0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2" name="Google Shape;4543;p127">
              <a:extLst>
                <a:ext uri="{FF2B5EF4-FFF2-40B4-BE49-F238E27FC236}">
                  <a16:creationId xmlns:a16="http://schemas.microsoft.com/office/drawing/2014/main" id="{83171F77-2960-093B-5E2E-8508EC5E0D14}"/>
                </a:ext>
              </a:extLst>
            </p:cNvPr>
            <p:cNvSpPr/>
            <p:nvPr/>
          </p:nvSpPr>
          <p:spPr>
            <a:xfrm>
              <a:off x="3867100" y="1350425"/>
              <a:ext cx="17400" cy="1675"/>
            </a:xfrm>
            <a:custGeom>
              <a:avLst/>
              <a:gdLst/>
              <a:ahLst/>
              <a:cxnLst/>
              <a:rect l="l" t="t" r="r" b="b"/>
              <a:pathLst>
                <a:path w="696" h="67" extrusionOk="0">
                  <a:moveTo>
                    <a:pt x="0" y="0"/>
                  </a:moveTo>
                  <a:cubicBezTo>
                    <a:pt x="232" y="33"/>
                    <a:pt x="464" y="33"/>
                    <a:pt x="695" y="66"/>
                  </a:cubicBezTo>
                  <a:cubicBezTo>
                    <a:pt x="464" y="33"/>
                    <a:pt x="232" y="33"/>
                    <a:pt x="0" y="0"/>
                  </a:cubicBezTo>
                  <a:close/>
                </a:path>
              </a:pathLst>
            </a:custGeom>
            <a:solidFill>
              <a:srgbClr val="FFD0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3" name="Google Shape;4544;p127">
              <a:extLst>
                <a:ext uri="{FF2B5EF4-FFF2-40B4-BE49-F238E27FC236}">
                  <a16:creationId xmlns:a16="http://schemas.microsoft.com/office/drawing/2014/main" id="{4DE67E9D-4FF6-6B7C-1A03-09B6F3B22DE9}"/>
                </a:ext>
              </a:extLst>
            </p:cNvPr>
            <p:cNvSpPr/>
            <p:nvPr/>
          </p:nvSpPr>
          <p:spPr>
            <a:xfrm>
              <a:off x="4048350" y="1371100"/>
              <a:ext cx="27325" cy="5000"/>
            </a:xfrm>
            <a:custGeom>
              <a:avLst/>
              <a:gdLst/>
              <a:ahLst/>
              <a:cxnLst/>
              <a:rect l="l" t="t" r="r" b="b"/>
              <a:pathLst>
                <a:path w="1093" h="200" extrusionOk="0">
                  <a:moveTo>
                    <a:pt x="0" y="1"/>
                  </a:moveTo>
                  <a:cubicBezTo>
                    <a:pt x="364" y="67"/>
                    <a:pt x="728" y="133"/>
                    <a:pt x="1092" y="199"/>
                  </a:cubicBezTo>
                  <a:cubicBezTo>
                    <a:pt x="728" y="133"/>
                    <a:pt x="364" y="67"/>
                    <a:pt x="0" y="1"/>
                  </a:cubicBezTo>
                  <a:close/>
                </a:path>
              </a:pathLst>
            </a:custGeom>
            <a:solidFill>
              <a:srgbClr val="FFD0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4" name="Google Shape;4545;p127">
              <a:extLst>
                <a:ext uri="{FF2B5EF4-FFF2-40B4-BE49-F238E27FC236}">
                  <a16:creationId xmlns:a16="http://schemas.microsoft.com/office/drawing/2014/main" id="{97323BBC-540F-7475-5933-5C821BF68C68}"/>
                </a:ext>
              </a:extLst>
            </p:cNvPr>
            <p:cNvSpPr/>
            <p:nvPr/>
          </p:nvSpPr>
          <p:spPr>
            <a:xfrm>
              <a:off x="2489125" y="3561775"/>
              <a:ext cx="35625" cy="60450"/>
            </a:xfrm>
            <a:custGeom>
              <a:avLst/>
              <a:gdLst/>
              <a:ahLst/>
              <a:cxnLst/>
              <a:rect l="l" t="t" r="r" b="b"/>
              <a:pathLst>
                <a:path w="1425" h="2418" extrusionOk="0">
                  <a:moveTo>
                    <a:pt x="1424" y="2417"/>
                  </a:moveTo>
                  <a:cubicBezTo>
                    <a:pt x="928" y="1623"/>
                    <a:pt x="464" y="828"/>
                    <a:pt x="1" y="1"/>
                  </a:cubicBezTo>
                  <a:cubicBezTo>
                    <a:pt x="464" y="828"/>
                    <a:pt x="928" y="1623"/>
                    <a:pt x="1424" y="2417"/>
                  </a:cubicBezTo>
                  <a:cubicBezTo>
                    <a:pt x="1424" y="2417"/>
                    <a:pt x="1424" y="2417"/>
                    <a:pt x="1424" y="2417"/>
                  </a:cubicBezTo>
                  <a:close/>
                </a:path>
              </a:pathLst>
            </a:custGeom>
            <a:solidFill>
              <a:srgbClr val="FFD0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5" name="Google Shape;4546;p127">
              <a:extLst>
                <a:ext uri="{FF2B5EF4-FFF2-40B4-BE49-F238E27FC236}">
                  <a16:creationId xmlns:a16="http://schemas.microsoft.com/office/drawing/2014/main" id="{085E3116-45ED-5C94-DB9F-D958DFD2488A}"/>
                </a:ext>
              </a:extLst>
            </p:cNvPr>
            <p:cNvSpPr/>
            <p:nvPr/>
          </p:nvSpPr>
          <p:spPr>
            <a:xfrm>
              <a:off x="2429550" y="3442600"/>
              <a:ext cx="10775" cy="24025"/>
            </a:xfrm>
            <a:custGeom>
              <a:avLst/>
              <a:gdLst/>
              <a:ahLst/>
              <a:cxnLst/>
              <a:rect l="l" t="t" r="r" b="b"/>
              <a:pathLst>
                <a:path w="431" h="961" extrusionOk="0">
                  <a:moveTo>
                    <a:pt x="0" y="1"/>
                  </a:moveTo>
                  <a:cubicBezTo>
                    <a:pt x="166" y="332"/>
                    <a:pt x="298" y="663"/>
                    <a:pt x="430" y="961"/>
                  </a:cubicBezTo>
                  <a:cubicBezTo>
                    <a:pt x="298" y="663"/>
                    <a:pt x="166" y="332"/>
                    <a:pt x="0" y="1"/>
                  </a:cubicBezTo>
                  <a:close/>
                </a:path>
              </a:pathLst>
            </a:custGeom>
            <a:solidFill>
              <a:srgbClr val="FFD0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6" name="Google Shape;4547;p127">
              <a:extLst>
                <a:ext uri="{FF2B5EF4-FFF2-40B4-BE49-F238E27FC236}">
                  <a16:creationId xmlns:a16="http://schemas.microsoft.com/office/drawing/2014/main" id="{BAFF4380-B96C-75A0-2372-35DDB19E77E5}"/>
                </a:ext>
              </a:extLst>
            </p:cNvPr>
            <p:cNvSpPr/>
            <p:nvPr/>
          </p:nvSpPr>
          <p:spPr>
            <a:xfrm>
              <a:off x="2458500" y="3503850"/>
              <a:ext cx="13275" cy="24850"/>
            </a:xfrm>
            <a:custGeom>
              <a:avLst/>
              <a:gdLst/>
              <a:ahLst/>
              <a:cxnLst/>
              <a:rect l="l" t="t" r="r" b="b"/>
              <a:pathLst>
                <a:path w="531" h="994" extrusionOk="0">
                  <a:moveTo>
                    <a:pt x="1" y="0"/>
                  </a:moveTo>
                  <a:cubicBezTo>
                    <a:pt x="166" y="331"/>
                    <a:pt x="332" y="663"/>
                    <a:pt x="530" y="994"/>
                  </a:cubicBezTo>
                  <a:cubicBezTo>
                    <a:pt x="332" y="663"/>
                    <a:pt x="166" y="331"/>
                    <a:pt x="1" y="0"/>
                  </a:cubicBezTo>
                  <a:close/>
                </a:path>
              </a:pathLst>
            </a:custGeom>
            <a:solidFill>
              <a:srgbClr val="FFD0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7" name="Google Shape;4548;p127">
              <a:extLst>
                <a:ext uri="{FF2B5EF4-FFF2-40B4-BE49-F238E27FC236}">
                  <a16:creationId xmlns:a16="http://schemas.microsoft.com/office/drawing/2014/main" id="{14CCF941-5161-FD6B-2699-A011400BD6FA}"/>
                </a:ext>
              </a:extLst>
            </p:cNvPr>
            <p:cNvSpPr/>
            <p:nvPr/>
          </p:nvSpPr>
          <p:spPr>
            <a:xfrm>
              <a:off x="2473400" y="3533650"/>
              <a:ext cx="14100" cy="25675"/>
            </a:xfrm>
            <a:custGeom>
              <a:avLst/>
              <a:gdLst/>
              <a:ahLst/>
              <a:cxnLst/>
              <a:rect l="l" t="t" r="r" b="b"/>
              <a:pathLst>
                <a:path w="564" h="1027" extrusionOk="0">
                  <a:moveTo>
                    <a:pt x="1" y="0"/>
                  </a:moveTo>
                  <a:cubicBezTo>
                    <a:pt x="199" y="331"/>
                    <a:pt x="398" y="695"/>
                    <a:pt x="563" y="1026"/>
                  </a:cubicBezTo>
                  <a:cubicBezTo>
                    <a:pt x="398" y="695"/>
                    <a:pt x="199" y="331"/>
                    <a:pt x="1" y="0"/>
                  </a:cubicBezTo>
                  <a:close/>
                </a:path>
              </a:pathLst>
            </a:custGeom>
            <a:solidFill>
              <a:srgbClr val="FFD0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8" name="Google Shape;4549;p127">
              <a:extLst>
                <a:ext uri="{FF2B5EF4-FFF2-40B4-BE49-F238E27FC236}">
                  <a16:creationId xmlns:a16="http://schemas.microsoft.com/office/drawing/2014/main" id="{E2A5F7B4-0091-7290-DB00-1B9A99664AE0}"/>
                </a:ext>
              </a:extLst>
            </p:cNvPr>
            <p:cNvSpPr/>
            <p:nvPr/>
          </p:nvSpPr>
          <p:spPr>
            <a:xfrm>
              <a:off x="2443600" y="3474050"/>
              <a:ext cx="11625" cy="24025"/>
            </a:xfrm>
            <a:custGeom>
              <a:avLst/>
              <a:gdLst/>
              <a:ahLst/>
              <a:cxnLst/>
              <a:rect l="l" t="t" r="r" b="b"/>
              <a:pathLst>
                <a:path w="465" h="961" extrusionOk="0">
                  <a:moveTo>
                    <a:pt x="1" y="1"/>
                  </a:moveTo>
                  <a:cubicBezTo>
                    <a:pt x="166" y="299"/>
                    <a:pt x="332" y="630"/>
                    <a:pt x="464" y="961"/>
                  </a:cubicBezTo>
                  <a:cubicBezTo>
                    <a:pt x="332" y="630"/>
                    <a:pt x="166" y="299"/>
                    <a:pt x="1" y="1"/>
                  </a:cubicBezTo>
                  <a:close/>
                </a:path>
              </a:pathLst>
            </a:custGeom>
            <a:solidFill>
              <a:srgbClr val="FFD0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9" name="Google Shape;4550;p127">
              <a:extLst>
                <a:ext uri="{FF2B5EF4-FFF2-40B4-BE49-F238E27FC236}">
                  <a16:creationId xmlns:a16="http://schemas.microsoft.com/office/drawing/2014/main" id="{8D9EE225-3874-0B7B-3597-12B979D18194}"/>
                </a:ext>
              </a:extLst>
            </p:cNvPr>
            <p:cNvSpPr/>
            <p:nvPr/>
          </p:nvSpPr>
          <p:spPr>
            <a:xfrm>
              <a:off x="2416300" y="3411150"/>
              <a:ext cx="9950" cy="24025"/>
            </a:xfrm>
            <a:custGeom>
              <a:avLst/>
              <a:gdLst/>
              <a:ahLst/>
              <a:cxnLst/>
              <a:rect l="l" t="t" r="r" b="b"/>
              <a:pathLst>
                <a:path w="398" h="961" extrusionOk="0">
                  <a:moveTo>
                    <a:pt x="0" y="1"/>
                  </a:moveTo>
                  <a:cubicBezTo>
                    <a:pt x="133" y="332"/>
                    <a:pt x="265" y="630"/>
                    <a:pt x="398" y="961"/>
                  </a:cubicBezTo>
                  <a:cubicBezTo>
                    <a:pt x="265" y="630"/>
                    <a:pt x="133" y="332"/>
                    <a:pt x="0" y="1"/>
                  </a:cubicBezTo>
                  <a:close/>
                </a:path>
              </a:pathLst>
            </a:custGeom>
            <a:solidFill>
              <a:srgbClr val="FFD0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0" name="Google Shape;4551;p127">
              <a:extLst>
                <a:ext uri="{FF2B5EF4-FFF2-40B4-BE49-F238E27FC236}">
                  <a16:creationId xmlns:a16="http://schemas.microsoft.com/office/drawing/2014/main" id="{69427F44-9D9F-FE6E-6531-21FE7B1DA116}"/>
                </a:ext>
              </a:extLst>
            </p:cNvPr>
            <p:cNvSpPr/>
            <p:nvPr/>
          </p:nvSpPr>
          <p:spPr>
            <a:xfrm>
              <a:off x="2416300" y="2911275"/>
              <a:ext cx="1195075" cy="1406125"/>
            </a:xfrm>
            <a:custGeom>
              <a:avLst/>
              <a:gdLst/>
              <a:ahLst/>
              <a:cxnLst/>
              <a:rect l="l" t="t" r="r" b="b"/>
              <a:pathLst>
                <a:path w="47803" h="56245" extrusionOk="0">
                  <a:moveTo>
                    <a:pt x="30622" y="1"/>
                  </a:moveTo>
                  <a:lnTo>
                    <a:pt x="30622" y="1"/>
                  </a:lnTo>
                  <a:cubicBezTo>
                    <a:pt x="14037" y="8144"/>
                    <a:pt x="2285" y="15758"/>
                    <a:pt x="0" y="19996"/>
                  </a:cubicBezTo>
                  <a:cubicBezTo>
                    <a:pt x="133" y="20327"/>
                    <a:pt x="265" y="20625"/>
                    <a:pt x="398" y="20956"/>
                  </a:cubicBezTo>
                  <a:cubicBezTo>
                    <a:pt x="464" y="21055"/>
                    <a:pt x="497" y="21154"/>
                    <a:pt x="530" y="21254"/>
                  </a:cubicBezTo>
                  <a:cubicBezTo>
                    <a:pt x="696" y="21585"/>
                    <a:pt x="828" y="21916"/>
                    <a:pt x="960" y="22214"/>
                  </a:cubicBezTo>
                  <a:cubicBezTo>
                    <a:pt x="1027" y="22313"/>
                    <a:pt x="1060" y="22412"/>
                    <a:pt x="1093" y="22512"/>
                  </a:cubicBezTo>
                  <a:cubicBezTo>
                    <a:pt x="1258" y="22810"/>
                    <a:pt x="1424" y="23141"/>
                    <a:pt x="1556" y="23472"/>
                  </a:cubicBezTo>
                  <a:lnTo>
                    <a:pt x="1689" y="23703"/>
                  </a:lnTo>
                  <a:cubicBezTo>
                    <a:pt x="1854" y="24034"/>
                    <a:pt x="2020" y="24366"/>
                    <a:pt x="2218" y="24697"/>
                  </a:cubicBezTo>
                  <a:cubicBezTo>
                    <a:pt x="2218" y="24763"/>
                    <a:pt x="2252" y="24829"/>
                    <a:pt x="2285" y="24895"/>
                  </a:cubicBezTo>
                  <a:cubicBezTo>
                    <a:pt x="2483" y="25226"/>
                    <a:pt x="2682" y="25590"/>
                    <a:pt x="2847" y="25921"/>
                  </a:cubicBezTo>
                  <a:cubicBezTo>
                    <a:pt x="2880" y="25955"/>
                    <a:pt x="2880" y="25988"/>
                    <a:pt x="2914" y="26021"/>
                  </a:cubicBezTo>
                  <a:cubicBezTo>
                    <a:pt x="3377" y="26848"/>
                    <a:pt x="3841" y="27643"/>
                    <a:pt x="4337" y="28437"/>
                  </a:cubicBezTo>
                  <a:lnTo>
                    <a:pt x="4403" y="28437"/>
                  </a:lnTo>
                  <a:cubicBezTo>
                    <a:pt x="5959" y="30953"/>
                    <a:pt x="7714" y="33337"/>
                    <a:pt x="9634" y="35588"/>
                  </a:cubicBezTo>
                  <a:lnTo>
                    <a:pt x="9700" y="35588"/>
                  </a:lnTo>
                  <a:cubicBezTo>
                    <a:pt x="10494" y="36548"/>
                    <a:pt x="11322" y="37475"/>
                    <a:pt x="12216" y="38402"/>
                  </a:cubicBezTo>
                  <a:lnTo>
                    <a:pt x="12150" y="38402"/>
                  </a:lnTo>
                  <a:cubicBezTo>
                    <a:pt x="14533" y="40885"/>
                    <a:pt x="17148" y="43136"/>
                    <a:pt x="19929" y="45188"/>
                  </a:cubicBezTo>
                  <a:lnTo>
                    <a:pt x="19863" y="45188"/>
                  </a:lnTo>
                  <a:cubicBezTo>
                    <a:pt x="27907" y="51081"/>
                    <a:pt x="37441" y="54987"/>
                    <a:pt x="47803" y="56245"/>
                  </a:cubicBezTo>
                  <a:cubicBezTo>
                    <a:pt x="36349" y="45387"/>
                    <a:pt x="29198" y="30026"/>
                    <a:pt x="29198" y="12978"/>
                  </a:cubicBezTo>
                  <a:cubicBezTo>
                    <a:pt x="29198" y="8509"/>
                    <a:pt x="29695" y="4172"/>
                    <a:pt x="306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1" name="Google Shape;4552;p127">
              <a:extLst>
                <a:ext uri="{FF2B5EF4-FFF2-40B4-BE49-F238E27FC236}">
                  <a16:creationId xmlns:a16="http://schemas.microsoft.com/office/drawing/2014/main" id="{DED42EA1-2D10-CE16-4B52-744572EFA14A}"/>
                </a:ext>
              </a:extLst>
            </p:cNvPr>
            <p:cNvSpPr/>
            <p:nvPr/>
          </p:nvSpPr>
          <p:spPr>
            <a:xfrm>
              <a:off x="2319475" y="1348750"/>
              <a:ext cx="2350425" cy="1261300"/>
            </a:xfrm>
            <a:custGeom>
              <a:avLst/>
              <a:gdLst/>
              <a:ahLst/>
              <a:cxnLst/>
              <a:rect l="l" t="t" r="r" b="b"/>
              <a:pathLst>
                <a:path w="94017" h="50452" extrusionOk="0">
                  <a:moveTo>
                    <a:pt x="58893" y="1"/>
                  </a:moveTo>
                  <a:cubicBezTo>
                    <a:pt x="29099" y="1"/>
                    <a:pt x="4403" y="21883"/>
                    <a:pt x="0" y="50452"/>
                  </a:cubicBezTo>
                  <a:cubicBezTo>
                    <a:pt x="13838" y="42110"/>
                    <a:pt x="29662" y="34198"/>
                    <a:pt x="45618" y="27610"/>
                  </a:cubicBezTo>
                  <a:cubicBezTo>
                    <a:pt x="62269" y="20691"/>
                    <a:pt x="78755" y="15229"/>
                    <a:pt x="94016" y="11488"/>
                  </a:cubicBezTo>
                  <a:cubicBezTo>
                    <a:pt x="88256" y="7251"/>
                    <a:pt x="81735" y="4073"/>
                    <a:pt x="74683" y="2120"/>
                  </a:cubicBezTo>
                  <a:lnTo>
                    <a:pt x="74617" y="2120"/>
                  </a:lnTo>
                  <a:cubicBezTo>
                    <a:pt x="74187" y="1987"/>
                    <a:pt x="73757" y="1888"/>
                    <a:pt x="73326" y="1755"/>
                  </a:cubicBezTo>
                  <a:cubicBezTo>
                    <a:pt x="73260" y="1755"/>
                    <a:pt x="73227" y="1755"/>
                    <a:pt x="73161" y="1722"/>
                  </a:cubicBezTo>
                  <a:cubicBezTo>
                    <a:pt x="72763" y="1623"/>
                    <a:pt x="72366" y="1524"/>
                    <a:pt x="71969" y="1458"/>
                  </a:cubicBezTo>
                  <a:cubicBezTo>
                    <a:pt x="71870" y="1424"/>
                    <a:pt x="71803" y="1424"/>
                    <a:pt x="71704" y="1391"/>
                  </a:cubicBezTo>
                  <a:cubicBezTo>
                    <a:pt x="71340" y="1325"/>
                    <a:pt x="70943" y="1226"/>
                    <a:pt x="70579" y="1160"/>
                  </a:cubicBezTo>
                  <a:cubicBezTo>
                    <a:pt x="70446" y="1126"/>
                    <a:pt x="70347" y="1126"/>
                    <a:pt x="70247" y="1093"/>
                  </a:cubicBezTo>
                  <a:cubicBezTo>
                    <a:pt x="69883" y="1027"/>
                    <a:pt x="69519" y="961"/>
                    <a:pt x="69155" y="895"/>
                  </a:cubicBezTo>
                  <a:cubicBezTo>
                    <a:pt x="69023" y="862"/>
                    <a:pt x="68890" y="862"/>
                    <a:pt x="68758" y="829"/>
                  </a:cubicBezTo>
                  <a:cubicBezTo>
                    <a:pt x="68427" y="762"/>
                    <a:pt x="68096" y="696"/>
                    <a:pt x="67732" y="663"/>
                  </a:cubicBezTo>
                  <a:cubicBezTo>
                    <a:pt x="67566" y="630"/>
                    <a:pt x="67401" y="630"/>
                    <a:pt x="67235" y="597"/>
                  </a:cubicBezTo>
                  <a:cubicBezTo>
                    <a:pt x="66937" y="564"/>
                    <a:pt x="66606" y="497"/>
                    <a:pt x="66308" y="464"/>
                  </a:cubicBezTo>
                  <a:cubicBezTo>
                    <a:pt x="66109" y="431"/>
                    <a:pt x="65911" y="431"/>
                    <a:pt x="65712" y="398"/>
                  </a:cubicBezTo>
                  <a:cubicBezTo>
                    <a:pt x="65447" y="365"/>
                    <a:pt x="65149" y="332"/>
                    <a:pt x="64851" y="299"/>
                  </a:cubicBezTo>
                  <a:cubicBezTo>
                    <a:pt x="64620" y="266"/>
                    <a:pt x="64388" y="266"/>
                    <a:pt x="64189" y="233"/>
                  </a:cubicBezTo>
                  <a:cubicBezTo>
                    <a:pt x="63925" y="233"/>
                    <a:pt x="63660" y="200"/>
                    <a:pt x="63395" y="166"/>
                  </a:cubicBezTo>
                  <a:cubicBezTo>
                    <a:pt x="63130" y="166"/>
                    <a:pt x="62865" y="133"/>
                    <a:pt x="62600" y="133"/>
                  </a:cubicBezTo>
                  <a:cubicBezTo>
                    <a:pt x="62369" y="100"/>
                    <a:pt x="62137" y="100"/>
                    <a:pt x="61905" y="67"/>
                  </a:cubicBezTo>
                  <a:cubicBezTo>
                    <a:pt x="61574" y="67"/>
                    <a:pt x="61276" y="67"/>
                    <a:pt x="60945" y="34"/>
                  </a:cubicBezTo>
                  <a:lnTo>
                    <a:pt x="60382" y="34"/>
                  </a:lnTo>
                  <a:cubicBezTo>
                    <a:pt x="59886" y="1"/>
                    <a:pt x="59389" y="1"/>
                    <a:pt x="588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2" name="Google Shape;4553;p127">
              <a:extLst>
                <a:ext uri="{FF2B5EF4-FFF2-40B4-BE49-F238E27FC236}">
                  <a16:creationId xmlns:a16="http://schemas.microsoft.com/office/drawing/2014/main" id="{7BE8C7F2-4F9C-245A-CF33-A2540A32FC8C}"/>
                </a:ext>
              </a:extLst>
            </p:cNvPr>
            <p:cNvSpPr/>
            <p:nvPr/>
          </p:nvSpPr>
          <p:spPr>
            <a:xfrm>
              <a:off x="1068950" y="1492250"/>
              <a:ext cx="5429125" cy="2691925"/>
            </a:xfrm>
            <a:custGeom>
              <a:avLst/>
              <a:gdLst/>
              <a:ahLst/>
              <a:cxnLst/>
              <a:rect l="l" t="t" r="r" b="b"/>
              <a:pathLst>
                <a:path w="217165" h="107677" extrusionOk="0">
                  <a:moveTo>
                    <a:pt x="184167" y="0"/>
                  </a:moveTo>
                  <a:cubicBezTo>
                    <a:pt x="180097" y="0"/>
                    <a:pt x="175621" y="271"/>
                    <a:pt x="170752" y="816"/>
                  </a:cubicBezTo>
                  <a:cubicBezTo>
                    <a:pt x="162543" y="1742"/>
                    <a:pt x="153538" y="3398"/>
                    <a:pt x="144037" y="5715"/>
                  </a:cubicBezTo>
                  <a:cubicBezTo>
                    <a:pt x="144037" y="5748"/>
                    <a:pt x="144037" y="5748"/>
                    <a:pt x="144037" y="5748"/>
                  </a:cubicBezTo>
                  <a:cubicBezTo>
                    <a:pt x="128776" y="9489"/>
                    <a:pt x="112290" y="14951"/>
                    <a:pt x="95672" y="21870"/>
                  </a:cubicBezTo>
                  <a:cubicBezTo>
                    <a:pt x="79683" y="28458"/>
                    <a:pt x="63859" y="36370"/>
                    <a:pt x="50021" y="44712"/>
                  </a:cubicBezTo>
                  <a:cubicBezTo>
                    <a:pt x="20558" y="62522"/>
                    <a:pt x="1" y="82384"/>
                    <a:pt x="5860" y="96520"/>
                  </a:cubicBezTo>
                  <a:cubicBezTo>
                    <a:pt x="8939" y="103935"/>
                    <a:pt x="18870" y="107676"/>
                    <a:pt x="34065" y="107676"/>
                  </a:cubicBezTo>
                  <a:cubicBezTo>
                    <a:pt x="44824" y="107676"/>
                    <a:pt x="58264" y="105756"/>
                    <a:pt x="73757" y="101949"/>
                  </a:cubicBezTo>
                  <a:lnTo>
                    <a:pt x="73823" y="101949"/>
                  </a:lnTo>
                  <a:cubicBezTo>
                    <a:pt x="71042" y="99897"/>
                    <a:pt x="68427" y="97646"/>
                    <a:pt x="66044" y="95163"/>
                  </a:cubicBezTo>
                  <a:cubicBezTo>
                    <a:pt x="54821" y="97612"/>
                    <a:pt x="44923" y="98937"/>
                    <a:pt x="37011" y="98937"/>
                  </a:cubicBezTo>
                  <a:cubicBezTo>
                    <a:pt x="26617" y="98937"/>
                    <a:pt x="19665" y="96719"/>
                    <a:pt x="17745" y="92051"/>
                  </a:cubicBezTo>
                  <a:cubicBezTo>
                    <a:pt x="12315" y="78909"/>
                    <a:pt x="48829" y="51366"/>
                    <a:pt x="99313" y="30543"/>
                  </a:cubicBezTo>
                  <a:cubicBezTo>
                    <a:pt x="131855" y="17103"/>
                    <a:pt x="162278" y="9754"/>
                    <a:pt x="181213" y="9754"/>
                  </a:cubicBezTo>
                  <a:cubicBezTo>
                    <a:pt x="191641" y="9754"/>
                    <a:pt x="198560" y="11972"/>
                    <a:pt x="200480" y="16606"/>
                  </a:cubicBezTo>
                  <a:cubicBezTo>
                    <a:pt x="203857" y="24816"/>
                    <a:pt x="190946" y="38621"/>
                    <a:pt x="168468" y="52889"/>
                  </a:cubicBezTo>
                  <a:cubicBezTo>
                    <a:pt x="168501" y="53220"/>
                    <a:pt x="168501" y="53518"/>
                    <a:pt x="168501" y="53849"/>
                  </a:cubicBezTo>
                  <a:cubicBezTo>
                    <a:pt x="168501" y="54246"/>
                    <a:pt x="168501" y="54643"/>
                    <a:pt x="168468" y="55040"/>
                  </a:cubicBezTo>
                  <a:cubicBezTo>
                    <a:pt x="168402" y="57755"/>
                    <a:pt x="168137" y="60436"/>
                    <a:pt x="167707" y="63052"/>
                  </a:cubicBezTo>
                  <a:cubicBezTo>
                    <a:pt x="167740" y="63052"/>
                    <a:pt x="167773" y="63018"/>
                    <a:pt x="167806" y="63018"/>
                  </a:cubicBezTo>
                  <a:cubicBezTo>
                    <a:pt x="200646" y="43123"/>
                    <a:pt x="217165" y="23790"/>
                    <a:pt x="211967" y="11177"/>
                  </a:cubicBezTo>
                  <a:cubicBezTo>
                    <a:pt x="208911" y="3785"/>
                    <a:pt x="199384" y="0"/>
                    <a:pt x="18416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3" name="Google Shape;4554;p127">
              <a:extLst>
                <a:ext uri="{FF2B5EF4-FFF2-40B4-BE49-F238E27FC236}">
                  <a16:creationId xmlns:a16="http://schemas.microsoft.com/office/drawing/2014/main" id="{D45697FB-5E0B-842D-3D47-8EB99ECB2612}"/>
                </a:ext>
              </a:extLst>
            </p:cNvPr>
            <p:cNvSpPr/>
            <p:nvPr/>
          </p:nvSpPr>
          <p:spPr>
            <a:xfrm>
              <a:off x="1500125" y="1818850"/>
              <a:ext cx="4560150" cy="2064075"/>
            </a:xfrm>
            <a:custGeom>
              <a:avLst/>
              <a:gdLst/>
              <a:ahLst/>
              <a:cxnLst/>
              <a:rect l="l" t="t" r="r" b="b"/>
              <a:pathLst>
                <a:path w="182406" h="82563" extrusionOk="0">
                  <a:moveTo>
                    <a:pt x="163966" y="0"/>
                  </a:moveTo>
                  <a:cubicBezTo>
                    <a:pt x="144634" y="0"/>
                    <a:pt x="114509" y="7680"/>
                    <a:pt x="83324" y="20558"/>
                  </a:cubicBezTo>
                  <a:cubicBezTo>
                    <a:pt x="28603" y="43135"/>
                    <a:pt x="1" y="69056"/>
                    <a:pt x="3576" y="77729"/>
                  </a:cubicBezTo>
                  <a:cubicBezTo>
                    <a:pt x="4834" y="80808"/>
                    <a:pt x="10727" y="82562"/>
                    <a:pt x="19764" y="82562"/>
                  </a:cubicBezTo>
                  <a:cubicBezTo>
                    <a:pt x="27180" y="82562"/>
                    <a:pt x="36217" y="81404"/>
                    <a:pt x="46281" y="79285"/>
                  </a:cubicBezTo>
                  <a:cubicBezTo>
                    <a:pt x="44361" y="77034"/>
                    <a:pt x="42606" y="74650"/>
                    <a:pt x="41050" y="72134"/>
                  </a:cubicBezTo>
                  <a:lnTo>
                    <a:pt x="40984" y="72134"/>
                  </a:lnTo>
                  <a:cubicBezTo>
                    <a:pt x="33635" y="73564"/>
                    <a:pt x="28089" y="74092"/>
                    <a:pt x="24101" y="74092"/>
                  </a:cubicBezTo>
                  <a:cubicBezTo>
                    <a:pt x="18855" y="74092"/>
                    <a:pt x="16305" y="73178"/>
                    <a:pt x="15891" y="72201"/>
                  </a:cubicBezTo>
                  <a:cubicBezTo>
                    <a:pt x="15428" y="71075"/>
                    <a:pt x="17579" y="65480"/>
                    <a:pt x="32973" y="54986"/>
                  </a:cubicBezTo>
                  <a:cubicBezTo>
                    <a:pt x="46380" y="45816"/>
                    <a:pt x="65250" y="36018"/>
                    <a:pt x="86105" y="27377"/>
                  </a:cubicBezTo>
                  <a:cubicBezTo>
                    <a:pt x="106961" y="18737"/>
                    <a:pt x="127221" y="12315"/>
                    <a:pt x="143210" y="9302"/>
                  </a:cubicBezTo>
                  <a:cubicBezTo>
                    <a:pt x="150228" y="7978"/>
                    <a:pt x="155359" y="7515"/>
                    <a:pt x="159034" y="7515"/>
                  </a:cubicBezTo>
                  <a:cubicBezTo>
                    <a:pt x="164960" y="7515"/>
                    <a:pt x="167144" y="8707"/>
                    <a:pt x="167442" y="9402"/>
                  </a:cubicBezTo>
                  <a:cubicBezTo>
                    <a:pt x="168171" y="11156"/>
                    <a:pt x="164033" y="17413"/>
                    <a:pt x="149665" y="27113"/>
                  </a:cubicBezTo>
                  <a:cubicBezTo>
                    <a:pt x="149665" y="27113"/>
                    <a:pt x="149632" y="27146"/>
                    <a:pt x="149632" y="27146"/>
                  </a:cubicBezTo>
                  <a:cubicBezTo>
                    <a:pt x="150327" y="30026"/>
                    <a:pt x="150791" y="32972"/>
                    <a:pt x="151056" y="35984"/>
                  </a:cubicBezTo>
                  <a:cubicBezTo>
                    <a:pt x="172209" y="22246"/>
                    <a:pt x="182406" y="10196"/>
                    <a:pt x="180188" y="4833"/>
                  </a:cubicBezTo>
                  <a:cubicBezTo>
                    <a:pt x="178896" y="1755"/>
                    <a:pt x="173004" y="0"/>
                    <a:pt x="1639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4" name="Google Shape;4555;p127">
              <a:extLst>
                <a:ext uri="{FF2B5EF4-FFF2-40B4-BE49-F238E27FC236}">
                  <a16:creationId xmlns:a16="http://schemas.microsoft.com/office/drawing/2014/main" id="{D9A50D9B-9850-4C26-C579-5393C28CCA82}"/>
                </a:ext>
              </a:extLst>
            </p:cNvPr>
            <p:cNvSpPr/>
            <p:nvPr/>
          </p:nvSpPr>
          <p:spPr>
            <a:xfrm>
              <a:off x="1376825" y="1736075"/>
              <a:ext cx="4222475" cy="2229600"/>
            </a:xfrm>
            <a:custGeom>
              <a:avLst/>
              <a:gdLst/>
              <a:ahLst/>
              <a:cxnLst/>
              <a:rect l="l" t="t" r="r" b="b"/>
              <a:pathLst>
                <a:path w="168899" h="89184" extrusionOk="0">
                  <a:moveTo>
                    <a:pt x="168898" y="1"/>
                  </a:moveTo>
                  <a:cubicBezTo>
                    <a:pt x="149963" y="1"/>
                    <a:pt x="119540" y="7350"/>
                    <a:pt x="86965" y="20790"/>
                  </a:cubicBezTo>
                  <a:cubicBezTo>
                    <a:pt x="36514" y="41613"/>
                    <a:pt x="0" y="69156"/>
                    <a:pt x="5430" y="82298"/>
                  </a:cubicBezTo>
                  <a:cubicBezTo>
                    <a:pt x="7350" y="86966"/>
                    <a:pt x="14302" y="89184"/>
                    <a:pt x="24696" y="89184"/>
                  </a:cubicBezTo>
                  <a:cubicBezTo>
                    <a:pt x="32608" y="89184"/>
                    <a:pt x="42506" y="87893"/>
                    <a:pt x="53729" y="85410"/>
                  </a:cubicBezTo>
                  <a:lnTo>
                    <a:pt x="53795" y="85410"/>
                  </a:lnTo>
                  <a:cubicBezTo>
                    <a:pt x="52901" y="84483"/>
                    <a:pt x="52073" y="83556"/>
                    <a:pt x="51279" y="82596"/>
                  </a:cubicBezTo>
                  <a:lnTo>
                    <a:pt x="51213" y="82596"/>
                  </a:lnTo>
                  <a:cubicBezTo>
                    <a:pt x="41149" y="84715"/>
                    <a:pt x="32112" y="85873"/>
                    <a:pt x="24696" y="85873"/>
                  </a:cubicBezTo>
                  <a:cubicBezTo>
                    <a:pt x="15659" y="85873"/>
                    <a:pt x="9766" y="84119"/>
                    <a:pt x="8508" y="81040"/>
                  </a:cubicBezTo>
                  <a:cubicBezTo>
                    <a:pt x="4933" y="72367"/>
                    <a:pt x="33535" y="46446"/>
                    <a:pt x="88256" y="23869"/>
                  </a:cubicBezTo>
                  <a:cubicBezTo>
                    <a:pt x="119441" y="10991"/>
                    <a:pt x="149566" y="3311"/>
                    <a:pt x="168898" y="3311"/>
                  </a:cubicBezTo>
                  <a:lnTo>
                    <a:pt x="16889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5" name="Google Shape;4556;p127">
              <a:extLst>
                <a:ext uri="{FF2B5EF4-FFF2-40B4-BE49-F238E27FC236}">
                  <a16:creationId xmlns:a16="http://schemas.microsoft.com/office/drawing/2014/main" id="{E496F21C-69E2-FCFA-B3AE-CBF7D92781E4}"/>
                </a:ext>
              </a:extLst>
            </p:cNvPr>
            <p:cNvSpPr/>
            <p:nvPr/>
          </p:nvSpPr>
          <p:spPr>
            <a:xfrm>
              <a:off x="5599275" y="1736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6" name="Google Shape;4557;p127">
              <a:extLst>
                <a:ext uri="{FF2B5EF4-FFF2-40B4-BE49-F238E27FC236}">
                  <a16:creationId xmlns:a16="http://schemas.microsoft.com/office/drawing/2014/main" id="{6A85E42C-EF8F-D225-564C-07C5584772AE}"/>
                </a:ext>
              </a:extLst>
            </p:cNvPr>
            <p:cNvSpPr/>
            <p:nvPr/>
          </p:nvSpPr>
          <p:spPr>
            <a:xfrm>
              <a:off x="5275675" y="1736075"/>
              <a:ext cx="889700" cy="1078400"/>
            </a:xfrm>
            <a:custGeom>
              <a:avLst/>
              <a:gdLst/>
              <a:ahLst/>
              <a:cxnLst/>
              <a:rect l="l" t="t" r="r" b="b"/>
              <a:pathLst>
                <a:path w="35588" h="43136" extrusionOk="0">
                  <a:moveTo>
                    <a:pt x="12944" y="1"/>
                  </a:moveTo>
                  <a:lnTo>
                    <a:pt x="12944" y="3311"/>
                  </a:lnTo>
                  <a:cubicBezTo>
                    <a:pt x="21982" y="3311"/>
                    <a:pt x="27874" y="5066"/>
                    <a:pt x="29166" y="8144"/>
                  </a:cubicBezTo>
                  <a:cubicBezTo>
                    <a:pt x="31384" y="13507"/>
                    <a:pt x="21154" y="25557"/>
                    <a:pt x="34" y="39295"/>
                  </a:cubicBezTo>
                  <a:cubicBezTo>
                    <a:pt x="34" y="39295"/>
                    <a:pt x="1" y="39329"/>
                    <a:pt x="1" y="39329"/>
                  </a:cubicBezTo>
                  <a:cubicBezTo>
                    <a:pt x="100" y="40587"/>
                    <a:pt x="166" y="41845"/>
                    <a:pt x="199" y="43136"/>
                  </a:cubicBezTo>
                  <a:cubicBezTo>
                    <a:pt x="22677" y="28868"/>
                    <a:pt x="35588" y="15063"/>
                    <a:pt x="32211" y="6853"/>
                  </a:cubicBezTo>
                  <a:cubicBezTo>
                    <a:pt x="30291" y="2219"/>
                    <a:pt x="23372" y="1"/>
                    <a:pt x="129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98797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1000" fill="hold"/>
                                        <p:tgtEl>
                                          <p:spTgt spid="25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00"/>
                                        <p:tgtEl>
                                          <p:spTgt spid="2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2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D6C0E68-D0A6-FBB0-A7C4-0A968DBE4078}"/>
              </a:ext>
            </a:extLst>
          </p:cNvPr>
          <p:cNvSpPr>
            <a:spLocks noGrp="1"/>
          </p:cNvSpPr>
          <p:nvPr>
            <p:ph type="title" idx="4"/>
          </p:nvPr>
        </p:nvSpPr>
        <p:spPr>
          <a:xfrm>
            <a:off x="713225" y="165538"/>
            <a:ext cx="7743600" cy="774387"/>
          </a:xfrm>
        </p:spPr>
        <p:txBody>
          <a:bodyPr/>
          <a:lstStyle/>
          <a:p>
            <a:r>
              <a:rPr lang="en-US" sz="2000" u="sng"/>
              <a:t>A</a:t>
            </a:r>
            <a:r>
              <a:rPr lang="en-US" sz="2000"/>
              <a:t>utonomous </a:t>
            </a:r>
            <a:r>
              <a:rPr lang="en-US" sz="2000" u="sng"/>
              <a:t>T</a:t>
            </a:r>
            <a:r>
              <a:rPr lang="en-US" sz="2000"/>
              <a:t>ransit and </a:t>
            </a:r>
            <a:r>
              <a:rPr lang="en-US" sz="2000" u="sng"/>
              <a:t>L</a:t>
            </a:r>
            <a:r>
              <a:rPr lang="en-US" sz="2000"/>
              <a:t>anding for </a:t>
            </a:r>
            <a:r>
              <a:rPr lang="en-US" sz="2000" u="sng"/>
              <a:t>A</a:t>
            </a:r>
            <a:r>
              <a:rPr lang="en-US" sz="2000"/>
              <a:t>irdropped </a:t>
            </a:r>
            <a:r>
              <a:rPr lang="en-US" sz="2000" u="sng" err="1"/>
              <a:t>S</a:t>
            </a:r>
            <a:r>
              <a:rPr lang="en-US" sz="2000" err="1"/>
              <a:t>inglecopter</a:t>
            </a:r>
            <a:br>
              <a:rPr lang="en-US" sz="2000"/>
            </a:br>
            <a:r>
              <a:rPr lang="en-US" sz="2000"/>
              <a:t>(ATLAS)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146F3F02-9036-6FA3-5DAE-E8A0869D3F23}"/>
              </a:ext>
            </a:extLst>
          </p:cNvPr>
          <p:cNvGrpSpPr/>
          <p:nvPr/>
        </p:nvGrpSpPr>
        <p:grpSpPr>
          <a:xfrm>
            <a:off x="194036" y="1258154"/>
            <a:ext cx="6081878" cy="3265621"/>
            <a:chOff x="-53330" y="1219522"/>
            <a:chExt cx="6081878" cy="3265621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CFDD22E-CD9A-FEEE-6AB2-8FC7700B31E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341830" y="1219522"/>
              <a:ext cx="3686718" cy="3265621"/>
            </a:xfrm>
            <a:prstGeom prst="rect">
              <a:avLst/>
            </a:prstGeom>
          </p:spPr>
        </p:pic>
        <p:graphicFrame>
          <p:nvGraphicFramePr>
            <p:cNvPr id="2" name="Diagram 1">
              <a:extLst>
                <a:ext uri="{FF2B5EF4-FFF2-40B4-BE49-F238E27FC236}">
                  <a16:creationId xmlns:a16="http://schemas.microsoft.com/office/drawing/2014/main" id="{7BC4DD39-4F60-2A50-2BCF-BA592EEB21F3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42381827"/>
                </p:ext>
              </p:extLst>
            </p:nvPr>
          </p:nvGraphicFramePr>
          <p:xfrm>
            <a:off x="-53330" y="1403958"/>
            <a:ext cx="2251799" cy="289675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</p:grpSp>
      <p:pic>
        <p:nvPicPr>
          <p:cNvPr id="5" name="Picture 4" descr="A grey robot with red and blue buttons&#10;&#10;Description automatically generated">
            <a:extLst>
              <a:ext uri="{FF2B5EF4-FFF2-40B4-BE49-F238E27FC236}">
                <a16:creationId xmlns:a16="http://schemas.microsoft.com/office/drawing/2014/main" id="{20C37CC7-15FC-2E52-CF53-064EF810A4B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54294" y="1258154"/>
            <a:ext cx="3095670" cy="3081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15859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BE449B-1E31-17C4-ECFC-B5FFD2AA370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55507" y="304928"/>
            <a:ext cx="7743825" cy="561975"/>
          </a:xfrm>
        </p:spPr>
        <p:txBody>
          <a:bodyPr/>
          <a:lstStyle/>
          <a:p>
            <a:r>
              <a:rPr lang="en-US"/>
              <a:t>Descent</a:t>
            </a:r>
          </a:p>
        </p:txBody>
      </p:sp>
      <p:pic>
        <p:nvPicPr>
          <p:cNvPr id="7" name="Picture 6" descr="A drawing of a robot&#10;&#10;Description automatically generated">
            <a:extLst>
              <a:ext uri="{FF2B5EF4-FFF2-40B4-BE49-F238E27FC236}">
                <a16:creationId xmlns:a16="http://schemas.microsoft.com/office/drawing/2014/main" id="{32D80C49-25D9-F12C-3DFF-61A8B3FF0D0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201"/>
          <a:stretch/>
        </p:blipFill>
        <p:spPr>
          <a:xfrm>
            <a:off x="4400747" y="1612219"/>
            <a:ext cx="4198585" cy="353128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8DBA27F-64AE-D53E-B2DD-E8BB0B6428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736" y="488069"/>
            <a:ext cx="1825908" cy="1734807"/>
          </a:xfrm>
          <a:prstGeom prst="rect">
            <a:avLst/>
          </a:prstGeom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EE6339E5-6554-3012-ED80-F86F75ADC4A3}"/>
              </a:ext>
            </a:extLst>
          </p:cNvPr>
          <p:cNvCxnSpPr/>
          <p:nvPr/>
        </p:nvCxnSpPr>
        <p:spPr>
          <a:xfrm>
            <a:off x="6170476" y="2085578"/>
            <a:ext cx="0" cy="27459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E3BCD699-44DB-EDE5-66A0-18FD07C6018D}"/>
              </a:ext>
            </a:extLst>
          </p:cNvPr>
          <p:cNvCxnSpPr/>
          <p:nvPr/>
        </p:nvCxnSpPr>
        <p:spPr>
          <a:xfrm>
            <a:off x="6553335" y="2085577"/>
            <a:ext cx="0" cy="27459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D4623477-D2A0-829C-C183-8045A6AB57E7}"/>
              </a:ext>
            </a:extLst>
          </p:cNvPr>
          <p:cNvSpPr txBox="1"/>
          <p:nvPr/>
        </p:nvSpPr>
        <p:spPr>
          <a:xfrm>
            <a:off x="457198" y="1828799"/>
            <a:ext cx="4114800" cy="1371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Clr>
                <a:srgbClr val="073763"/>
              </a:buClr>
              <a:buFont typeface="Arial" panose="020B0604020202020204" pitchFamily="34" charset="0"/>
              <a:buChar char="•"/>
            </a:pPr>
            <a:r>
              <a:rPr lang="en-US">
                <a:solidFill>
                  <a:srgbClr val="0737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Uses an electric-powered ducted fan (EDF) to produce thrust</a:t>
            </a:r>
          </a:p>
          <a:p>
            <a:pPr marL="285750" lvl="6" indent="-285750">
              <a:spcAft>
                <a:spcPts val="600"/>
              </a:spcAft>
              <a:buClr>
                <a:srgbClr val="073763"/>
              </a:buClr>
              <a:buFont typeface="Wingdings" pitchFamily="2" charset="2"/>
              <a:buChar char="§"/>
            </a:pPr>
            <a:r>
              <a:rPr lang="en-US">
                <a:solidFill>
                  <a:srgbClr val="0737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Up to 7lbs of thrust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>
                <a:solidFill>
                  <a:srgbClr val="0737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Singlecopter design produces significant torque on the vehicle</a:t>
            </a:r>
          </a:p>
        </p:txBody>
      </p:sp>
    </p:spTree>
    <p:extLst>
      <p:ext uri="{BB962C8B-B14F-4D97-AF65-F5344CB8AC3E}">
        <p14:creationId xmlns:p14="http://schemas.microsoft.com/office/powerpoint/2010/main" val="8193917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3" name="Google Shape;1463;p77"/>
          <p:cNvSpPr txBox="1">
            <a:spLocks noGrp="1"/>
          </p:cNvSpPr>
          <p:nvPr>
            <p:ph type="title" idx="4"/>
          </p:nvPr>
        </p:nvSpPr>
        <p:spPr>
          <a:xfrm>
            <a:off x="699976" y="394033"/>
            <a:ext cx="7743600" cy="56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Vehicle Dimensions</a:t>
            </a:r>
            <a:endParaRPr/>
          </a:p>
        </p:txBody>
      </p:sp>
      <p:pic>
        <p:nvPicPr>
          <p:cNvPr id="10" name="Picture 9" descr="A blue and silver pipe with measurements&#10;&#10;Description automatically generated">
            <a:extLst>
              <a:ext uri="{FF2B5EF4-FFF2-40B4-BE49-F238E27FC236}">
                <a16:creationId xmlns:a16="http://schemas.microsoft.com/office/drawing/2014/main" id="{44CFFA1D-B910-93AF-C6C7-8DBC1D70E8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976" y="1271297"/>
            <a:ext cx="7743152" cy="2600905"/>
          </a:xfrm>
          <a:prstGeom prst="rect">
            <a:avLst/>
          </a:prstGeom>
        </p:spPr>
      </p:pic>
      <p:sp>
        <p:nvSpPr>
          <p:cNvPr id="11" name="Google Shape;1405;p77">
            <a:extLst>
              <a:ext uri="{FF2B5EF4-FFF2-40B4-BE49-F238E27FC236}">
                <a16:creationId xmlns:a16="http://schemas.microsoft.com/office/drawing/2014/main" id="{303E93BC-A327-D6DD-644E-81E6240BA6CA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3440250" y="3940131"/>
            <a:ext cx="2263500" cy="677700"/>
          </a:xfrm>
          <a:prstGeom prst="rect">
            <a:avLst/>
          </a:prstGeom>
        </p:spPr>
        <p:txBody>
          <a:bodyPr spcFirstLastPara="1" wrap="square" lIns="91425" tIns="0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Total Length – 97.55 in.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Mass – 33.45 lbs.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BE449B-1E31-17C4-ECFC-B5FFD2AA370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00087" y="250944"/>
            <a:ext cx="7743825" cy="561975"/>
          </a:xfrm>
        </p:spPr>
        <p:txBody>
          <a:bodyPr/>
          <a:lstStyle/>
          <a:p>
            <a:r>
              <a:rPr lang="en-US"/>
              <a:t>Control</a:t>
            </a:r>
          </a:p>
        </p:txBody>
      </p:sp>
      <p:pic>
        <p:nvPicPr>
          <p:cNvPr id="3" name="Picture 2" descr="A black and blue objects&#10;&#10;Description automatically generated with medium confidence">
            <a:extLst>
              <a:ext uri="{FF2B5EF4-FFF2-40B4-BE49-F238E27FC236}">
                <a16:creationId xmlns:a16="http://schemas.microsoft.com/office/drawing/2014/main" id="{C9FD90B3-D302-C6E9-A640-5554F056D0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1405" y="3818427"/>
            <a:ext cx="1379097" cy="1325073"/>
          </a:xfrm>
          <a:prstGeom prst="rect">
            <a:avLst/>
          </a:prstGeom>
        </p:spPr>
      </p:pic>
      <p:pic>
        <p:nvPicPr>
          <p:cNvPr id="20" name="Picture 19" descr="A drawing of a robot&#10;&#10;Description automatically generated">
            <a:extLst>
              <a:ext uri="{FF2B5EF4-FFF2-40B4-BE49-F238E27FC236}">
                <a16:creationId xmlns:a16="http://schemas.microsoft.com/office/drawing/2014/main" id="{48650A6A-D5AF-AB22-69A5-76101AF1C51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514" t="9684" r="8488" b="10694"/>
          <a:stretch/>
        </p:blipFill>
        <p:spPr>
          <a:xfrm>
            <a:off x="4950223" y="782094"/>
            <a:ext cx="3493689" cy="2875505"/>
          </a:xfrm>
          <a:prstGeom prst="rect">
            <a:avLst/>
          </a:prstGeom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8919DE57-043C-59AC-FB8C-8E3913CD9ADA}"/>
              </a:ext>
            </a:extLst>
          </p:cNvPr>
          <p:cNvCxnSpPr>
            <a:cxnSpLocks/>
          </p:cNvCxnSpPr>
          <p:nvPr/>
        </p:nvCxnSpPr>
        <p:spPr>
          <a:xfrm>
            <a:off x="6754869" y="3107473"/>
            <a:ext cx="0" cy="80759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3C552FC-0AB0-22FD-16B4-75A9E67014AD}"/>
              </a:ext>
            </a:extLst>
          </p:cNvPr>
          <p:cNvCxnSpPr>
            <a:cxnSpLocks/>
          </p:cNvCxnSpPr>
          <p:nvPr/>
        </p:nvCxnSpPr>
        <p:spPr>
          <a:xfrm>
            <a:off x="6518903" y="3107473"/>
            <a:ext cx="0" cy="80759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C4D65427-5576-F980-9AAF-B71B17C2B699}"/>
              </a:ext>
            </a:extLst>
          </p:cNvPr>
          <p:cNvSpPr txBox="1"/>
          <p:nvPr/>
        </p:nvSpPr>
        <p:spPr>
          <a:xfrm>
            <a:off x="457200" y="1828799"/>
            <a:ext cx="4114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Clr>
                <a:srgbClr val="073763"/>
              </a:buClr>
              <a:buFont typeface="Arial" panose="020B0604020202020204" pitchFamily="34" charset="0"/>
              <a:buChar char="•"/>
            </a:pPr>
            <a:r>
              <a:rPr lang="en-US">
                <a:solidFill>
                  <a:srgbClr val="0737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Thrust vectoring fins to solve torque problem</a:t>
            </a:r>
          </a:p>
          <a:p>
            <a:pPr marL="285750" indent="-285750">
              <a:spcAft>
                <a:spcPts val="600"/>
              </a:spcAft>
              <a:buClr>
                <a:srgbClr val="073763"/>
              </a:buClr>
              <a:buFont typeface="Arial" panose="020B0604020202020204" pitchFamily="34" charset="0"/>
              <a:buChar char="•"/>
            </a:pPr>
            <a:r>
              <a:rPr lang="en-US">
                <a:solidFill>
                  <a:srgbClr val="0737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Correct for environmental disturbances such as wind</a:t>
            </a:r>
          </a:p>
          <a:p>
            <a:pPr marL="285750" indent="-285750">
              <a:spcAft>
                <a:spcPts val="600"/>
              </a:spcAft>
              <a:buClr>
                <a:srgbClr val="073763"/>
              </a:buClr>
              <a:buFont typeface="Arial" panose="020B0604020202020204" pitchFamily="34" charset="0"/>
              <a:buChar char="•"/>
            </a:pPr>
            <a:r>
              <a:rPr lang="en-US">
                <a:solidFill>
                  <a:srgbClr val="0737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Actuated by servos, which are controlled by flight computer</a:t>
            </a:r>
          </a:p>
          <a:p>
            <a:pPr marL="285750" indent="-285750">
              <a:spcAft>
                <a:spcPts val="600"/>
              </a:spcAft>
              <a:buClr>
                <a:srgbClr val="073763"/>
              </a:buClr>
              <a:buFont typeface="Wingdings" pitchFamily="2" charset="2"/>
              <a:buChar char="§"/>
            </a:pPr>
            <a:r>
              <a:rPr lang="en-US">
                <a:solidFill>
                  <a:srgbClr val="0737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Compatibility with </a:t>
            </a:r>
            <a:r>
              <a:rPr lang="en-US" err="1">
                <a:solidFill>
                  <a:srgbClr val="0737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ArduPilot</a:t>
            </a:r>
            <a:r>
              <a:rPr lang="en-US">
                <a:solidFill>
                  <a:srgbClr val="0737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software</a:t>
            </a:r>
          </a:p>
        </p:txBody>
      </p:sp>
    </p:spTree>
    <p:extLst>
      <p:ext uri="{BB962C8B-B14F-4D97-AF65-F5344CB8AC3E}">
        <p14:creationId xmlns:p14="http://schemas.microsoft.com/office/powerpoint/2010/main" val="415130642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BE449B-1E31-17C4-ECFC-B5FFD2AA370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00834" y="339271"/>
            <a:ext cx="7743825" cy="561975"/>
          </a:xfrm>
        </p:spPr>
        <p:txBody>
          <a:bodyPr/>
          <a:lstStyle/>
          <a:p>
            <a:r>
              <a:rPr lang="en-US"/>
              <a:t>Landing</a:t>
            </a:r>
          </a:p>
        </p:txBody>
      </p:sp>
      <p:pic>
        <p:nvPicPr>
          <p:cNvPr id="7" name="Picture 6" descr="A drawing of a robot&#10;&#10;Description automatically generated">
            <a:extLst>
              <a:ext uri="{FF2B5EF4-FFF2-40B4-BE49-F238E27FC236}">
                <a16:creationId xmlns:a16="http://schemas.microsoft.com/office/drawing/2014/main" id="{32D80C49-25D9-F12C-3DFF-61A8B3FF0D0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265" t="9691" r="7316" b="11584"/>
          <a:stretch/>
        </p:blipFill>
        <p:spPr>
          <a:xfrm>
            <a:off x="4860678" y="901246"/>
            <a:ext cx="3943097" cy="330146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4623477-D2A0-829C-C183-8045A6AB57E7}"/>
              </a:ext>
            </a:extLst>
          </p:cNvPr>
          <p:cNvSpPr txBox="1"/>
          <p:nvPr/>
        </p:nvSpPr>
        <p:spPr>
          <a:xfrm>
            <a:off x="457197" y="1828800"/>
            <a:ext cx="4114800" cy="1188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Clr>
                <a:srgbClr val="073763"/>
              </a:buClr>
              <a:buFont typeface="Arial" panose="020B0604020202020204" pitchFamily="34" charset="0"/>
              <a:buChar char="•"/>
            </a:pPr>
            <a:r>
              <a:rPr lang="en-US">
                <a:solidFill>
                  <a:srgbClr val="0737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Four bar mechanism actuated by servos</a:t>
            </a:r>
          </a:p>
          <a:p>
            <a:pPr marL="285750" indent="-285750">
              <a:spcAft>
                <a:spcPts val="600"/>
              </a:spcAft>
              <a:buClr>
                <a:srgbClr val="073763"/>
              </a:buClr>
              <a:buFont typeface="Arial" panose="020B0604020202020204" pitchFamily="34" charset="0"/>
              <a:buChar char="•"/>
            </a:pPr>
            <a:r>
              <a:rPr lang="en-US">
                <a:solidFill>
                  <a:srgbClr val="0737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Legs designed to maximize landing surface area</a:t>
            </a:r>
          </a:p>
          <a:p>
            <a:pPr marL="285750" indent="-285750">
              <a:spcAft>
                <a:spcPts val="600"/>
              </a:spcAft>
              <a:buClr>
                <a:srgbClr val="073763"/>
              </a:buClr>
              <a:buFont typeface="Arial" panose="020B0604020202020204" pitchFamily="34" charset="0"/>
              <a:buChar char="•"/>
            </a:pPr>
            <a:r>
              <a:rPr lang="en-US">
                <a:solidFill>
                  <a:srgbClr val="0737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Absorbs energy from landing</a:t>
            </a:r>
          </a:p>
        </p:txBody>
      </p:sp>
      <p:pic>
        <p:nvPicPr>
          <p:cNvPr id="3" name="Picture 2" descr="A black metal object with a curved handle&#10;&#10;Description automatically generated with medium confidence">
            <a:extLst>
              <a:ext uri="{FF2B5EF4-FFF2-40B4-BE49-F238E27FC236}">
                <a16:creationId xmlns:a16="http://schemas.microsoft.com/office/drawing/2014/main" id="{9CB08656-6C38-267F-9DA4-1700CB3ED11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7650" y="3208209"/>
            <a:ext cx="1411466" cy="1903818"/>
          </a:xfrm>
          <a:prstGeom prst="rect">
            <a:avLst/>
          </a:prstGeom>
        </p:spPr>
      </p:pic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E3BCD699-44DB-EDE5-66A0-18FD07C6018D}"/>
              </a:ext>
            </a:extLst>
          </p:cNvPr>
          <p:cNvCxnSpPr>
            <a:cxnSpLocks/>
          </p:cNvCxnSpPr>
          <p:nvPr/>
        </p:nvCxnSpPr>
        <p:spPr>
          <a:xfrm flipH="1">
            <a:off x="4688998" y="3696101"/>
            <a:ext cx="633773" cy="37697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EE6339E5-6554-3012-ED80-F86F75ADC4A3}"/>
              </a:ext>
            </a:extLst>
          </p:cNvPr>
          <p:cNvCxnSpPr>
            <a:cxnSpLocks/>
          </p:cNvCxnSpPr>
          <p:nvPr/>
        </p:nvCxnSpPr>
        <p:spPr>
          <a:xfrm flipH="1">
            <a:off x="4507812" y="3301465"/>
            <a:ext cx="921838" cy="55407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352062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BE449B-1E31-17C4-ECFC-B5FFD2AA370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00834" y="339271"/>
            <a:ext cx="7743825" cy="561975"/>
          </a:xfrm>
        </p:spPr>
        <p:txBody>
          <a:bodyPr/>
          <a:lstStyle/>
          <a:p>
            <a:r>
              <a:rPr lang="en-US"/>
              <a:t>Retention</a:t>
            </a:r>
          </a:p>
        </p:txBody>
      </p:sp>
      <p:pic>
        <p:nvPicPr>
          <p:cNvPr id="7" name="Picture 6" descr="A drawing of a robot&#10;&#10;Description automatically generated">
            <a:extLst>
              <a:ext uri="{FF2B5EF4-FFF2-40B4-BE49-F238E27FC236}">
                <a16:creationId xmlns:a16="http://schemas.microsoft.com/office/drawing/2014/main" id="{32D80C49-25D9-F12C-3DFF-61A8B3FF0D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6716" y="900383"/>
            <a:ext cx="3767718" cy="334273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4623477-D2A0-829C-C183-8045A6AB57E7}"/>
              </a:ext>
            </a:extLst>
          </p:cNvPr>
          <p:cNvSpPr txBox="1"/>
          <p:nvPr/>
        </p:nvSpPr>
        <p:spPr>
          <a:xfrm>
            <a:off x="457197" y="1828800"/>
            <a:ext cx="4114800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Clr>
                <a:srgbClr val="073763"/>
              </a:buClr>
              <a:buFont typeface="Arial" panose="020B0604020202020204" pitchFamily="34" charset="0"/>
              <a:buChar char="•"/>
            </a:pPr>
            <a:r>
              <a:rPr lang="en-US">
                <a:solidFill>
                  <a:srgbClr val="0737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STEMnauts retained in individual capsules spread throughout the vehicle</a:t>
            </a:r>
          </a:p>
          <a:p>
            <a:pPr marL="285750" indent="-285750">
              <a:spcAft>
                <a:spcPts val="600"/>
              </a:spcAft>
              <a:buClr>
                <a:srgbClr val="073763"/>
              </a:buClr>
              <a:buFont typeface="Wingdings" pitchFamily="2" charset="2"/>
              <a:buChar char="§"/>
            </a:pPr>
            <a:r>
              <a:rPr lang="en-US">
                <a:solidFill>
                  <a:srgbClr val="0737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Distributes mass around the EDF</a:t>
            </a:r>
          </a:p>
          <a:p>
            <a:pPr marL="285750" indent="-285750">
              <a:spcAft>
                <a:spcPts val="600"/>
              </a:spcAft>
              <a:buClr>
                <a:srgbClr val="073763"/>
              </a:buClr>
              <a:buFont typeface="Arial" panose="020B0604020202020204" pitchFamily="34" charset="0"/>
              <a:buChar char="•"/>
            </a:pPr>
            <a:r>
              <a:rPr lang="en-US">
                <a:solidFill>
                  <a:srgbClr val="0737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Payload retained in payload bay</a:t>
            </a:r>
          </a:p>
          <a:p>
            <a:endParaRPr lang="en-US">
              <a:solidFill>
                <a:srgbClr val="07376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A black metal object with a curved handle&#10;&#10;Description automatically generated with medium confidence">
            <a:extLst>
              <a:ext uri="{FF2B5EF4-FFF2-40B4-BE49-F238E27FC236}">
                <a16:creationId xmlns:a16="http://schemas.microsoft.com/office/drawing/2014/main" id="{9CB08656-6C38-267F-9DA4-1700CB3ED11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9370" y="3136304"/>
            <a:ext cx="1411466" cy="1903818"/>
          </a:xfrm>
          <a:prstGeom prst="rect">
            <a:avLst/>
          </a:prstGeom>
        </p:spPr>
      </p:pic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E3BCD699-44DB-EDE5-66A0-18FD07C6018D}"/>
              </a:ext>
            </a:extLst>
          </p:cNvPr>
          <p:cNvCxnSpPr>
            <a:cxnSpLocks/>
          </p:cNvCxnSpPr>
          <p:nvPr/>
        </p:nvCxnSpPr>
        <p:spPr>
          <a:xfrm flipH="1">
            <a:off x="5136716" y="3431494"/>
            <a:ext cx="624120" cy="49170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EE6339E5-6554-3012-ED80-F86F75ADC4A3}"/>
              </a:ext>
            </a:extLst>
          </p:cNvPr>
          <p:cNvCxnSpPr>
            <a:cxnSpLocks/>
          </p:cNvCxnSpPr>
          <p:nvPr/>
        </p:nvCxnSpPr>
        <p:spPr>
          <a:xfrm flipH="1">
            <a:off x="4973490" y="3136304"/>
            <a:ext cx="705733" cy="59038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689203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EE26E5-CA5E-F701-98E5-54F57D59F6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 Payload Mass Estimates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6A4C295A-3749-DDF7-C664-9BC12470C9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8641910"/>
              </p:ext>
            </p:extLst>
          </p:nvPr>
        </p:nvGraphicFramePr>
        <p:xfrm>
          <a:off x="914400" y="1187234"/>
          <a:ext cx="7315200" cy="3200400"/>
        </p:xfrm>
        <a:graphic>
          <a:graphicData uri="http://schemas.openxmlformats.org/drawingml/2006/table">
            <a:tbl>
              <a:tblPr firstRow="1" firstCol="1" lastRow="1">
                <a:tableStyleId>{11049090-CCC2-4393-AA77-A4DC3EE9A12C}</a:tableStyleId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val="1543180629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815279323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571269246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514899531"/>
                    </a:ext>
                  </a:extLst>
                </a:gridCol>
              </a:tblGrid>
              <a:tr h="21336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Component</a:t>
                      </a:r>
                      <a:endParaRPr lang="en-US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Individual weight (g)</a:t>
                      </a:r>
                      <a:endParaRPr lang="en-US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Quantity</a:t>
                      </a:r>
                      <a:endParaRPr lang="en-US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Net Weight (g)</a:t>
                      </a:r>
                      <a:endParaRPr lang="en-US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948262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EDF/motor</a:t>
                      </a:r>
                      <a:endParaRPr lang="en-US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372</a:t>
                      </a:r>
                      <a:endParaRPr lang="en-US" sz="1200" kern="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200" kern="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372</a:t>
                      </a:r>
                      <a:endParaRPr lang="en-US" sz="1200" kern="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86550411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2S LiPo Batteries</a:t>
                      </a:r>
                      <a:endParaRPr lang="en-US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280</a:t>
                      </a:r>
                      <a:endParaRPr lang="en-US" sz="1200" kern="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200" kern="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1120</a:t>
                      </a:r>
                      <a:endParaRPr lang="en-US" sz="1200" kern="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78644513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ESC</a:t>
                      </a:r>
                      <a:endParaRPr lang="en-US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122</a:t>
                      </a:r>
                      <a:endParaRPr lang="en-US" sz="1200" kern="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200" kern="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122</a:t>
                      </a:r>
                      <a:endParaRPr lang="en-US" sz="1200" kern="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62414660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Receiver</a:t>
                      </a:r>
                      <a:endParaRPr lang="en-US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200" kern="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200" kern="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200" kern="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72782825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GPS</a:t>
                      </a:r>
                      <a:endParaRPr lang="en-US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en-US" sz="1200" kern="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200" kern="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en-US" sz="1200" kern="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96311947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Frame</a:t>
                      </a:r>
                      <a:endParaRPr lang="en-US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220</a:t>
                      </a:r>
                      <a:endParaRPr lang="en-US" sz="1200" kern="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200" kern="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220</a:t>
                      </a:r>
                      <a:endParaRPr lang="en-US" sz="1200" kern="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40670110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Servo</a:t>
                      </a:r>
                      <a:endParaRPr lang="en-US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1200" kern="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1200" kern="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</a:t>
                      </a:r>
                      <a:endParaRPr lang="en-US" sz="1200" kern="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79683333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Fin</a:t>
                      </a:r>
                      <a:endParaRPr lang="en-US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1200" kern="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200" kern="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en-US" sz="1200" kern="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25991660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Leg Assembly</a:t>
                      </a:r>
                      <a:endParaRPr lang="en-US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  <a:endParaRPr lang="en-US" sz="1200" kern="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200" kern="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240</a:t>
                      </a:r>
                      <a:endParaRPr lang="en-US" sz="1200" kern="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03952901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Line Cutter</a:t>
                      </a:r>
                      <a:endParaRPr lang="en-US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en-US" sz="1200" kern="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200" kern="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en-US" sz="1200" kern="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56320309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Wire</a:t>
                      </a:r>
                      <a:endParaRPr lang="en-US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en-US" sz="1200" kern="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200" kern="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en-US" sz="1200" kern="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79261608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Tether</a:t>
                      </a:r>
                      <a:endParaRPr lang="en-US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1200" kern="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200" kern="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1200" kern="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51537394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STEMnaut</a:t>
                      </a:r>
                      <a:endParaRPr lang="en-US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200" kern="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200" kern="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en-US" sz="1200" kern="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2626975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en-US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kern="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kern="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kern="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kern="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kern="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2,281.00</a:t>
                      </a:r>
                      <a:endParaRPr lang="en-US" sz="1200" kern="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307886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48626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8" name="Google Shape;2038;p93"/>
          <p:cNvSpPr/>
          <p:nvPr/>
        </p:nvSpPr>
        <p:spPr>
          <a:xfrm>
            <a:off x="1914600" y="4367300"/>
            <a:ext cx="5314796" cy="310278"/>
          </a:xfrm>
          <a:custGeom>
            <a:avLst/>
            <a:gdLst/>
            <a:ahLst/>
            <a:cxnLst/>
            <a:rect l="l" t="t" r="r" b="b"/>
            <a:pathLst>
              <a:path w="161716" h="9441" extrusionOk="0">
                <a:moveTo>
                  <a:pt x="80858" y="1"/>
                </a:moveTo>
                <a:cubicBezTo>
                  <a:pt x="36193" y="1"/>
                  <a:pt x="0" y="2136"/>
                  <a:pt x="0" y="4737"/>
                </a:cubicBezTo>
                <a:cubicBezTo>
                  <a:pt x="0" y="7339"/>
                  <a:pt x="36193" y="9441"/>
                  <a:pt x="80858" y="9441"/>
                </a:cubicBezTo>
                <a:cubicBezTo>
                  <a:pt x="125523" y="9441"/>
                  <a:pt x="161716" y="7339"/>
                  <a:pt x="161716" y="4737"/>
                </a:cubicBezTo>
                <a:cubicBezTo>
                  <a:pt x="161716" y="2136"/>
                  <a:pt x="125523" y="1"/>
                  <a:pt x="8085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9" name="Google Shape;2039;p93"/>
          <p:cNvSpPr txBox="1">
            <a:spLocks noGrp="1"/>
          </p:cNvSpPr>
          <p:nvPr>
            <p:ph type="title"/>
          </p:nvPr>
        </p:nvSpPr>
        <p:spPr>
          <a:xfrm flipH="1">
            <a:off x="1430955" y="2967891"/>
            <a:ext cx="3078663" cy="196405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l"/>
            <a:r>
              <a:rPr lang="en-US"/>
              <a:t>Requirements Compliance Plan</a:t>
            </a:r>
          </a:p>
        </p:txBody>
      </p:sp>
      <p:sp>
        <p:nvSpPr>
          <p:cNvPr id="2041" name="Google Shape;2041;p93"/>
          <p:cNvSpPr txBox="1">
            <a:spLocks noGrp="1"/>
          </p:cNvSpPr>
          <p:nvPr>
            <p:ph type="title" idx="2"/>
          </p:nvPr>
        </p:nvSpPr>
        <p:spPr>
          <a:xfrm flipH="1">
            <a:off x="237224" y="3126316"/>
            <a:ext cx="1217100" cy="743400"/>
          </a:xfrm>
          <a:prstGeom prst="rect">
            <a:avLst/>
          </a:prstGeom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09</a:t>
            </a:r>
            <a:endParaRPr/>
          </a:p>
        </p:txBody>
      </p:sp>
      <p:grpSp>
        <p:nvGrpSpPr>
          <p:cNvPr id="2101" name="Google Shape;2101;p93"/>
          <p:cNvGrpSpPr/>
          <p:nvPr/>
        </p:nvGrpSpPr>
        <p:grpSpPr>
          <a:xfrm>
            <a:off x="6309548" y="951180"/>
            <a:ext cx="1337950" cy="3571259"/>
            <a:chOff x="4912075" y="1786000"/>
            <a:chExt cx="1005675" cy="2684350"/>
          </a:xfrm>
        </p:grpSpPr>
        <p:sp>
          <p:nvSpPr>
            <p:cNvPr id="2102" name="Google Shape;2102;p93"/>
            <p:cNvSpPr/>
            <p:nvPr/>
          </p:nvSpPr>
          <p:spPr>
            <a:xfrm>
              <a:off x="5534950" y="4391925"/>
              <a:ext cx="345275" cy="2525"/>
            </a:xfrm>
            <a:custGeom>
              <a:avLst/>
              <a:gdLst/>
              <a:ahLst/>
              <a:cxnLst/>
              <a:rect l="l" t="t" r="r" b="b"/>
              <a:pathLst>
                <a:path w="13811" h="101" extrusionOk="0">
                  <a:moveTo>
                    <a:pt x="1" y="0"/>
                  </a:moveTo>
                  <a:lnTo>
                    <a:pt x="1" y="100"/>
                  </a:lnTo>
                  <a:lnTo>
                    <a:pt x="13811" y="100"/>
                  </a:lnTo>
                  <a:lnTo>
                    <a:pt x="1381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3" name="Google Shape;2103;p93"/>
            <p:cNvSpPr/>
            <p:nvPr/>
          </p:nvSpPr>
          <p:spPr>
            <a:xfrm>
              <a:off x="5323975" y="4295175"/>
              <a:ext cx="200175" cy="2525"/>
            </a:xfrm>
            <a:custGeom>
              <a:avLst/>
              <a:gdLst/>
              <a:ahLst/>
              <a:cxnLst/>
              <a:rect l="l" t="t" r="r" b="b"/>
              <a:pathLst>
                <a:path w="8007" h="101" extrusionOk="0">
                  <a:moveTo>
                    <a:pt x="0" y="1"/>
                  </a:moveTo>
                  <a:lnTo>
                    <a:pt x="0" y="101"/>
                  </a:lnTo>
                  <a:lnTo>
                    <a:pt x="8006" y="101"/>
                  </a:lnTo>
                  <a:lnTo>
                    <a:pt x="800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4" name="Google Shape;2104;p93"/>
            <p:cNvSpPr/>
            <p:nvPr/>
          </p:nvSpPr>
          <p:spPr>
            <a:xfrm>
              <a:off x="5449050" y="1932650"/>
              <a:ext cx="39225" cy="33400"/>
            </a:xfrm>
            <a:custGeom>
              <a:avLst/>
              <a:gdLst/>
              <a:ahLst/>
              <a:cxnLst/>
              <a:rect l="l" t="t" r="r" b="b"/>
              <a:pathLst>
                <a:path w="1569" h="1336" extrusionOk="0">
                  <a:moveTo>
                    <a:pt x="101" y="1"/>
                  </a:moveTo>
                  <a:lnTo>
                    <a:pt x="1" y="435"/>
                  </a:lnTo>
                  <a:lnTo>
                    <a:pt x="501" y="635"/>
                  </a:lnTo>
                  <a:lnTo>
                    <a:pt x="802" y="1335"/>
                  </a:lnTo>
                  <a:lnTo>
                    <a:pt x="1569" y="68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5" name="Google Shape;2105;p93"/>
            <p:cNvSpPr/>
            <p:nvPr/>
          </p:nvSpPr>
          <p:spPr>
            <a:xfrm>
              <a:off x="5449050" y="1932650"/>
              <a:ext cx="39225" cy="33400"/>
            </a:xfrm>
            <a:custGeom>
              <a:avLst/>
              <a:gdLst/>
              <a:ahLst/>
              <a:cxnLst/>
              <a:rect l="l" t="t" r="r" b="b"/>
              <a:pathLst>
                <a:path w="1569" h="1336" extrusionOk="0">
                  <a:moveTo>
                    <a:pt x="101" y="1"/>
                  </a:moveTo>
                  <a:lnTo>
                    <a:pt x="1" y="435"/>
                  </a:lnTo>
                  <a:lnTo>
                    <a:pt x="501" y="635"/>
                  </a:lnTo>
                  <a:lnTo>
                    <a:pt x="802" y="1335"/>
                  </a:lnTo>
                  <a:lnTo>
                    <a:pt x="1569" y="68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6" name="Google Shape;2106;p93"/>
            <p:cNvSpPr/>
            <p:nvPr/>
          </p:nvSpPr>
          <p:spPr>
            <a:xfrm>
              <a:off x="5464900" y="1932550"/>
              <a:ext cx="16700" cy="21925"/>
            </a:xfrm>
            <a:custGeom>
              <a:avLst/>
              <a:gdLst/>
              <a:ahLst/>
              <a:cxnLst/>
              <a:rect l="l" t="t" r="r" b="b"/>
              <a:pathLst>
                <a:path w="668" h="877" extrusionOk="0">
                  <a:moveTo>
                    <a:pt x="392" y="1"/>
                  </a:moveTo>
                  <a:cubicBezTo>
                    <a:pt x="240" y="1"/>
                    <a:pt x="98" y="158"/>
                    <a:pt x="67" y="372"/>
                  </a:cubicBezTo>
                  <a:cubicBezTo>
                    <a:pt x="1" y="605"/>
                    <a:pt x="101" y="839"/>
                    <a:pt x="234" y="872"/>
                  </a:cubicBezTo>
                  <a:cubicBezTo>
                    <a:pt x="249" y="875"/>
                    <a:pt x="263" y="876"/>
                    <a:pt x="277" y="876"/>
                  </a:cubicBezTo>
                  <a:cubicBezTo>
                    <a:pt x="429" y="876"/>
                    <a:pt x="574" y="719"/>
                    <a:pt x="635" y="505"/>
                  </a:cubicBezTo>
                  <a:cubicBezTo>
                    <a:pt x="668" y="238"/>
                    <a:pt x="601" y="38"/>
                    <a:pt x="434" y="5"/>
                  </a:cubicBezTo>
                  <a:cubicBezTo>
                    <a:pt x="420" y="2"/>
                    <a:pt x="406" y="1"/>
                    <a:pt x="39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7" name="Google Shape;2107;p93"/>
            <p:cNvSpPr/>
            <p:nvPr/>
          </p:nvSpPr>
          <p:spPr>
            <a:xfrm>
              <a:off x="5424875" y="1846050"/>
              <a:ext cx="119275" cy="68275"/>
            </a:xfrm>
            <a:custGeom>
              <a:avLst/>
              <a:gdLst/>
              <a:ahLst/>
              <a:cxnLst/>
              <a:rect l="l" t="t" r="r" b="b"/>
              <a:pathLst>
                <a:path w="4771" h="2731" extrusionOk="0">
                  <a:moveTo>
                    <a:pt x="2553" y="0"/>
                  </a:moveTo>
                  <a:cubicBezTo>
                    <a:pt x="2205" y="0"/>
                    <a:pt x="1846" y="92"/>
                    <a:pt x="1502" y="329"/>
                  </a:cubicBezTo>
                  <a:cubicBezTo>
                    <a:pt x="1" y="1363"/>
                    <a:pt x="3470" y="2731"/>
                    <a:pt x="3470" y="2731"/>
                  </a:cubicBezTo>
                  <a:lnTo>
                    <a:pt x="4771" y="1030"/>
                  </a:lnTo>
                  <a:cubicBezTo>
                    <a:pt x="4771" y="1030"/>
                    <a:pt x="3721" y="0"/>
                    <a:pt x="2553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8" name="Google Shape;2108;p93"/>
            <p:cNvSpPr/>
            <p:nvPr/>
          </p:nvSpPr>
          <p:spPr>
            <a:xfrm>
              <a:off x="5429875" y="1954350"/>
              <a:ext cx="43400" cy="48375"/>
            </a:xfrm>
            <a:custGeom>
              <a:avLst/>
              <a:gdLst/>
              <a:ahLst/>
              <a:cxnLst/>
              <a:rect l="l" t="t" r="r" b="b"/>
              <a:pathLst>
                <a:path w="1736" h="1935" extrusionOk="0">
                  <a:moveTo>
                    <a:pt x="1735" y="0"/>
                  </a:moveTo>
                  <a:lnTo>
                    <a:pt x="1" y="1268"/>
                  </a:lnTo>
                  <a:cubicBezTo>
                    <a:pt x="334" y="1701"/>
                    <a:pt x="801" y="1935"/>
                    <a:pt x="1302" y="1935"/>
                  </a:cubicBezTo>
                  <a:lnTo>
                    <a:pt x="1735" y="0"/>
                  </a:lnTo>
                  <a:close/>
                </a:path>
              </a:pathLst>
            </a:custGeom>
            <a:solidFill>
              <a:srgbClr val="A027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9" name="Google Shape;2109;p93"/>
            <p:cNvSpPr/>
            <p:nvPr/>
          </p:nvSpPr>
          <p:spPr>
            <a:xfrm>
              <a:off x="5492425" y="2084250"/>
              <a:ext cx="137625" cy="132800"/>
            </a:xfrm>
            <a:custGeom>
              <a:avLst/>
              <a:gdLst/>
              <a:ahLst/>
              <a:cxnLst/>
              <a:rect l="l" t="t" r="r" b="b"/>
              <a:pathLst>
                <a:path w="5505" h="5312" extrusionOk="0">
                  <a:moveTo>
                    <a:pt x="2626" y="1"/>
                  </a:moveTo>
                  <a:cubicBezTo>
                    <a:pt x="2326" y="1"/>
                    <a:pt x="2013" y="59"/>
                    <a:pt x="1702" y="208"/>
                  </a:cubicBezTo>
                  <a:cubicBezTo>
                    <a:pt x="267" y="909"/>
                    <a:pt x="1735" y="3977"/>
                    <a:pt x="1" y="4578"/>
                  </a:cubicBezTo>
                  <a:cubicBezTo>
                    <a:pt x="1" y="4578"/>
                    <a:pt x="615" y="5311"/>
                    <a:pt x="2944" y="5311"/>
                  </a:cubicBezTo>
                  <a:cubicBezTo>
                    <a:pt x="3636" y="5311"/>
                    <a:pt x="4480" y="5246"/>
                    <a:pt x="5504" y="5078"/>
                  </a:cubicBezTo>
                  <a:cubicBezTo>
                    <a:pt x="5504" y="5078"/>
                    <a:pt x="3636" y="4344"/>
                    <a:pt x="4671" y="808"/>
                  </a:cubicBezTo>
                  <a:cubicBezTo>
                    <a:pt x="4671" y="808"/>
                    <a:pt x="3739" y="1"/>
                    <a:pt x="2626" y="1"/>
                  </a:cubicBezTo>
                  <a:close/>
                </a:path>
              </a:pathLst>
            </a:custGeom>
            <a:solidFill>
              <a:srgbClr val="B55B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0" name="Google Shape;2110;p93"/>
            <p:cNvSpPr/>
            <p:nvPr/>
          </p:nvSpPr>
          <p:spPr>
            <a:xfrm>
              <a:off x="5516600" y="2119450"/>
              <a:ext cx="34225" cy="36725"/>
            </a:xfrm>
            <a:custGeom>
              <a:avLst/>
              <a:gdLst/>
              <a:ahLst/>
              <a:cxnLst/>
              <a:rect l="l" t="t" r="r" b="b"/>
              <a:pathLst>
                <a:path w="1369" h="1469" extrusionOk="0">
                  <a:moveTo>
                    <a:pt x="68" y="1"/>
                  </a:moveTo>
                  <a:cubicBezTo>
                    <a:pt x="1" y="468"/>
                    <a:pt x="34" y="968"/>
                    <a:pt x="1" y="1469"/>
                  </a:cubicBezTo>
                  <a:cubicBezTo>
                    <a:pt x="501" y="1202"/>
                    <a:pt x="968" y="902"/>
                    <a:pt x="1369" y="535"/>
                  </a:cubicBezTo>
                  <a:lnTo>
                    <a:pt x="6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1" name="Google Shape;2111;p93"/>
            <p:cNvSpPr/>
            <p:nvPr/>
          </p:nvSpPr>
          <p:spPr>
            <a:xfrm>
              <a:off x="5447125" y="1853375"/>
              <a:ext cx="264725" cy="282375"/>
            </a:xfrm>
            <a:custGeom>
              <a:avLst/>
              <a:gdLst/>
              <a:ahLst/>
              <a:cxnLst/>
              <a:rect l="l" t="t" r="r" b="b"/>
              <a:pathLst>
                <a:path w="10589" h="11295" extrusionOk="0">
                  <a:moveTo>
                    <a:pt x="5639" y="1"/>
                  </a:moveTo>
                  <a:cubicBezTo>
                    <a:pt x="5456" y="1"/>
                    <a:pt x="5270" y="12"/>
                    <a:pt x="5082" y="36"/>
                  </a:cubicBezTo>
                  <a:cubicBezTo>
                    <a:pt x="1813" y="437"/>
                    <a:pt x="178" y="4740"/>
                    <a:pt x="78" y="7608"/>
                  </a:cubicBezTo>
                  <a:cubicBezTo>
                    <a:pt x="1" y="10060"/>
                    <a:pt x="2120" y="11294"/>
                    <a:pt x="4350" y="11294"/>
                  </a:cubicBezTo>
                  <a:cubicBezTo>
                    <a:pt x="5002" y="11294"/>
                    <a:pt x="5664" y="11189"/>
                    <a:pt x="6282" y="10977"/>
                  </a:cubicBezTo>
                  <a:cubicBezTo>
                    <a:pt x="8217" y="9877"/>
                    <a:pt x="8584" y="8609"/>
                    <a:pt x="9585" y="5640"/>
                  </a:cubicBezTo>
                  <a:cubicBezTo>
                    <a:pt x="10588" y="2850"/>
                    <a:pt x="8497" y="1"/>
                    <a:pt x="5639" y="1"/>
                  </a:cubicBezTo>
                  <a:close/>
                </a:path>
              </a:pathLst>
            </a:custGeom>
            <a:solidFill>
              <a:srgbClr val="B55B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2" name="Google Shape;2112;p93"/>
            <p:cNvSpPr/>
            <p:nvPr/>
          </p:nvSpPr>
          <p:spPr>
            <a:xfrm>
              <a:off x="5473250" y="1786000"/>
              <a:ext cx="290225" cy="341825"/>
            </a:xfrm>
            <a:custGeom>
              <a:avLst/>
              <a:gdLst/>
              <a:ahLst/>
              <a:cxnLst/>
              <a:rect l="l" t="t" r="r" b="b"/>
              <a:pathLst>
                <a:path w="11609" h="13673" extrusionOk="0">
                  <a:moveTo>
                    <a:pt x="3913" y="0"/>
                  </a:moveTo>
                  <a:cubicBezTo>
                    <a:pt x="3474" y="0"/>
                    <a:pt x="2979" y="120"/>
                    <a:pt x="2435" y="430"/>
                  </a:cubicBezTo>
                  <a:cubicBezTo>
                    <a:pt x="0" y="1797"/>
                    <a:pt x="1435" y="4566"/>
                    <a:pt x="1835" y="6000"/>
                  </a:cubicBezTo>
                  <a:cubicBezTo>
                    <a:pt x="2068" y="6801"/>
                    <a:pt x="1902" y="7702"/>
                    <a:pt x="1401" y="8369"/>
                  </a:cubicBezTo>
                  <a:lnTo>
                    <a:pt x="2202" y="9169"/>
                  </a:lnTo>
                  <a:cubicBezTo>
                    <a:pt x="4370" y="10704"/>
                    <a:pt x="3936" y="13539"/>
                    <a:pt x="3936" y="13539"/>
                  </a:cubicBezTo>
                  <a:cubicBezTo>
                    <a:pt x="4108" y="13460"/>
                    <a:pt x="4289" y="13423"/>
                    <a:pt x="4469" y="13423"/>
                  </a:cubicBezTo>
                  <a:cubicBezTo>
                    <a:pt x="4744" y="13423"/>
                    <a:pt x="5015" y="13511"/>
                    <a:pt x="5237" y="13672"/>
                  </a:cubicBezTo>
                  <a:cubicBezTo>
                    <a:pt x="6538" y="13105"/>
                    <a:pt x="7572" y="12105"/>
                    <a:pt x="8240" y="10870"/>
                  </a:cubicBezTo>
                  <a:cubicBezTo>
                    <a:pt x="9340" y="8736"/>
                    <a:pt x="10174" y="10003"/>
                    <a:pt x="10875" y="7501"/>
                  </a:cubicBezTo>
                  <a:cubicBezTo>
                    <a:pt x="11609" y="5000"/>
                    <a:pt x="9641" y="4766"/>
                    <a:pt x="9641" y="4766"/>
                  </a:cubicBezTo>
                  <a:cubicBezTo>
                    <a:pt x="9641" y="4766"/>
                    <a:pt x="10241" y="4099"/>
                    <a:pt x="9407" y="2198"/>
                  </a:cubicBezTo>
                  <a:cubicBezTo>
                    <a:pt x="9021" y="1316"/>
                    <a:pt x="8319" y="1080"/>
                    <a:pt x="7677" y="1080"/>
                  </a:cubicBezTo>
                  <a:cubicBezTo>
                    <a:pt x="6934" y="1080"/>
                    <a:pt x="6271" y="1397"/>
                    <a:pt x="6271" y="1397"/>
                  </a:cubicBezTo>
                  <a:cubicBezTo>
                    <a:pt x="6271" y="1397"/>
                    <a:pt x="5413" y="0"/>
                    <a:pt x="3913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3" name="Google Shape;2113;p93"/>
            <p:cNvSpPr/>
            <p:nvPr/>
          </p:nvSpPr>
          <p:spPr>
            <a:xfrm>
              <a:off x="5469075" y="1905750"/>
              <a:ext cx="30050" cy="27550"/>
            </a:xfrm>
            <a:custGeom>
              <a:avLst/>
              <a:gdLst/>
              <a:ahLst/>
              <a:cxnLst/>
              <a:rect l="l" t="t" r="r" b="b"/>
              <a:pathLst>
                <a:path w="1202" h="1102" extrusionOk="0">
                  <a:moveTo>
                    <a:pt x="180" y="1"/>
                  </a:moveTo>
                  <a:cubicBezTo>
                    <a:pt x="101" y="1"/>
                    <a:pt x="34" y="55"/>
                    <a:pt x="34" y="109"/>
                  </a:cubicBezTo>
                  <a:cubicBezTo>
                    <a:pt x="1" y="176"/>
                    <a:pt x="67" y="276"/>
                    <a:pt x="134" y="276"/>
                  </a:cubicBezTo>
                  <a:cubicBezTo>
                    <a:pt x="501" y="376"/>
                    <a:pt x="768" y="643"/>
                    <a:pt x="901" y="1010"/>
                  </a:cubicBezTo>
                  <a:cubicBezTo>
                    <a:pt x="901" y="1043"/>
                    <a:pt x="935" y="1077"/>
                    <a:pt x="1001" y="1077"/>
                  </a:cubicBezTo>
                  <a:cubicBezTo>
                    <a:pt x="1018" y="1094"/>
                    <a:pt x="1035" y="1102"/>
                    <a:pt x="1051" y="1102"/>
                  </a:cubicBezTo>
                  <a:cubicBezTo>
                    <a:pt x="1068" y="1102"/>
                    <a:pt x="1085" y="1094"/>
                    <a:pt x="1101" y="1077"/>
                  </a:cubicBezTo>
                  <a:cubicBezTo>
                    <a:pt x="1168" y="1043"/>
                    <a:pt x="1201" y="977"/>
                    <a:pt x="1168" y="910"/>
                  </a:cubicBezTo>
                  <a:cubicBezTo>
                    <a:pt x="1035" y="476"/>
                    <a:pt x="668" y="143"/>
                    <a:pt x="234" y="9"/>
                  </a:cubicBezTo>
                  <a:cubicBezTo>
                    <a:pt x="216" y="3"/>
                    <a:pt x="197" y="1"/>
                    <a:pt x="18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4" name="Google Shape;2114;p93"/>
            <p:cNvSpPr/>
            <p:nvPr/>
          </p:nvSpPr>
          <p:spPr>
            <a:xfrm>
              <a:off x="5437375" y="1932650"/>
              <a:ext cx="124300" cy="56750"/>
            </a:xfrm>
            <a:custGeom>
              <a:avLst/>
              <a:gdLst/>
              <a:ahLst/>
              <a:cxnLst/>
              <a:rect l="l" t="t" r="r" b="b"/>
              <a:pathLst>
                <a:path w="4972" h="2270" extrusionOk="0">
                  <a:moveTo>
                    <a:pt x="568" y="1"/>
                  </a:moveTo>
                  <a:cubicBezTo>
                    <a:pt x="568" y="1"/>
                    <a:pt x="1" y="1902"/>
                    <a:pt x="335" y="2002"/>
                  </a:cubicBezTo>
                  <a:cubicBezTo>
                    <a:pt x="343" y="2004"/>
                    <a:pt x="351" y="2005"/>
                    <a:pt x="360" y="2005"/>
                  </a:cubicBezTo>
                  <a:cubicBezTo>
                    <a:pt x="691" y="2005"/>
                    <a:pt x="1135" y="768"/>
                    <a:pt x="1135" y="768"/>
                  </a:cubicBezTo>
                  <a:lnTo>
                    <a:pt x="4404" y="2269"/>
                  </a:lnTo>
                  <a:lnTo>
                    <a:pt x="4971" y="2169"/>
                  </a:lnTo>
                  <a:lnTo>
                    <a:pt x="56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5" name="Google Shape;2115;p93"/>
            <p:cNvSpPr/>
            <p:nvPr/>
          </p:nvSpPr>
          <p:spPr>
            <a:xfrm>
              <a:off x="5557475" y="1986875"/>
              <a:ext cx="135125" cy="60900"/>
            </a:xfrm>
            <a:custGeom>
              <a:avLst/>
              <a:gdLst/>
              <a:ahLst/>
              <a:cxnLst/>
              <a:rect l="l" t="t" r="r" b="b"/>
              <a:pathLst>
                <a:path w="5405" h="2436" extrusionOk="0">
                  <a:moveTo>
                    <a:pt x="167" y="0"/>
                  </a:moveTo>
                  <a:lnTo>
                    <a:pt x="0" y="300"/>
                  </a:lnTo>
                  <a:cubicBezTo>
                    <a:pt x="3036" y="2268"/>
                    <a:pt x="5071" y="2435"/>
                    <a:pt x="5071" y="2435"/>
                  </a:cubicBezTo>
                  <a:lnTo>
                    <a:pt x="5404" y="1968"/>
                  </a:lnTo>
                  <a:cubicBezTo>
                    <a:pt x="3136" y="1901"/>
                    <a:pt x="167" y="0"/>
                    <a:pt x="1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6" name="Google Shape;2116;p93"/>
            <p:cNvSpPr/>
            <p:nvPr/>
          </p:nvSpPr>
          <p:spPr>
            <a:xfrm>
              <a:off x="5510900" y="1978075"/>
              <a:ext cx="77450" cy="65575"/>
            </a:xfrm>
            <a:custGeom>
              <a:avLst/>
              <a:gdLst/>
              <a:ahLst/>
              <a:cxnLst/>
              <a:rect l="l" t="t" r="r" b="b"/>
              <a:pathLst>
                <a:path w="3098" h="2623" extrusionOk="0">
                  <a:moveTo>
                    <a:pt x="1985" y="1"/>
                  </a:moveTo>
                  <a:cubicBezTo>
                    <a:pt x="1801" y="1"/>
                    <a:pt x="1611" y="48"/>
                    <a:pt x="1430" y="152"/>
                  </a:cubicBezTo>
                  <a:cubicBezTo>
                    <a:pt x="863" y="419"/>
                    <a:pt x="429" y="919"/>
                    <a:pt x="229" y="1520"/>
                  </a:cubicBezTo>
                  <a:cubicBezTo>
                    <a:pt x="0" y="2206"/>
                    <a:pt x="482" y="2622"/>
                    <a:pt x="1108" y="2622"/>
                  </a:cubicBezTo>
                  <a:cubicBezTo>
                    <a:pt x="1212" y="2622"/>
                    <a:pt x="1320" y="2611"/>
                    <a:pt x="1430" y="2587"/>
                  </a:cubicBezTo>
                  <a:cubicBezTo>
                    <a:pt x="2130" y="2420"/>
                    <a:pt x="3098" y="1786"/>
                    <a:pt x="3064" y="986"/>
                  </a:cubicBezTo>
                  <a:cubicBezTo>
                    <a:pt x="2990" y="392"/>
                    <a:pt x="2513" y="1"/>
                    <a:pt x="1985" y="1"/>
                  </a:cubicBezTo>
                  <a:close/>
                </a:path>
              </a:pathLst>
            </a:custGeom>
            <a:solidFill>
              <a:srgbClr val="B55B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7" name="Google Shape;2117;p93"/>
            <p:cNvSpPr/>
            <p:nvPr/>
          </p:nvSpPr>
          <p:spPr>
            <a:xfrm>
              <a:off x="5359000" y="3213575"/>
              <a:ext cx="213500" cy="1023250"/>
            </a:xfrm>
            <a:custGeom>
              <a:avLst/>
              <a:gdLst/>
              <a:ahLst/>
              <a:cxnLst/>
              <a:rect l="l" t="t" r="r" b="b"/>
              <a:pathLst>
                <a:path w="8540" h="40930" extrusionOk="0">
                  <a:moveTo>
                    <a:pt x="0" y="1"/>
                  </a:moveTo>
                  <a:lnTo>
                    <a:pt x="0" y="11942"/>
                  </a:lnTo>
                  <a:lnTo>
                    <a:pt x="1535" y="40930"/>
                  </a:lnTo>
                  <a:lnTo>
                    <a:pt x="8173" y="40930"/>
                  </a:lnTo>
                  <a:lnTo>
                    <a:pt x="7472" y="12509"/>
                  </a:lnTo>
                  <a:lnTo>
                    <a:pt x="8540" y="83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8" name="Google Shape;2118;p93"/>
            <p:cNvSpPr/>
            <p:nvPr/>
          </p:nvSpPr>
          <p:spPr>
            <a:xfrm>
              <a:off x="5448225" y="4232650"/>
              <a:ext cx="85925" cy="144275"/>
            </a:xfrm>
            <a:custGeom>
              <a:avLst/>
              <a:gdLst/>
              <a:ahLst/>
              <a:cxnLst/>
              <a:rect l="l" t="t" r="r" b="b"/>
              <a:pathLst>
                <a:path w="3437" h="5771" extrusionOk="0">
                  <a:moveTo>
                    <a:pt x="3336" y="0"/>
                  </a:moveTo>
                  <a:lnTo>
                    <a:pt x="1" y="367"/>
                  </a:lnTo>
                  <a:lnTo>
                    <a:pt x="401" y="5604"/>
                  </a:lnTo>
                  <a:lnTo>
                    <a:pt x="3436" y="5771"/>
                  </a:lnTo>
                  <a:lnTo>
                    <a:pt x="3336" y="0"/>
                  </a:lnTo>
                  <a:close/>
                </a:path>
              </a:pathLst>
            </a:custGeom>
            <a:solidFill>
              <a:srgbClr val="B55B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9" name="Google Shape;2119;p93"/>
            <p:cNvSpPr/>
            <p:nvPr/>
          </p:nvSpPr>
          <p:spPr>
            <a:xfrm>
              <a:off x="5304950" y="4361900"/>
              <a:ext cx="263400" cy="108450"/>
            </a:xfrm>
            <a:custGeom>
              <a:avLst/>
              <a:gdLst/>
              <a:ahLst/>
              <a:cxnLst/>
              <a:rect l="l" t="t" r="r" b="b"/>
              <a:pathLst>
                <a:path w="10536" h="4338" extrusionOk="0">
                  <a:moveTo>
                    <a:pt x="9401" y="0"/>
                  </a:moveTo>
                  <a:lnTo>
                    <a:pt x="5565" y="67"/>
                  </a:lnTo>
                  <a:cubicBezTo>
                    <a:pt x="5265" y="67"/>
                    <a:pt x="4964" y="167"/>
                    <a:pt x="4731" y="367"/>
                  </a:cubicBezTo>
                  <a:cubicBezTo>
                    <a:pt x="3663" y="1401"/>
                    <a:pt x="3397" y="2235"/>
                    <a:pt x="595" y="2669"/>
                  </a:cubicBezTo>
                  <a:cubicBezTo>
                    <a:pt x="0" y="2735"/>
                    <a:pt x="288" y="4337"/>
                    <a:pt x="1686" y="4337"/>
                  </a:cubicBezTo>
                  <a:cubicBezTo>
                    <a:pt x="1700" y="4337"/>
                    <a:pt x="1714" y="4337"/>
                    <a:pt x="1729" y="4337"/>
                  </a:cubicBezTo>
                  <a:cubicBezTo>
                    <a:pt x="4130" y="4237"/>
                    <a:pt x="3597" y="4003"/>
                    <a:pt x="5632" y="3970"/>
                  </a:cubicBezTo>
                  <a:cubicBezTo>
                    <a:pt x="6210" y="3959"/>
                    <a:pt x="6732" y="3955"/>
                    <a:pt x="7224" y="3955"/>
                  </a:cubicBezTo>
                  <a:cubicBezTo>
                    <a:pt x="8207" y="3955"/>
                    <a:pt x="9067" y="3970"/>
                    <a:pt x="10001" y="3970"/>
                  </a:cubicBezTo>
                  <a:lnTo>
                    <a:pt x="10101" y="3970"/>
                  </a:lnTo>
                  <a:cubicBezTo>
                    <a:pt x="10368" y="3903"/>
                    <a:pt x="10535" y="3636"/>
                    <a:pt x="10468" y="3336"/>
                  </a:cubicBezTo>
                  <a:lnTo>
                    <a:pt x="9734" y="234"/>
                  </a:lnTo>
                  <a:cubicBezTo>
                    <a:pt x="9701" y="100"/>
                    <a:pt x="9568" y="0"/>
                    <a:pt x="940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0" name="Google Shape;2120;p93"/>
            <p:cNvSpPr/>
            <p:nvPr/>
          </p:nvSpPr>
          <p:spPr>
            <a:xfrm>
              <a:off x="5450725" y="4255150"/>
              <a:ext cx="81750" cy="56725"/>
            </a:xfrm>
            <a:custGeom>
              <a:avLst/>
              <a:gdLst/>
              <a:ahLst/>
              <a:cxnLst/>
              <a:rect l="l" t="t" r="r" b="b"/>
              <a:pathLst>
                <a:path w="3270" h="2269" extrusionOk="0">
                  <a:moveTo>
                    <a:pt x="3236" y="1"/>
                  </a:moveTo>
                  <a:lnTo>
                    <a:pt x="1" y="534"/>
                  </a:lnTo>
                  <a:lnTo>
                    <a:pt x="101" y="2269"/>
                  </a:lnTo>
                  <a:lnTo>
                    <a:pt x="3270" y="2169"/>
                  </a:lnTo>
                  <a:lnTo>
                    <a:pt x="323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1" name="Google Shape;2121;p93"/>
            <p:cNvSpPr/>
            <p:nvPr/>
          </p:nvSpPr>
          <p:spPr>
            <a:xfrm>
              <a:off x="5388175" y="4224300"/>
              <a:ext cx="188500" cy="70075"/>
            </a:xfrm>
            <a:custGeom>
              <a:avLst/>
              <a:gdLst/>
              <a:ahLst/>
              <a:cxnLst/>
              <a:rect l="l" t="t" r="r" b="b"/>
              <a:pathLst>
                <a:path w="7540" h="2803" extrusionOk="0">
                  <a:moveTo>
                    <a:pt x="7540" y="0"/>
                  </a:moveTo>
                  <a:lnTo>
                    <a:pt x="1" y="201"/>
                  </a:lnTo>
                  <a:lnTo>
                    <a:pt x="468" y="2802"/>
                  </a:lnTo>
                  <a:lnTo>
                    <a:pt x="7339" y="2536"/>
                  </a:lnTo>
                  <a:lnTo>
                    <a:pt x="754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2" name="Google Shape;2122;p93"/>
            <p:cNvSpPr/>
            <p:nvPr/>
          </p:nvSpPr>
          <p:spPr>
            <a:xfrm>
              <a:off x="5572475" y="3193550"/>
              <a:ext cx="309425" cy="1043275"/>
            </a:xfrm>
            <a:custGeom>
              <a:avLst/>
              <a:gdLst/>
              <a:ahLst/>
              <a:cxnLst/>
              <a:rect l="l" t="t" r="r" b="b"/>
              <a:pathLst>
                <a:path w="12377" h="41731" extrusionOk="0">
                  <a:moveTo>
                    <a:pt x="1" y="1"/>
                  </a:moveTo>
                  <a:lnTo>
                    <a:pt x="701" y="12743"/>
                  </a:lnTo>
                  <a:lnTo>
                    <a:pt x="6439" y="41731"/>
                  </a:lnTo>
                  <a:lnTo>
                    <a:pt x="12376" y="41030"/>
                  </a:lnTo>
                  <a:lnTo>
                    <a:pt x="7940" y="12276"/>
                  </a:lnTo>
                  <a:lnTo>
                    <a:pt x="7606" y="3737"/>
                  </a:lnTo>
                  <a:lnTo>
                    <a:pt x="6772" y="80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3" name="Google Shape;2123;p93"/>
            <p:cNvSpPr/>
            <p:nvPr/>
          </p:nvSpPr>
          <p:spPr>
            <a:xfrm>
              <a:off x="5772625" y="4200950"/>
              <a:ext cx="101775" cy="148475"/>
            </a:xfrm>
            <a:custGeom>
              <a:avLst/>
              <a:gdLst/>
              <a:ahLst/>
              <a:cxnLst/>
              <a:rect l="l" t="t" r="r" b="b"/>
              <a:pathLst>
                <a:path w="4071" h="5939" extrusionOk="0">
                  <a:moveTo>
                    <a:pt x="3236" y="0"/>
                  </a:moveTo>
                  <a:lnTo>
                    <a:pt x="1" y="768"/>
                  </a:lnTo>
                  <a:lnTo>
                    <a:pt x="1035" y="5938"/>
                  </a:lnTo>
                  <a:lnTo>
                    <a:pt x="4070" y="5738"/>
                  </a:lnTo>
                  <a:lnTo>
                    <a:pt x="3236" y="0"/>
                  </a:lnTo>
                  <a:close/>
                </a:path>
              </a:pathLst>
            </a:custGeom>
            <a:solidFill>
              <a:srgbClr val="B55B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4" name="Google Shape;2124;p93"/>
            <p:cNvSpPr/>
            <p:nvPr/>
          </p:nvSpPr>
          <p:spPr>
            <a:xfrm>
              <a:off x="5654400" y="4327700"/>
              <a:ext cx="263350" cy="132375"/>
            </a:xfrm>
            <a:custGeom>
              <a:avLst/>
              <a:gdLst/>
              <a:ahLst/>
              <a:cxnLst/>
              <a:rect l="l" t="t" r="r" b="b"/>
              <a:pathLst>
                <a:path w="10534" h="5295" extrusionOk="0">
                  <a:moveTo>
                    <a:pt x="8966" y="1"/>
                  </a:moveTo>
                  <a:lnTo>
                    <a:pt x="5163" y="568"/>
                  </a:lnTo>
                  <a:cubicBezTo>
                    <a:pt x="4863" y="601"/>
                    <a:pt x="4563" y="735"/>
                    <a:pt x="4363" y="968"/>
                  </a:cubicBezTo>
                  <a:cubicBezTo>
                    <a:pt x="3429" y="2102"/>
                    <a:pt x="3262" y="3003"/>
                    <a:pt x="560" y="3737"/>
                  </a:cubicBezTo>
                  <a:cubicBezTo>
                    <a:pt x="0" y="3892"/>
                    <a:pt x="397" y="5294"/>
                    <a:pt x="1616" y="5294"/>
                  </a:cubicBezTo>
                  <a:cubicBezTo>
                    <a:pt x="1704" y="5294"/>
                    <a:pt x="1797" y="5287"/>
                    <a:pt x="1894" y="5271"/>
                  </a:cubicBezTo>
                  <a:cubicBezTo>
                    <a:pt x="4263" y="4904"/>
                    <a:pt x="3695" y="4737"/>
                    <a:pt x="5730" y="4437"/>
                  </a:cubicBezTo>
                  <a:cubicBezTo>
                    <a:pt x="7431" y="4170"/>
                    <a:pt x="8666" y="4070"/>
                    <a:pt x="10033" y="3904"/>
                  </a:cubicBezTo>
                  <a:cubicBezTo>
                    <a:pt x="10067" y="3904"/>
                    <a:pt x="10100" y="3904"/>
                    <a:pt x="10133" y="3870"/>
                  </a:cubicBezTo>
                  <a:cubicBezTo>
                    <a:pt x="10400" y="3770"/>
                    <a:pt x="10534" y="3470"/>
                    <a:pt x="10434" y="3203"/>
                  </a:cubicBezTo>
                  <a:lnTo>
                    <a:pt x="9300" y="201"/>
                  </a:lnTo>
                  <a:cubicBezTo>
                    <a:pt x="9233" y="67"/>
                    <a:pt x="9099" y="1"/>
                    <a:pt x="8966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5" name="Google Shape;2125;p93"/>
            <p:cNvSpPr/>
            <p:nvPr/>
          </p:nvSpPr>
          <p:spPr>
            <a:xfrm>
              <a:off x="5777625" y="4223475"/>
              <a:ext cx="86750" cy="65900"/>
            </a:xfrm>
            <a:custGeom>
              <a:avLst/>
              <a:gdLst/>
              <a:ahLst/>
              <a:cxnLst/>
              <a:rect l="l" t="t" r="r" b="b"/>
              <a:pathLst>
                <a:path w="3470" h="2636" extrusionOk="0">
                  <a:moveTo>
                    <a:pt x="3170" y="0"/>
                  </a:moveTo>
                  <a:lnTo>
                    <a:pt x="1" y="934"/>
                  </a:lnTo>
                  <a:lnTo>
                    <a:pt x="334" y="2635"/>
                  </a:lnTo>
                  <a:lnTo>
                    <a:pt x="3470" y="2135"/>
                  </a:lnTo>
                  <a:lnTo>
                    <a:pt x="317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6" name="Google Shape;2126;p93"/>
            <p:cNvSpPr/>
            <p:nvPr/>
          </p:nvSpPr>
          <p:spPr>
            <a:xfrm>
              <a:off x="5711750" y="4187600"/>
              <a:ext cx="188500" cy="90925"/>
            </a:xfrm>
            <a:custGeom>
              <a:avLst/>
              <a:gdLst/>
              <a:ahLst/>
              <a:cxnLst/>
              <a:rect l="l" t="t" r="r" b="b"/>
              <a:pathLst>
                <a:path w="7540" h="3637" extrusionOk="0">
                  <a:moveTo>
                    <a:pt x="7406" y="1"/>
                  </a:moveTo>
                  <a:lnTo>
                    <a:pt x="0" y="1135"/>
                  </a:lnTo>
                  <a:lnTo>
                    <a:pt x="768" y="3637"/>
                  </a:lnTo>
                  <a:lnTo>
                    <a:pt x="7539" y="2503"/>
                  </a:lnTo>
                  <a:lnTo>
                    <a:pt x="740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7" name="Google Shape;2127;p93"/>
            <p:cNvSpPr/>
            <p:nvPr/>
          </p:nvSpPr>
          <p:spPr>
            <a:xfrm>
              <a:off x="5359000" y="3317825"/>
              <a:ext cx="196825" cy="369450"/>
            </a:xfrm>
            <a:custGeom>
              <a:avLst/>
              <a:gdLst/>
              <a:ahLst/>
              <a:cxnLst/>
              <a:rect l="l" t="t" r="r" b="b"/>
              <a:pathLst>
                <a:path w="7873" h="14778" extrusionOk="0">
                  <a:moveTo>
                    <a:pt x="0" y="0"/>
                  </a:moveTo>
                  <a:lnTo>
                    <a:pt x="0" y="7772"/>
                  </a:lnTo>
                  <a:lnTo>
                    <a:pt x="367" y="14777"/>
                  </a:lnTo>
                  <a:lnTo>
                    <a:pt x="7639" y="14110"/>
                  </a:lnTo>
                  <a:lnTo>
                    <a:pt x="7472" y="8339"/>
                  </a:lnTo>
                  <a:lnTo>
                    <a:pt x="7873" y="4136"/>
                  </a:lnTo>
                  <a:lnTo>
                    <a:pt x="427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8" name="Google Shape;2128;p93"/>
            <p:cNvSpPr/>
            <p:nvPr/>
          </p:nvSpPr>
          <p:spPr>
            <a:xfrm>
              <a:off x="5572475" y="3193550"/>
              <a:ext cx="226025" cy="485375"/>
            </a:xfrm>
            <a:custGeom>
              <a:avLst/>
              <a:gdLst/>
              <a:ahLst/>
              <a:cxnLst/>
              <a:rect l="l" t="t" r="r" b="b"/>
              <a:pathLst>
                <a:path w="9041" h="19415" extrusionOk="0">
                  <a:moveTo>
                    <a:pt x="1" y="1"/>
                  </a:moveTo>
                  <a:lnTo>
                    <a:pt x="701" y="12743"/>
                  </a:lnTo>
                  <a:lnTo>
                    <a:pt x="1936" y="18981"/>
                  </a:lnTo>
                  <a:lnTo>
                    <a:pt x="9041" y="19415"/>
                  </a:lnTo>
                  <a:lnTo>
                    <a:pt x="7940" y="12276"/>
                  </a:lnTo>
                  <a:lnTo>
                    <a:pt x="7673" y="5238"/>
                  </a:lnTo>
                  <a:lnTo>
                    <a:pt x="6772" y="80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9" name="Google Shape;2129;p93"/>
            <p:cNvSpPr/>
            <p:nvPr/>
          </p:nvSpPr>
          <p:spPr>
            <a:xfrm>
              <a:off x="5076300" y="2389675"/>
              <a:ext cx="175150" cy="129250"/>
            </a:xfrm>
            <a:custGeom>
              <a:avLst/>
              <a:gdLst/>
              <a:ahLst/>
              <a:cxnLst/>
              <a:rect l="l" t="t" r="r" b="b"/>
              <a:pathLst>
                <a:path w="7006" h="5170" extrusionOk="0">
                  <a:moveTo>
                    <a:pt x="1561" y="0"/>
                  </a:moveTo>
                  <a:cubicBezTo>
                    <a:pt x="1314" y="0"/>
                    <a:pt x="1060" y="35"/>
                    <a:pt x="834" y="133"/>
                  </a:cubicBezTo>
                  <a:cubicBezTo>
                    <a:pt x="67" y="500"/>
                    <a:pt x="0" y="2635"/>
                    <a:pt x="1168" y="3535"/>
                  </a:cubicBezTo>
                  <a:cubicBezTo>
                    <a:pt x="1688" y="3926"/>
                    <a:pt x="2077" y="4003"/>
                    <a:pt x="2484" y="4003"/>
                  </a:cubicBezTo>
                  <a:cubicBezTo>
                    <a:pt x="2749" y="4003"/>
                    <a:pt x="3022" y="3970"/>
                    <a:pt x="3343" y="3970"/>
                  </a:cubicBezTo>
                  <a:cubicBezTo>
                    <a:pt x="3667" y="3970"/>
                    <a:pt x="4039" y="4003"/>
                    <a:pt x="4504" y="4136"/>
                  </a:cubicBezTo>
                  <a:lnTo>
                    <a:pt x="7005" y="5170"/>
                  </a:lnTo>
                  <a:lnTo>
                    <a:pt x="7005" y="2835"/>
                  </a:lnTo>
                  <a:lnTo>
                    <a:pt x="4504" y="1968"/>
                  </a:lnTo>
                  <a:cubicBezTo>
                    <a:pt x="4504" y="1968"/>
                    <a:pt x="4437" y="600"/>
                    <a:pt x="2702" y="200"/>
                  </a:cubicBezTo>
                  <a:cubicBezTo>
                    <a:pt x="2702" y="200"/>
                    <a:pt x="2154" y="0"/>
                    <a:pt x="1561" y="0"/>
                  </a:cubicBezTo>
                  <a:close/>
                </a:path>
              </a:pathLst>
            </a:custGeom>
            <a:solidFill>
              <a:srgbClr val="B55B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0" name="Google Shape;2130;p93"/>
            <p:cNvSpPr/>
            <p:nvPr/>
          </p:nvSpPr>
          <p:spPr>
            <a:xfrm>
              <a:off x="5199725" y="2446350"/>
              <a:ext cx="226000" cy="160975"/>
            </a:xfrm>
            <a:custGeom>
              <a:avLst/>
              <a:gdLst/>
              <a:ahLst/>
              <a:cxnLst/>
              <a:rect l="l" t="t" r="r" b="b"/>
              <a:pathLst>
                <a:path w="9040" h="6439" extrusionOk="0">
                  <a:moveTo>
                    <a:pt x="1301" y="1"/>
                  </a:moveTo>
                  <a:cubicBezTo>
                    <a:pt x="1301" y="1"/>
                    <a:pt x="0" y="1369"/>
                    <a:pt x="167" y="2870"/>
                  </a:cubicBezTo>
                  <a:lnTo>
                    <a:pt x="7672" y="6439"/>
                  </a:lnTo>
                  <a:lnTo>
                    <a:pt x="9040" y="2102"/>
                  </a:lnTo>
                  <a:lnTo>
                    <a:pt x="130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1" name="Google Shape;2131;p93"/>
            <p:cNvSpPr/>
            <p:nvPr/>
          </p:nvSpPr>
          <p:spPr>
            <a:xfrm>
              <a:off x="5199725" y="2446350"/>
              <a:ext cx="226000" cy="160975"/>
            </a:xfrm>
            <a:custGeom>
              <a:avLst/>
              <a:gdLst/>
              <a:ahLst/>
              <a:cxnLst/>
              <a:rect l="l" t="t" r="r" b="b"/>
              <a:pathLst>
                <a:path w="9040" h="6439" extrusionOk="0">
                  <a:moveTo>
                    <a:pt x="1301" y="1"/>
                  </a:moveTo>
                  <a:cubicBezTo>
                    <a:pt x="1301" y="1"/>
                    <a:pt x="0" y="1369"/>
                    <a:pt x="167" y="2870"/>
                  </a:cubicBezTo>
                  <a:lnTo>
                    <a:pt x="7672" y="6439"/>
                  </a:lnTo>
                  <a:lnTo>
                    <a:pt x="9040" y="2102"/>
                  </a:lnTo>
                  <a:lnTo>
                    <a:pt x="130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2" name="Google Shape;2132;p93"/>
            <p:cNvSpPr/>
            <p:nvPr/>
          </p:nvSpPr>
          <p:spPr>
            <a:xfrm>
              <a:off x="5107150" y="2361500"/>
              <a:ext cx="51725" cy="43200"/>
            </a:xfrm>
            <a:custGeom>
              <a:avLst/>
              <a:gdLst/>
              <a:ahLst/>
              <a:cxnLst/>
              <a:rect l="l" t="t" r="r" b="b"/>
              <a:pathLst>
                <a:path w="2069" h="1728" extrusionOk="0">
                  <a:moveTo>
                    <a:pt x="481" y="1"/>
                  </a:moveTo>
                  <a:cubicBezTo>
                    <a:pt x="451" y="1"/>
                    <a:pt x="424" y="9"/>
                    <a:pt x="401" y="26"/>
                  </a:cubicBezTo>
                  <a:cubicBezTo>
                    <a:pt x="1" y="259"/>
                    <a:pt x="801" y="1694"/>
                    <a:pt x="801" y="1694"/>
                  </a:cubicBezTo>
                  <a:lnTo>
                    <a:pt x="2069" y="1727"/>
                  </a:lnTo>
                  <a:cubicBezTo>
                    <a:pt x="2069" y="1727"/>
                    <a:pt x="928" y="1"/>
                    <a:pt x="481" y="1"/>
                  </a:cubicBezTo>
                  <a:close/>
                </a:path>
              </a:pathLst>
            </a:custGeom>
            <a:solidFill>
              <a:srgbClr val="B55B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3" name="Google Shape;2133;p93"/>
            <p:cNvSpPr/>
            <p:nvPr/>
          </p:nvSpPr>
          <p:spPr>
            <a:xfrm>
              <a:off x="5425700" y="2168750"/>
              <a:ext cx="233525" cy="59975"/>
            </a:xfrm>
            <a:custGeom>
              <a:avLst/>
              <a:gdLst/>
              <a:ahLst/>
              <a:cxnLst/>
              <a:rect l="l" t="t" r="r" b="b"/>
              <a:pathLst>
                <a:path w="9341" h="2399" extrusionOk="0">
                  <a:moveTo>
                    <a:pt x="5880" y="0"/>
                  </a:moveTo>
                  <a:cubicBezTo>
                    <a:pt x="4423" y="0"/>
                    <a:pt x="2632" y="154"/>
                    <a:pt x="1502" y="798"/>
                  </a:cubicBezTo>
                  <a:lnTo>
                    <a:pt x="1" y="2399"/>
                  </a:lnTo>
                  <a:cubicBezTo>
                    <a:pt x="1" y="2399"/>
                    <a:pt x="3704" y="2299"/>
                    <a:pt x="9341" y="1898"/>
                  </a:cubicBezTo>
                  <a:lnTo>
                    <a:pt x="8274" y="130"/>
                  </a:lnTo>
                  <a:cubicBezTo>
                    <a:pt x="8274" y="130"/>
                    <a:pt x="7218" y="0"/>
                    <a:pt x="58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4" name="Google Shape;2134;p93"/>
            <p:cNvSpPr/>
            <p:nvPr/>
          </p:nvSpPr>
          <p:spPr>
            <a:xfrm>
              <a:off x="5425700" y="2168750"/>
              <a:ext cx="233525" cy="59975"/>
            </a:xfrm>
            <a:custGeom>
              <a:avLst/>
              <a:gdLst/>
              <a:ahLst/>
              <a:cxnLst/>
              <a:rect l="l" t="t" r="r" b="b"/>
              <a:pathLst>
                <a:path w="9341" h="2399" extrusionOk="0">
                  <a:moveTo>
                    <a:pt x="5880" y="0"/>
                  </a:moveTo>
                  <a:cubicBezTo>
                    <a:pt x="4423" y="0"/>
                    <a:pt x="2632" y="154"/>
                    <a:pt x="1502" y="798"/>
                  </a:cubicBezTo>
                  <a:lnTo>
                    <a:pt x="1" y="2399"/>
                  </a:lnTo>
                  <a:cubicBezTo>
                    <a:pt x="1" y="2399"/>
                    <a:pt x="3704" y="2299"/>
                    <a:pt x="9341" y="1898"/>
                  </a:cubicBezTo>
                  <a:lnTo>
                    <a:pt x="8274" y="130"/>
                  </a:lnTo>
                  <a:cubicBezTo>
                    <a:pt x="8274" y="130"/>
                    <a:pt x="7218" y="0"/>
                    <a:pt x="58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5" name="Google Shape;2135;p93"/>
            <p:cNvSpPr/>
            <p:nvPr/>
          </p:nvSpPr>
          <p:spPr>
            <a:xfrm>
              <a:off x="5318125" y="2201325"/>
              <a:ext cx="505400" cy="1449250"/>
            </a:xfrm>
            <a:custGeom>
              <a:avLst/>
              <a:gdLst/>
              <a:ahLst/>
              <a:cxnLst/>
              <a:rect l="l" t="t" r="r" b="b"/>
              <a:pathLst>
                <a:path w="20216" h="57970" extrusionOk="0">
                  <a:moveTo>
                    <a:pt x="9984" y="1"/>
                  </a:moveTo>
                  <a:cubicBezTo>
                    <a:pt x="5749" y="1"/>
                    <a:pt x="1773" y="1418"/>
                    <a:pt x="1035" y="2964"/>
                  </a:cubicBezTo>
                  <a:cubicBezTo>
                    <a:pt x="1" y="5199"/>
                    <a:pt x="101" y="57903"/>
                    <a:pt x="101" y="57903"/>
                  </a:cubicBezTo>
                  <a:lnTo>
                    <a:pt x="12143" y="57336"/>
                  </a:lnTo>
                  <a:lnTo>
                    <a:pt x="11743" y="39223"/>
                  </a:lnTo>
                  <a:lnTo>
                    <a:pt x="14044" y="57336"/>
                  </a:lnTo>
                  <a:lnTo>
                    <a:pt x="20215" y="57970"/>
                  </a:lnTo>
                  <a:cubicBezTo>
                    <a:pt x="20215" y="57970"/>
                    <a:pt x="19348" y="44427"/>
                    <a:pt x="18181" y="34653"/>
                  </a:cubicBezTo>
                  <a:cubicBezTo>
                    <a:pt x="17780" y="31417"/>
                    <a:pt x="17447" y="28582"/>
                    <a:pt x="17247" y="26814"/>
                  </a:cubicBezTo>
                  <a:cubicBezTo>
                    <a:pt x="16813" y="22778"/>
                    <a:pt x="16813" y="18708"/>
                    <a:pt x="17247" y="14672"/>
                  </a:cubicBezTo>
                  <a:cubicBezTo>
                    <a:pt x="17847" y="8368"/>
                    <a:pt x="18814" y="2263"/>
                    <a:pt x="15545" y="962"/>
                  </a:cubicBezTo>
                  <a:cubicBezTo>
                    <a:pt x="13816" y="283"/>
                    <a:pt x="11874" y="1"/>
                    <a:pt x="99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6" name="Google Shape;2136;p93"/>
            <p:cNvSpPr/>
            <p:nvPr/>
          </p:nvSpPr>
          <p:spPr>
            <a:xfrm>
              <a:off x="5314800" y="3011775"/>
              <a:ext cx="110925" cy="64225"/>
            </a:xfrm>
            <a:custGeom>
              <a:avLst/>
              <a:gdLst/>
              <a:ahLst/>
              <a:cxnLst/>
              <a:rect l="l" t="t" r="r" b="b"/>
              <a:pathLst>
                <a:path w="4437" h="2569" extrusionOk="0">
                  <a:moveTo>
                    <a:pt x="0" y="0"/>
                  </a:moveTo>
                  <a:lnTo>
                    <a:pt x="0" y="1901"/>
                  </a:lnTo>
                  <a:lnTo>
                    <a:pt x="2202" y="2569"/>
                  </a:lnTo>
                  <a:lnTo>
                    <a:pt x="4437" y="2235"/>
                  </a:lnTo>
                  <a:lnTo>
                    <a:pt x="4437" y="3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7" name="Google Shape;2137;p93"/>
            <p:cNvSpPr/>
            <p:nvPr/>
          </p:nvSpPr>
          <p:spPr>
            <a:xfrm>
              <a:off x="5314800" y="3011775"/>
              <a:ext cx="110925" cy="64225"/>
            </a:xfrm>
            <a:custGeom>
              <a:avLst/>
              <a:gdLst/>
              <a:ahLst/>
              <a:cxnLst/>
              <a:rect l="l" t="t" r="r" b="b"/>
              <a:pathLst>
                <a:path w="4437" h="2569" extrusionOk="0">
                  <a:moveTo>
                    <a:pt x="0" y="0"/>
                  </a:moveTo>
                  <a:lnTo>
                    <a:pt x="0" y="1901"/>
                  </a:lnTo>
                  <a:lnTo>
                    <a:pt x="2202" y="2569"/>
                  </a:lnTo>
                  <a:lnTo>
                    <a:pt x="4437" y="2235"/>
                  </a:lnTo>
                  <a:lnTo>
                    <a:pt x="4437" y="3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8" name="Google Shape;2138;p93"/>
            <p:cNvSpPr/>
            <p:nvPr/>
          </p:nvSpPr>
          <p:spPr>
            <a:xfrm>
              <a:off x="5325650" y="2272900"/>
              <a:ext cx="145950" cy="439500"/>
            </a:xfrm>
            <a:custGeom>
              <a:avLst/>
              <a:gdLst/>
              <a:ahLst/>
              <a:cxnLst/>
              <a:rect l="l" t="t" r="r" b="b"/>
              <a:pathLst>
                <a:path w="5838" h="17580" extrusionOk="0">
                  <a:moveTo>
                    <a:pt x="5604" y="1"/>
                  </a:moveTo>
                  <a:lnTo>
                    <a:pt x="4170" y="1368"/>
                  </a:lnTo>
                  <a:lnTo>
                    <a:pt x="134" y="10875"/>
                  </a:lnTo>
                  <a:cubicBezTo>
                    <a:pt x="67" y="12943"/>
                    <a:pt x="33" y="15178"/>
                    <a:pt x="0" y="17580"/>
                  </a:cubicBezTo>
                  <a:cubicBezTo>
                    <a:pt x="5837" y="9241"/>
                    <a:pt x="5604" y="1"/>
                    <a:pt x="560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9" name="Google Shape;2139;p93"/>
            <p:cNvSpPr/>
            <p:nvPr/>
          </p:nvSpPr>
          <p:spPr>
            <a:xfrm>
              <a:off x="4921175" y="2272900"/>
              <a:ext cx="209350" cy="248550"/>
            </a:xfrm>
            <a:custGeom>
              <a:avLst/>
              <a:gdLst/>
              <a:ahLst/>
              <a:cxnLst/>
              <a:rect l="l" t="t" r="r" b="b"/>
              <a:pathLst>
                <a:path w="8374" h="9942" extrusionOk="0">
                  <a:moveTo>
                    <a:pt x="468" y="1"/>
                  </a:moveTo>
                  <a:cubicBezTo>
                    <a:pt x="201" y="1"/>
                    <a:pt x="1" y="201"/>
                    <a:pt x="34" y="468"/>
                  </a:cubicBezTo>
                  <a:lnTo>
                    <a:pt x="1002" y="9541"/>
                  </a:lnTo>
                  <a:cubicBezTo>
                    <a:pt x="1002" y="9774"/>
                    <a:pt x="1202" y="9941"/>
                    <a:pt x="1402" y="9941"/>
                  </a:cubicBezTo>
                  <a:lnTo>
                    <a:pt x="7907" y="9941"/>
                  </a:lnTo>
                  <a:cubicBezTo>
                    <a:pt x="8173" y="9941"/>
                    <a:pt x="8374" y="9708"/>
                    <a:pt x="8340" y="9441"/>
                  </a:cubicBezTo>
                  <a:lnTo>
                    <a:pt x="7373" y="368"/>
                  </a:lnTo>
                  <a:cubicBezTo>
                    <a:pt x="7339" y="167"/>
                    <a:pt x="7173" y="1"/>
                    <a:pt x="69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0" name="Google Shape;2140;p93"/>
            <p:cNvSpPr/>
            <p:nvPr/>
          </p:nvSpPr>
          <p:spPr>
            <a:xfrm>
              <a:off x="4921175" y="2272900"/>
              <a:ext cx="209350" cy="248550"/>
            </a:xfrm>
            <a:custGeom>
              <a:avLst/>
              <a:gdLst/>
              <a:ahLst/>
              <a:cxnLst/>
              <a:rect l="l" t="t" r="r" b="b"/>
              <a:pathLst>
                <a:path w="8374" h="9942" extrusionOk="0">
                  <a:moveTo>
                    <a:pt x="468" y="1"/>
                  </a:moveTo>
                  <a:cubicBezTo>
                    <a:pt x="201" y="1"/>
                    <a:pt x="1" y="201"/>
                    <a:pt x="34" y="468"/>
                  </a:cubicBezTo>
                  <a:lnTo>
                    <a:pt x="1002" y="9541"/>
                  </a:lnTo>
                  <a:cubicBezTo>
                    <a:pt x="1002" y="9774"/>
                    <a:pt x="1202" y="9941"/>
                    <a:pt x="1402" y="9941"/>
                  </a:cubicBezTo>
                  <a:lnTo>
                    <a:pt x="7907" y="9941"/>
                  </a:lnTo>
                  <a:cubicBezTo>
                    <a:pt x="8173" y="9941"/>
                    <a:pt x="8374" y="9708"/>
                    <a:pt x="8340" y="9441"/>
                  </a:cubicBezTo>
                  <a:lnTo>
                    <a:pt x="7373" y="368"/>
                  </a:lnTo>
                  <a:cubicBezTo>
                    <a:pt x="7339" y="167"/>
                    <a:pt x="7173" y="1"/>
                    <a:pt x="697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1" name="Google Shape;2141;p93"/>
            <p:cNvSpPr/>
            <p:nvPr/>
          </p:nvSpPr>
          <p:spPr>
            <a:xfrm>
              <a:off x="4932850" y="2287075"/>
              <a:ext cx="185175" cy="220175"/>
            </a:xfrm>
            <a:custGeom>
              <a:avLst/>
              <a:gdLst/>
              <a:ahLst/>
              <a:cxnLst/>
              <a:rect l="l" t="t" r="r" b="b"/>
              <a:pathLst>
                <a:path w="7407" h="8807" extrusionOk="0">
                  <a:moveTo>
                    <a:pt x="401" y="1"/>
                  </a:moveTo>
                  <a:cubicBezTo>
                    <a:pt x="168" y="1"/>
                    <a:pt x="1" y="201"/>
                    <a:pt x="34" y="401"/>
                  </a:cubicBezTo>
                  <a:lnTo>
                    <a:pt x="868" y="8440"/>
                  </a:lnTo>
                  <a:cubicBezTo>
                    <a:pt x="868" y="8640"/>
                    <a:pt x="1068" y="8807"/>
                    <a:pt x="1268" y="8807"/>
                  </a:cubicBezTo>
                  <a:lnTo>
                    <a:pt x="7006" y="8807"/>
                  </a:lnTo>
                  <a:cubicBezTo>
                    <a:pt x="7239" y="8807"/>
                    <a:pt x="7406" y="8607"/>
                    <a:pt x="7406" y="8373"/>
                  </a:cubicBezTo>
                  <a:lnTo>
                    <a:pt x="6572" y="334"/>
                  </a:lnTo>
                  <a:cubicBezTo>
                    <a:pt x="6539" y="134"/>
                    <a:pt x="6372" y="1"/>
                    <a:pt x="61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2" name="Google Shape;2142;p93"/>
            <p:cNvSpPr/>
            <p:nvPr/>
          </p:nvSpPr>
          <p:spPr>
            <a:xfrm>
              <a:off x="4932850" y="2287075"/>
              <a:ext cx="185175" cy="220175"/>
            </a:xfrm>
            <a:custGeom>
              <a:avLst/>
              <a:gdLst/>
              <a:ahLst/>
              <a:cxnLst/>
              <a:rect l="l" t="t" r="r" b="b"/>
              <a:pathLst>
                <a:path w="7407" h="8807" extrusionOk="0">
                  <a:moveTo>
                    <a:pt x="401" y="1"/>
                  </a:moveTo>
                  <a:cubicBezTo>
                    <a:pt x="168" y="1"/>
                    <a:pt x="1" y="201"/>
                    <a:pt x="34" y="401"/>
                  </a:cubicBezTo>
                  <a:lnTo>
                    <a:pt x="868" y="8440"/>
                  </a:lnTo>
                  <a:cubicBezTo>
                    <a:pt x="868" y="8640"/>
                    <a:pt x="1068" y="8807"/>
                    <a:pt x="1268" y="8807"/>
                  </a:cubicBezTo>
                  <a:lnTo>
                    <a:pt x="7006" y="8807"/>
                  </a:lnTo>
                  <a:cubicBezTo>
                    <a:pt x="7239" y="8807"/>
                    <a:pt x="7406" y="8607"/>
                    <a:pt x="7406" y="8373"/>
                  </a:cubicBezTo>
                  <a:lnTo>
                    <a:pt x="6572" y="334"/>
                  </a:lnTo>
                  <a:cubicBezTo>
                    <a:pt x="6539" y="134"/>
                    <a:pt x="6372" y="1"/>
                    <a:pt x="617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3" name="Google Shape;2143;p93"/>
            <p:cNvSpPr/>
            <p:nvPr/>
          </p:nvSpPr>
          <p:spPr>
            <a:xfrm>
              <a:off x="4912075" y="2272825"/>
              <a:ext cx="44150" cy="247875"/>
            </a:xfrm>
            <a:custGeom>
              <a:avLst/>
              <a:gdLst/>
              <a:ahLst/>
              <a:cxnLst/>
              <a:rect l="l" t="t" r="r" b="b"/>
              <a:pathLst>
                <a:path w="1766" h="9915" extrusionOk="0">
                  <a:moveTo>
                    <a:pt x="414" y="0"/>
                  </a:moveTo>
                  <a:cubicBezTo>
                    <a:pt x="173" y="0"/>
                    <a:pt x="0" y="221"/>
                    <a:pt x="31" y="471"/>
                  </a:cubicBezTo>
                  <a:lnTo>
                    <a:pt x="999" y="9544"/>
                  </a:lnTo>
                  <a:cubicBezTo>
                    <a:pt x="1029" y="9757"/>
                    <a:pt x="1171" y="9915"/>
                    <a:pt x="1374" y="9915"/>
                  </a:cubicBezTo>
                  <a:cubicBezTo>
                    <a:pt x="1393" y="9915"/>
                    <a:pt x="1412" y="9914"/>
                    <a:pt x="1432" y="9911"/>
                  </a:cubicBezTo>
                  <a:lnTo>
                    <a:pt x="1663" y="9911"/>
                  </a:lnTo>
                  <a:cubicBezTo>
                    <a:pt x="1502" y="9884"/>
                    <a:pt x="1366" y="9737"/>
                    <a:pt x="1366" y="9544"/>
                  </a:cubicBezTo>
                  <a:lnTo>
                    <a:pt x="398" y="471"/>
                  </a:lnTo>
                  <a:cubicBezTo>
                    <a:pt x="365" y="204"/>
                    <a:pt x="565" y="4"/>
                    <a:pt x="832" y="4"/>
                  </a:cubicBezTo>
                  <a:lnTo>
                    <a:pt x="465" y="4"/>
                  </a:lnTo>
                  <a:cubicBezTo>
                    <a:pt x="448" y="1"/>
                    <a:pt x="431" y="0"/>
                    <a:pt x="414" y="0"/>
                  </a:cubicBezTo>
                  <a:close/>
                  <a:moveTo>
                    <a:pt x="1663" y="9911"/>
                  </a:moveTo>
                  <a:cubicBezTo>
                    <a:pt x="1680" y="9913"/>
                    <a:pt x="1697" y="9915"/>
                    <a:pt x="1715" y="9915"/>
                  </a:cubicBezTo>
                  <a:cubicBezTo>
                    <a:pt x="1732" y="9915"/>
                    <a:pt x="1749" y="9914"/>
                    <a:pt x="1766" y="991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4" name="Google Shape;2144;p93"/>
            <p:cNvSpPr/>
            <p:nvPr/>
          </p:nvSpPr>
          <p:spPr>
            <a:xfrm>
              <a:off x="4912075" y="2272825"/>
              <a:ext cx="44150" cy="247875"/>
            </a:xfrm>
            <a:custGeom>
              <a:avLst/>
              <a:gdLst/>
              <a:ahLst/>
              <a:cxnLst/>
              <a:rect l="l" t="t" r="r" b="b"/>
              <a:pathLst>
                <a:path w="1766" h="9915" extrusionOk="0">
                  <a:moveTo>
                    <a:pt x="414" y="0"/>
                  </a:moveTo>
                  <a:cubicBezTo>
                    <a:pt x="173" y="0"/>
                    <a:pt x="0" y="221"/>
                    <a:pt x="31" y="471"/>
                  </a:cubicBezTo>
                  <a:lnTo>
                    <a:pt x="999" y="9544"/>
                  </a:lnTo>
                  <a:cubicBezTo>
                    <a:pt x="1029" y="9757"/>
                    <a:pt x="1171" y="9915"/>
                    <a:pt x="1374" y="9915"/>
                  </a:cubicBezTo>
                  <a:cubicBezTo>
                    <a:pt x="1393" y="9915"/>
                    <a:pt x="1412" y="9914"/>
                    <a:pt x="1432" y="9911"/>
                  </a:cubicBezTo>
                  <a:lnTo>
                    <a:pt x="1663" y="9911"/>
                  </a:lnTo>
                  <a:cubicBezTo>
                    <a:pt x="1502" y="9884"/>
                    <a:pt x="1366" y="9737"/>
                    <a:pt x="1366" y="9544"/>
                  </a:cubicBezTo>
                  <a:lnTo>
                    <a:pt x="398" y="471"/>
                  </a:lnTo>
                  <a:cubicBezTo>
                    <a:pt x="365" y="204"/>
                    <a:pt x="565" y="4"/>
                    <a:pt x="832" y="4"/>
                  </a:cubicBezTo>
                  <a:lnTo>
                    <a:pt x="465" y="4"/>
                  </a:lnTo>
                  <a:cubicBezTo>
                    <a:pt x="448" y="1"/>
                    <a:pt x="431" y="0"/>
                    <a:pt x="414" y="0"/>
                  </a:cubicBezTo>
                  <a:close/>
                  <a:moveTo>
                    <a:pt x="1663" y="9911"/>
                  </a:moveTo>
                  <a:cubicBezTo>
                    <a:pt x="1680" y="9913"/>
                    <a:pt x="1697" y="9915"/>
                    <a:pt x="1715" y="9915"/>
                  </a:cubicBezTo>
                  <a:cubicBezTo>
                    <a:pt x="1732" y="9915"/>
                    <a:pt x="1749" y="9914"/>
                    <a:pt x="1766" y="99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5" name="Google Shape;2145;p93"/>
            <p:cNvSpPr/>
            <p:nvPr/>
          </p:nvSpPr>
          <p:spPr>
            <a:xfrm>
              <a:off x="4980400" y="2339625"/>
              <a:ext cx="92575" cy="86750"/>
            </a:xfrm>
            <a:custGeom>
              <a:avLst/>
              <a:gdLst/>
              <a:ahLst/>
              <a:cxnLst/>
              <a:rect l="l" t="t" r="r" b="b"/>
              <a:pathLst>
                <a:path w="3703" h="3470" extrusionOk="0">
                  <a:moveTo>
                    <a:pt x="1668" y="0"/>
                  </a:moveTo>
                  <a:cubicBezTo>
                    <a:pt x="734" y="0"/>
                    <a:pt x="0" y="801"/>
                    <a:pt x="134" y="1735"/>
                  </a:cubicBezTo>
                  <a:cubicBezTo>
                    <a:pt x="234" y="2702"/>
                    <a:pt x="1034" y="3436"/>
                    <a:pt x="2035" y="3469"/>
                  </a:cubicBezTo>
                  <a:cubicBezTo>
                    <a:pt x="2969" y="3469"/>
                    <a:pt x="3703" y="2669"/>
                    <a:pt x="3569" y="1735"/>
                  </a:cubicBezTo>
                  <a:cubicBezTo>
                    <a:pt x="3436" y="767"/>
                    <a:pt x="2635" y="34"/>
                    <a:pt x="16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6" name="Google Shape;2146;p93"/>
            <p:cNvSpPr/>
            <p:nvPr/>
          </p:nvSpPr>
          <p:spPr>
            <a:xfrm>
              <a:off x="4955450" y="2316250"/>
              <a:ext cx="139225" cy="133475"/>
            </a:xfrm>
            <a:custGeom>
              <a:avLst/>
              <a:gdLst/>
              <a:ahLst/>
              <a:cxnLst/>
              <a:rect l="l" t="t" r="r" b="b"/>
              <a:pathLst>
                <a:path w="5569" h="5339" extrusionOk="0">
                  <a:moveTo>
                    <a:pt x="2566" y="268"/>
                  </a:moveTo>
                  <a:cubicBezTo>
                    <a:pt x="3934" y="301"/>
                    <a:pt x="5068" y="1335"/>
                    <a:pt x="5235" y="2670"/>
                  </a:cubicBezTo>
                  <a:cubicBezTo>
                    <a:pt x="5301" y="3304"/>
                    <a:pt x="5135" y="3904"/>
                    <a:pt x="4734" y="4371"/>
                  </a:cubicBezTo>
                  <a:cubicBezTo>
                    <a:pt x="4301" y="4838"/>
                    <a:pt x="3734" y="5071"/>
                    <a:pt x="3100" y="5071"/>
                  </a:cubicBezTo>
                  <a:cubicBezTo>
                    <a:pt x="1732" y="5038"/>
                    <a:pt x="598" y="4004"/>
                    <a:pt x="431" y="2670"/>
                  </a:cubicBezTo>
                  <a:cubicBezTo>
                    <a:pt x="364" y="2036"/>
                    <a:pt x="565" y="1436"/>
                    <a:pt x="965" y="969"/>
                  </a:cubicBezTo>
                  <a:cubicBezTo>
                    <a:pt x="1399" y="502"/>
                    <a:pt x="1966" y="268"/>
                    <a:pt x="2566" y="268"/>
                  </a:cubicBezTo>
                  <a:close/>
                  <a:moveTo>
                    <a:pt x="2511" y="1"/>
                  </a:moveTo>
                  <a:cubicBezTo>
                    <a:pt x="1103" y="1"/>
                    <a:pt x="0" y="1254"/>
                    <a:pt x="198" y="2670"/>
                  </a:cubicBezTo>
                  <a:cubicBezTo>
                    <a:pt x="364" y="4171"/>
                    <a:pt x="1599" y="5305"/>
                    <a:pt x="3100" y="5338"/>
                  </a:cubicBezTo>
                  <a:cubicBezTo>
                    <a:pt x="3800" y="5338"/>
                    <a:pt x="4434" y="5071"/>
                    <a:pt x="4901" y="4538"/>
                  </a:cubicBezTo>
                  <a:cubicBezTo>
                    <a:pt x="5368" y="4037"/>
                    <a:pt x="5568" y="3337"/>
                    <a:pt x="5501" y="2670"/>
                  </a:cubicBezTo>
                  <a:cubicBezTo>
                    <a:pt x="5301" y="1169"/>
                    <a:pt x="4067" y="35"/>
                    <a:pt x="2566" y="1"/>
                  </a:cubicBezTo>
                  <a:cubicBezTo>
                    <a:pt x="2548" y="1"/>
                    <a:pt x="2529" y="1"/>
                    <a:pt x="25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7" name="Google Shape;2147;p93"/>
            <p:cNvSpPr/>
            <p:nvPr/>
          </p:nvSpPr>
          <p:spPr>
            <a:xfrm>
              <a:off x="5016250" y="2287075"/>
              <a:ext cx="83425" cy="220175"/>
            </a:xfrm>
            <a:custGeom>
              <a:avLst/>
              <a:gdLst/>
              <a:ahLst/>
              <a:cxnLst/>
              <a:rect l="l" t="t" r="r" b="b"/>
              <a:pathLst>
                <a:path w="3337" h="8807" extrusionOk="0">
                  <a:moveTo>
                    <a:pt x="1" y="1"/>
                  </a:moveTo>
                  <a:lnTo>
                    <a:pt x="1869" y="8807"/>
                  </a:lnTo>
                  <a:lnTo>
                    <a:pt x="3336" y="8807"/>
                  </a:lnTo>
                  <a:lnTo>
                    <a:pt x="146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8" name="Google Shape;2148;p93"/>
            <p:cNvSpPr/>
            <p:nvPr/>
          </p:nvSpPr>
          <p:spPr>
            <a:xfrm>
              <a:off x="4984575" y="2287075"/>
              <a:ext cx="65050" cy="220175"/>
            </a:xfrm>
            <a:custGeom>
              <a:avLst/>
              <a:gdLst/>
              <a:ahLst/>
              <a:cxnLst/>
              <a:rect l="l" t="t" r="r" b="b"/>
              <a:pathLst>
                <a:path w="2602" h="8807" extrusionOk="0">
                  <a:moveTo>
                    <a:pt x="0" y="1"/>
                  </a:moveTo>
                  <a:lnTo>
                    <a:pt x="1868" y="8807"/>
                  </a:lnTo>
                  <a:lnTo>
                    <a:pt x="2602" y="8807"/>
                  </a:lnTo>
                  <a:lnTo>
                    <a:pt x="73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9" name="Google Shape;2149;p93"/>
            <p:cNvSpPr/>
            <p:nvPr/>
          </p:nvSpPr>
          <p:spPr>
            <a:xfrm>
              <a:off x="5013750" y="2389700"/>
              <a:ext cx="128450" cy="185950"/>
            </a:xfrm>
            <a:custGeom>
              <a:avLst/>
              <a:gdLst/>
              <a:ahLst/>
              <a:cxnLst/>
              <a:rect l="l" t="t" r="r" b="b"/>
              <a:pathLst>
                <a:path w="5138" h="7438" extrusionOk="0">
                  <a:moveTo>
                    <a:pt x="666" y="0"/>
                  </a:moveTo>
                  <a:cubicBezTo>
                    <a:pt x="615" y="0"/>
                    <a:pt x="570" y="10"/>
                    <a:pt x="534" y="32"/>
                  </a:cubicBezTo>
                  <a:cubicBezTo>
                    <a:pt x="1" y="366"/>
                    <a:pt x="1368" y="1533"/>
                    <a:pt x="1368" y="1533"/>
                  </a:cubicBezTo>
                  <a:cubicBezTo>
                    <a:pt x="1368" y="1533"/>
                    <a:pt x="101" y="3468"/>
                    <a:pt x="534" y="4368"/>
                  </a:cubicBezTo>
                  <a:cubicBezTo>
                    <a:pt x="935" y="5236"/>
                    <a:pt x="2269" y="5569"/>
                    <a:pt x="2269" y="5569"/>
                  </a:cubicBezTo>
                  <a:lnTo>
                    <a:pt x="4237" y="7437"/>
                  </a:lnTo>
                  <a:lnTo>
                    <a:pt x="5138" y="5536"/>
                  </a:lnTo>
                  <a:lnTo>
                    <a:pt x="3703" y="4602"/>
                  </a:lnTo>
                  <a:cubicBezTo>
                    <a:pt x="3703" y="4602"/>
                    <a:pt x="3837" y="2934"/>
                    <a:pt x="3436" y="2267"/>
                  </a:cubicBezTo>
                  <a:cubicBezTo>
                    <a:pt x="3096" y="1679"/>
                    <a:pt x="1320" y="0"/>
                    <a:pt x="666" y="0"/>
                  </a:cubicBezTo>
                  <a:close/>
                </a:path>
              </a:pathLst>
            </a:custGeom>
            <a:solidFill>
              <a:srgbClr val="B55B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0" name="Google Shape;2150;p93"/>
            <p:cNvSpPr/>
            <p:nvPr/>
          </p:nvSpPr>
          <p:spPr>
            <a:xfrm>
              <a:off x="5096300" y="2231475"/>
              <a:ext cx="418675" cy="426175"/>
            </a:xfrm>
            <a:custGeom>
              <a:avLst/>
              <a:gdLst/>
              <a:ahLst/>
              <a:cxnLst/>
              <a:rect l="l" t="t" r="r" b="b"/>
              <a:pathLst>
                <a:path w="16747" h="17047" extrusionOk="0">
                  <a:moveTo>
                    <a:pt x="13858" y="0"/>
                  </a:moveTo>
                  <a:cubicBezTo>
                    <a:pt x="12561" y="0"/>
                    <a:pt x="10091" y="384"/>
                    <a:pt x="9174" y="3159"/>
                  </a:cubicBezTo>
                  <a:cubicBezTo>
                    <a:pt x="7873" y="7028"/>
                    <a:pt x="6405" y="12832"/>
                    <a:pt x="6405" y="12832"/>
                  </a:cubicBezTo>
                  <a:cubicBezTo>
                    <a:pt x="6405" y="12832"/>
                    <a:pt x="2689" y="11138"/>
                    <a:pt x="1390" y="11138"/>
                  </a:cubicBezTo>
                  <a:cubicBezTo>
                    <a:pt x="1254" y="11138"/>
                    <a:pt x="1144" y="11157"/>
                    <a:pt x="1068" y="11198"/>
                  </a:cubicBezTo>
                  <a:cubicBezTo>
                    <a:pt x="1068" y="11198"/>
                    <a:pt x="1" y="12499"/>
                    <a:pt x="468" y="13766"/>
                  </a:cubicBezTo>
                  <a:cubicBezTo>
                    <a:pt x="468" y="13766"/>
                    <a:pt x="5654" y="17046"/>
                    <a:pt x="7742" y="17046"/>
                  </a:cubicBezTo>
                  <a:cubicBezTo>
                    <a:pt x="7811" y="17046"/>
                    <a:pt x="7878" y="17043"/>
                    <a:pt x="7940" y="17035"/>
                  </a:cubicBezTo>
                  <a:cubicBezTo>
                    <a:pt x="9875" y="16802"/>
                    <a:pt x="13511" y="7528"/>
                    <a:pt x="13511" y="7528"/>
                  </a:cubicBezTo>
                  <a:cubicBezTo>
                    <a:pt x="13511" y="7528"/>
                    <a:pt x="16746" y="190"/>
                    <a:pt x="14678" y="56"/>
                  </a:cubicBezTo>
                  <a:cubicBezTo>
                    <a:pt x="14678" y="56"/>
                    <a:pt x="14354" y="0"/>
                    <a:pt x="138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1" name="Google Shape;2151;p93"/>
            <p:cNvSpPr/>
            <p:nvPr/>
          </p:nvSpPr>
          <p:spPr>
            <a:xfrm>
              <a:off x="5096300" y="2231475"/>
              <a:ext cx="418675" cy="426175"/>
            </a:xfrm>
            <a:custGeom>
              <a:avLst/>
              <a:gdLst/>
              <a:ahLst/>
              <a:cxnLst/>
              <a:rect l="l" t="t" r="r" b="b"/>
              <a:pathLst>
                <a:path w="16747" h="17047" extrusionOk="0">
                  <a:moveTo>
                    <a:pt x="13858" y="0"/>
                  </a:moveTo>
                  <a:cubicBezTo>
                    <a:pt x="12561" y="0"/>
                    <a:pt x="10091" y="384"/>
                    <a:pt x="9174" y="3159"/>
                  </a:cubicBezTo>
                  <a:cubicBezTo>
                    <a:pt x="7873" y="7028"/>
                    <a:pt x="6405" y="12832"/>
                    <a:pt x="6405" y="12832"/>
                  </a:cubicBezTo>
                  <a:cubicBezTo>
                    <a:pt x="6405" y="12832"/>
                    <a:pt x="2689" y="11138"/>
                    <a:pt x="1390" y="11138"/>
                  </a:cubicBezTo>
                  <a:cubicBezTo>
                    <a:pt x="1254" y="11138"/>
                    <a:pt x="1144" y="11157"/>
                    <a:pt x="1068" y="11198"/>
                  </a:cubicBezTo>
                  <a:cubicBezTo>
                    <a:pt x="1068" y="11198"/>
                    <a:pt x="1" y="12499"/>
                    <a:pt x="468" y="13766"/>
                  </a:cubicBezTo>
                  <a:cubicBezTo>
                    <a:pt x="468" y="13766"/>
                    <a:pt x="5654" y="17046"/>
                    <a:pt x="7742" y="17046"/>
                  </a:cubicBezTo>
                  <a:cubicBezTo>
                    <a:pt x="7811" y="17046"/>
                    <a:pt x="7878" y="17043"/>
                    <a:pt x="7940" y="17035"/>
                  </a:cubicBezTo>
                  <a:cubicBezTo>
                    <a:pt x="9875" y="16802"/>
                    <a:pt x="13511" y="7528"/>
                    <a:pt x="13511" y="7528"/>
                  </a:cubicBezTo>
                  <a:cubicBezTo>
                    <a:pt x="13511" y="7528"/>
                    <a:pt x="16746" y="190"/>
                    <a:pt x="14678" y="56"/>
                  </a:cubicBezTo>
                  <a:cubicBezTo>
                    <a:pt x="14678" y="56"/>
                    <a:pt x="14354" y="0"/>
                    <a:pt x="138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" name="Google Shape;11115;p142">
            <a:extLst>
              <a:ext uri="{FF2B5EF4-FFF2-40B4-BE49-F238E27FC236}">
                <a16:creationId xmlns:a16="http://schemas.microsoft.com/office/drawing/2014/main" id="{44099AE9-6453-5510-0822-C3E2FBFAA49C}"/>
              </a:ext>
            </a:extLst>
          </p:cNvPr>
          <p:cNvGrpSpPr/>
          <p:nvPr/>
        </p:nvGrpSpPr>
        <p:grpSpPr>
          <a:xfrm>
            <a:off x="2028213" y="752818"/>
            <a:ext cx="2690681" cy="1679001"/>
            <a:chOff x="5159450" y="1919950"/>
            <a:chExt cx="1541050" cy="862500"/>
          </a:xfrm>
        </p:grpSpPr>
        <p:sp>
          <p:nvSpPr>
            <p:cNvPr id="5" name="Google Shape;11116;p142">
              <a:extLst>
                <a:ext uri="{FF2B5EF4-FFF2-40B4-BE49-F238E27FC236}">
                  <a16:creationId xmlns:a16="http://schemas.microsoft.com/office/drawing/2014/main" id="{A1FD962F-15AD-CC28-C245-695AB490018D}"/>
                </a:ext>
              </a:extLst>
            </p:cNvPr>
            <p:cNvSpPr/>
            <p:nvPr/>
          </p:nvSpPr>
          <p:spPr>
            <a:xfrm>
              <a:off x="5216414" y="2060033"/>
              <a:ext cx="1436820" cy="600250"/>
            </a:xfrm>
            <a:custGeom>
              <a:avLst/>
              <a:gdLst/>
              <a:ahLst/>
              <a:cxnLst/>
              <a:rect l="l" t="t" r="r" b="b"/>
              <a:pathLst>
                <a:path w="165771" h="69253" extrusionOk="0">
                  <a:moveTo>
                    <a:pt x="0" y="62158"/>
                  </a:moveTo>
                  <a:cubicBezTo>
                    <a:pt x="3093" y="59686"/>
                    <a:pt x="11731" y="46368"/>
                    <a:pt x="18559" y="47324"/>
                  </a:cubicBezTo>
                  <a:cubicBezTo>
                    <a:pt x="25388" y="48280"/>
                    <a:pt x="34933" y="75569"/>
                    <a:pt x="40971" y="67894"/>
                  </a:cubicBezTo>
                  <a:cubicBezTo>
                    <a:pt x="47009" y="60219"/>
                    <a:pt x="49466" y="8743"/>
                    <a:pt x="54788" y="1272"/>
                  </a:cubicBezTo>
                  <a:cubicBezTo>
                    <a:pt x="60110" y="-6199"/>
                    <a:pt x="66121" y="21612"/>
                    <a:pt x="72901" y="23070"/>
                  </a:cubicBezTo>
                  <a:cubicBezTo>
                    <a:pt x="79681" y="24528"/>
                    <a:pt x="89301" y="7131"/>
                    <a:pt x="95467" y="10022"/>
                  </a:cubicBezTo>
                  <a:cubicBezTo>
                    <a:pt x="101633" y="12913"/>
                    <a:pt x="104182" y="34714"/>
                    <a:pt x="109898" y="40416"/>
                  </a:cubicBezTo>
                  <a:cubicBezTo>
                    <a:pt x="115614" y="46118"/>
                    <a:pt x="123315" y="40320"/>
                    <a:pt x="129762" y="44234"/>
                  </a:cubicBezTo>
                  <a:cubicBezTo>
                    <a:pt x="136209" y="48148"/>
                    <a:pt x="142580" y="65416"/>
                    <a:pt x="148581" y="63902"/>
                  </a:cubicBezTo>
                  <a:cubicBezTo>
                    <a:pt x="154583" y="62388"/>
                    <a:pt x="162906" y="39942"/>
                    <a:pt x="165771" y="35150"/>
                  </a:cubicBezTo>
                </a:path>
              </a:pathLst>
            </a:custGeom>
            <a:noFill/>
            <a:ln w="19050" cap="flat" cmpd="sng">
              <a:solidFill>
                <a:srgbClr val="5F7D95"/>
              </a:solidFill>
              <a:prstDash val="solid"/>
              <a:round/>
              <a:headEnd type="oval" w="med" len="med"/>
              <a:tailEnd type="oval" w="med" len="med"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6" name="Google Shape;11117;p142">
              <a:extLst>
                <a:ext uri="{FF2B5EF4-FFF2-40B4-BE49-F238E27FC236}">
                  <a16:creationId xmlns:a16="http://schemas.microsoft.com/office/drawing/2014/main" id="{6FF108E9-97FE-5966-A7BC-C04E706422BC}"/>
                </a:ext>
              </a:extLst>
            </p:cNvPr>
            <p:cNvGrpSpPr/>
            <p:nvPr/>
          </p:nvGrpSpPr>
          <p:grpSpPr>
            <a:xfrm>
              <a:off x="5159450" y="1919950"/>
              <a:ext cx="1541050" cy="862500"/>
              <a:chOff x="5159450" y="1919950"/>
              <a:chExt cx="1541050" cy="862500"/>
            </a:xfrm>
          </p:grpSpPr>
          <p:cxnSp>
            <p:nvCxnSpPr>
              <p:cNvPr id="7" name="Google Shape;11118;p142">
                <a:extLst>
                  <a:ext uri="{FF2B5EF4-FFF2-40B4-BE49-F238E27FC236}">
                    <a16:creationId xmlns:a16="http://schemas.microsoft.com/office/drawing/2014/main" id="{77FBE78B-D8D6-328A-C0C2-9DC0E7EF4149}"/>
                  </a:ext>
                </a:extLst>
              </p:cNvPr>
              <p:cNvCxnSpPr/>
              <p:nvPr/>
            </p:nvCxnSpPr>
            <p:spPr>
              <a:xfrm>
                <a:off x="5159450" y="1919950"/>
                <a:ext cx="0" cy="8625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9ED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" name="Google Shape;11119;p142">
                <a:extLst>
                  <a:ext uri="{FF2B5EF4-FFF2-40B4-BE49-F238E27FC236}">
                    <a16:creationId xmlns:a16="http://schemas.microsoft.com/office/drawing/2014/main" id="{70406907-566F-AB17-4102-D27729351D32}"/>
                  </a:ext>
                </a:extLst>
              </p:cNvPr>
              <p:cNvCxnSpPr/>
              <p:nvPr/>
            </p:nvCxnSpPr>
            <p:spPr>
              <a:xfrm>
                <a:off x="5161200" y="2778975"/>
                <a:ext cx="1539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9ED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9" name="Google Shape;4558;p127">
            <a:extLst>
              <a:ext uri="{FF2B5EF4-FFF2-40B4-BE49-F238E27FC236}">
                <a16:creationId xmlns:a16="http://schemas.microsoft.com/office/drawing/2014/main" id="{69A30F50-2410-C85E-6A12-66B31184573B}"/>
              </a:ext>
            </a:extLst>
          </p:cNvPr>
          <p:cNvGrpSpPr/>
          <p:nvPr/>
        </p:nvGrpSpPr>
        <p:grpSpPr>
          <a:xfrm rot="1372925">
            <a:off x="4518622" y="1229202"/>
            <a:ext cx="356022" cy="494258"/>
            <a:chOff x="1920475" y="238125"/>
            <a:chExt cx="3759475" cy="5219200"/>
          </a:xfrm>
        </p:grpSpPr>
        <p:sp>
          <p:nvSpPr>
            <p:cNvPr id="10" name="Google Shape;4559;p127">
              <a:extLst>
                <a:ext uri="{FF2B5EF4-FFF2-40B4-BE49-F238E27FC236}">
                  <a16:creationId xmlns:a16="http://schemas.microsoft.com/office/drawing/2014/main" id="{3661572A-B044-B936-26A2-7A0D98CA1641}"/>
                </a:ext>
              </a:extLst>
            </p:cNvPr>
            <p:cNvSpPr/>
            <p:nvPr/>
          </p:nvSpPr>
          <p:spPr>
            <a:xfrm>
              <a:off x="3392450" y="2521500"/>
              <a:ext cx="815525" cy="2935825"/>
            </a:xfrm>
            <a:custGeom>
              <a:avLst/>
              <a:gdLst/>
              <a:ahLst/>
              <a:cxnLst/>
              <a:rect l="l" t="t" r="r" b="b"/>
              <a:pathLst>
                <a:path w="32621" h="117433" extrusionOk="0">
                  <a:moveTo>
                    <a:pt x="16311" y="1"/>
                  </a:moveTo>
                  <a:cubicBezTo>
                    <a:pt x="14516" y="1"/>
                    <a:pt x="13049" y="1469"/>
                    <a:pt x="13049" y="3263"/>
                  </a:cubicBezTo>
                  <a:lnTo>
                    <a:pt x="13049" y="52192"/>
                  </a:lnTo>
                  <a:lnTo>
                    <a:pt x="13049" y="90488"/>
                  </a:lnTo>
                  <a:lnTo>
                    <a:pt x="2708" y="90488"/>
                  </a:lnTo>
                  <a:cubicBezTo>
                    <a:pt x="1762" y="90488"/>
                    <a:pt x="849" y="90358"/>
                    <a:pt x="1" y="90129"/>
                  </a:cubicBezTo>
                  <a:lnTo>
                    <a:pt x="1" y="100274"/>
                  </a:lnTo>
                  <a:cubicBezTo>
                    <a:pt x="1" y="102068"/>
                    <a:pt x="1469" y="103536"/>
                    <a:pt x="3263" y="103536"/>
                  </a:cubicBezTo>
                  <a:lnTo>
                    <a:pt x="13049" y="103536"/>
                  </a:lnTo>
                  <a:lnTo>
                    <a:pt x="13049" y="114170"/>
                  </a:lnTo>
                  <a:cubicBezTo>
                    <a:pt x="13049" y="115964"/>
                    <a:pt x="14516" y="117432"/>
                    <a:pt x="16311" y="117432"/>
                  </a:cubicBezTo>
                  <a:cubicBezTo>
                    <a:pt x="18105" y="117432"/>
                    <a:pt x="19573" y="115964"/>
                    <a:pt x="19573" y="114170"/>
                  </a:cubicBezTo>
                  <a:lnTo>
                    <a:pt x="19573" y="103536"/>
                  </a:lnTo>
                  <a:lnTo>
                    <a:pt x="29359" y="103536"/>
                  </a:lnTo>
                  <a:cubicBezTo>
                    <a:pt x="31153" y="103536"/>
                    <a:pt x="32621" y="102068"/>
                    <a:pt x="32621" y="100274"/>
                  </a:cubicBezTo>
                  <a:lnTo>
                    <a:pt x="32621" y="90129"/>
                  </a:lnTo>
                  <a:cubicBezTo>
                    <a:pt x="31772" y="90358"/>
                    <a:pt x="30859" y="90488"/>
                    <a:pt x="29913" y="90488"/>
                  </a:cubicBezTo>
                  <a:lnTo>
                    <a:pt x="19573" y="90488"/>
                  </a:lnTo>
                  <a:lnTo>
                    <a:pt x="19573" y="52192"/>
                  </a:lnTo>
                  <a:lnTo>
                    <a:pt x="19573" y="3263"/>
                  </a:lnTo>
                  <a:cubicBezTo>
                    <a:pt x="19573" y="1469"/>
                    <a:pt x="18105" y="1"/>
                    <a:pt x="1631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4560;p127">
              <a:extLst>
                <a:ext uri="{FF2B5EF4-FFF2-40B4-BE49-F238E27FC236}">
                  <a16:creationId xmlns:a16="http://schemas.microsoft.com/office/drawing/2014/main" id="{727B1513-FE01-B4A2-948B-6815BAD1FFD4}"/>
                </a:ext>
              </a:extLst>
            </p:cNvPr>
            <p:cNvSpPr/>
            <p:nvPr/>
          </p:nvSpPr>
          <p:spPr>
            <a:xfrm>
              <a:off x="4389800" y="2554950"/>
              <a:ext cx="1290150" cy="2881150"/>
            </a:xfrm>
            <a:custGeom>
              <a:avLst/>
              <a:gdLst/>
              <a:ahLst/>
              <a:cxnLst/>
              <a:rect l="l" t="t" r="r" b="b"/>
              <a:pathLst>
                <a:path w="51606" h="115246" extrusionOk="0">
                  <a:moveTo>
                    <a:pt x="2512" y="0"/>
                  </a:moveTo>
                  <a:lnTo>
                    <a:pt x="2512" y="50006"/>
                  </a:lnTo>
                  <a:lnTo>
                    <a:pt x="1" y="77635"/>
                  </a:lnTo>
                  <a:lnTo>
                    <a:pt x="46158" y="114528"/>
                  </a:lnTo>
                  <a:cubicBezTo>
                    <a:pt x="46745" y="115018"/>
                    <a:pt x="47463" y="115246"/>
                    <a:pt x="48180" y="115246"/>
                  </a:cubicBezTo>
                  <a:cubicBezTo>
                    <a:pt x="48735" y="115246"/>
                    <a:pt x="49322" y="115116"/>
                    <a:pt x="49844" y="114789"/>
                  </a:cubicBezTo>
                  <a:cubicBezTo>
                    <a:pt x="50986" y="114104"/>
                    <a:pt x="51605" y="112800"/>
                    <a:pt x="51410" y="111462"/>
                  </a:cubicBezTo>
                  <a:lnTo>
                    <a:pt x="43189" y="62141"/>
                  </a:lnTo>
                  <a:cubicBezTo>
                    <a:pt x="42080" y="55486"/>
                    <a:pt x="39340" y="49093"/>
                    <a:pt x="35263" y="43678"/>
                  </a:cubicBezTo>
                  <a:lnTo>
                    <a:pt x="251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4561;p127">
              <a:extLst>
                <a:ext uri="{FF2B5EF4-FFF2-40B4-BE49-F238E27FC236}">
                  <a16:creationId xmlns:a16="http://schemas.microsoft.com/office/drawing/2014/main" id="{65BF852D-0FD3-690D-7EB9-0BE0D6C9980D}"/>
                </a:ext>
              </a:extLst>
            </p:cNvPr>
            <p:cNvSpPr/>
            <p:nvPr/>
          </p:nvSpPr>
          <p:spPr>
            <a:xfrm>
              <a:off x="1920475" y="2554950"/>
              <a:ext cx="1290150" cy="2881150"/>
            </a:xfrm>
            <a:custGeom>
              <a:avLst/>
              <a:gdLst/>
              <a:ahLst/>
              <a:cxnLst/>
              <a:rect l="l" t="t" r="r" b="b"/>
              <a:pathLst>
                <a:path w="51606" h="115246" extrusionOk="0">
                  <a:moveTo>
                    <a:pt x="49094" y="0"/>
                  </a:moveTo>
                  <a:lnTo>
                    <a:pt x="16343" y="43678"/>
                  </a:lnTo>
                  <a:cubicBezTo>
                    <a:pt x="12266" y="49093"/>
                    <a:pt x="9526" y="55486"/>
                    <a:pt x="8417" y="62141"/>
                  </a:cubicBezTo>
                  <a:lnTo>
                    <a:pt x="197" y="111462"/>
                  </a:lnTo>
                  <a:cubicBezTo>
                    <a:pt x="1" y="112800"/>
                    <a:pt x="621" y="114104"/>
                    <a:pt x="1762" y="114789"/>
                  </a:cubicBezTo>
                  <a:cubicBezTo>
                    <a:pt x="2284" y="115116"/>
                    <a:pt x="2871" y="115246"/>
                    <a:pt x="3426" y="115246"/>
                  </a:cubicBezTo>
                  <a:cubicBezTo>
                    <a:pt x="4144" y="115246"/>
                    <a:pt x="4861" y="115018"/>
                    <a:pt x="5448" y="114528"/>
                  </a:cubicBezTo>
                  <a:lnTo>
                    <a:pt x="51605" y="77635"/>
                  </a:lnTo>
                  <a:lnTo>
                    <a:pt x="49159" y="50854"/>
                  </a:lnTo>
                  <a:lnTo>
                    <a:pt x="49094" y="50300"/>
                  </a:lnTo>
                  <a:lnTo>
                    <a:pt x="4909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4562;p127">
              <a:extLst>
                <a:ext uri="{FF2B5EF4-FFF2-40B4-BE49-F238E27FC236}">
                  <a16:creationId xmlns:a16="http://schemas.microsoft.com/office/drawing/2014/main" id="{68A26750-211D-BD9A-43D1-AE5B61F7852B}"/>
                </a:ext>
              </a:extLst>
            </p:cNvPr>
            <p:cNvSpPr/>
            <p:nvPr/>
          </p:nvSpPr>
          <p:spPr>
            <a:xfrm>
              <a:off x="3999175" y="340875"/>
              <a:ext cx="16350" cy="23675"/>
            </a:xfrm>
            <a:custGeom>
              <a:avLst/>
              <a:gdLst/>
              <a:ahLst/>
              <a:cxnLst/>
              <a:rect l="l" t="t" r="r" b="b"/>
              <a:pathLst>
                <a:path w="654" h="947" extrusionOk="0">
                  <a:moveTo>
                    <a:pt x="1" y="0"/>
                  </a:moveTo>
                  <a:cubicBezTo>
                    <a:pt x="197" y="294"/>
                    <a:pt x="425" y="620"/>
                    <a:pt x="653" y="946"/>
                  </a:cubicBezTo>
                  <a:cubicBezTo>
                    <a:pt x="425" y="620"/>
                    <a:pt x="197" y="294"/>
                    <a:pt x="1" y="0"/>
                  </a:cubicBezTo>
                  <a:close/>
                </a:path>
              </a:pathLst>
            </a:custGeom>
            <a:solidFill>
              <a:srgbClr val="FF4F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4563;p127">
              <a:extLst>
                <a:ext uri="{FF2B5EF4-FFF2-40B4-BE49-F238E27FC236}">
                  <a16:creationId xmlns:a16="http://schemas.microsoft.com/office/drawing/2014/main" id="{B94FF39E-7BDE-02CF-64BA-9C1C483E0D78}"/>
                </a:ext>
              </a:extLst>
            </p:cNvPr>
            <p:cNvSpPr/>
            <p:nvPr/>
          </p:nvSpPr>
          <p:spPr>
            <a:xfrm>
              <a:off x="3800200" y="366150"/>
              <a:ext cx="652425" cy="4194925"/>
            </a:xfrm>
            <a:custGeom>
              <a:avLst/>
              <a:gdLst/>
              <a:ahLst/>
              <a:cxnLst/>
              <a:rect l="l" t="t" r="r" b="b"/>
              <a:pathLst>
                <a:path w="26097" h="167797" extrusionOk="0">
                  <a:moveTo>
                    <a:pt x="8645" y="0"/>
                  </a:moveTo>
                  <a:cubicBezTo>
                    <a:pt x="10451" y="2580"/>
                    <a:pt x="12518" y="5741"/>
                    <a:pt x="14582" y="9332"/>
                  </a:cubicBezTo>
                  <a:lnTo>
                    <a:pt x="14582" y="9332"/>
                  </a:lnTo>
                  <a:cubicBezTo>
                    <a:pt x="12519" y="5739"/>
                    <a:pt x="10452" y="2575"/>
                    <a:pt x="8645" y="0"/>
                  </a:cubicBezTo>
                  <a:close/>
                  <a:moveTo>
                    <a:pt x="14582" y="9332"/>
                  </a:moveTo>
                  <a:lnTo>
                    <a:pt x="14582" y="9332"/>
                  </a:lnTo>
                  <a:cubicBezTo>
                    <a:pt x="16466" y="12612"/>
                    <a:pt x="18348" y="16251"/>
                    <a:pt x="20029" y="20127"/>
                  </a:cubicBezTo>
                  <a:lnTo>
                    <a:pt x="1" y="20127"/>
                  </a:lnTo>
                  <a:lnTo>
                    <a:pt x="1" y="36893"/>
                  </a:lnTo>
                  <a:cubicBezTo>
                    <a:pt x="6981" y="36893"/>
                    <a:pt x="12624" y="42537"/>
                    <a:pt x="12624" y="49485"/>
                  </a:cubicBezTo>
                  <a:cubicBezTo>
                    <a:pt x="12624" y="56465"/>
                    <a:pt x="6981" y="62109"/>
                    <a:pt x="1" y="62109"/>
                  </a:cubicBezTo>
                  <a:lnTo>
                    <a:pt x="1" y="86215"/>
                  </a:lnTo>
                  <a:cubicBezTo>
                    <a:pt x="1795" y="86215"/>
                    <a:pt x="3263" y="87683"/>
                    <a:pt x="3263" y="89477"/>
                  </a:cubicBezTo>
                  <a:lnTo>
                    <a:pt x="3263" y="138406"/>
                  </a:lnTo>
                  <a:lnTo>
                    <a:pt x="26019" y="138406"/>
                  </a:lnTo>
                  <a:lnTo>
                    <a:pt x="26096" y="137558"/>
                  </a:lnTo>
                  <a:lnTo>
                    <a:pt x="26096" y="87552"/>
                  </a:lnTo>
                  <a:lnTo>
                    <a:pt x="26096" y="46223"/>
                  </a:lnTo>
                  <a:cubicBezTo>
                    <a:pt x="26096" y="32748"/>
                    <a:pt x="20348" y="19361"/>
                    <a:pt x="14582" y="9332"/>
                  </a:cubicBezTo>
                  <a:close/>
                  <a:moveTo>
                    <a:pt x="26019" y="138406"/>
                  </a:moveTo>
                  <a:lnTo>
                    <a:pt x="23585" y="165187"/>
                  </a:lnTo>
                  <a:lnTo>
                    <a:pt x="23356" y="167797"/>
                  </a:lnTo>
                  <a:lnTo>
                    <a:pt x="26031" y="138406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4564;p127">
              <a:extLst>
                <a:ext uri="{FF2B5EF4-FFF2-40B4-BE49-F238E27FC236}">
                  <a16:creationId xmlns:a16="http://schemas.microsoft.com/office/drawing/2014/main" id="{9AC734AD-E999-A687-0E0A-A6BDA1C1F397}"/>
                </a:ext>
              </a:extLst>
            </p:cNvPr>
            <p:cNvSpPr/>
            <p:nvPr/>
          </p:nvSpPr>
          <p:spPr>
            <a:xfrm>
              <a:off x="3147800" y="3812425"/>
              <a:ext cx="1650" cy="13900"/>
            </a:xfrm>
            <a:custGeom>
              <a:avLst/>
              <a:gdLst/>
              <a:ahLst/>
              <a:cxnLst/>
              <a:rect l="l" t="t" r="r" b="b"/>
              <a:pathLst>
                <a:path w="66" h="556" extrusionOk="0">
                  <a:moveTo>
                    <a:pt x="66" y="555"/>
                  </a:moveTo>
                  <a:lnTo>
                    <a:pt x="66" y="55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4F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4565;p127">
              <a:extLst>
                <a:ext uri="{FF2B5EF4-FFF2-40B4-BE49-F238E27FC236}">
                  <a16:creationId xmlns:a16="http://schemas.microsoft.com/office/drawing/2014/main" id="{602763C0-6E75-25BE-0534-8341B6A58DBD}"/>
                </a:ext>
              </a:extLst>
            </p:cNvPr>
            <p:cNvSpPr/>
            <p:nvPr/>
          </p:nvSpPr>
          <p:spPr>
            <a:xfrm>
              <a:off x="3584900" y="340875"/>
              <a:ext cx="16350" cy="23675"/>
            </a:xfrm>
            <a:custGeom>
              <a:avLst/>
              <a:gdLst/>
              <a:ahLst/>
              <a:cxnLst/>
              <a:rect l="l" t="t" r="r" b="b"/>
              <a:pathLst>
                <a:path w="654" h="947" extrusionOk="0">
                  <a:moveTo>
                    <a:pt x="1" y="946"/>
                  </a:moveTo>
                  <a:cubicBezTo>
                    <a:pt x="229" y="620"/>
                    <a:pt x="458" y="294"/>
                    <a:pt x="653" y="0"/>
                  </a:cubicBezTo>
                  <a:cubicBezTo>
                    <a:pt x="458" y="294"/>
                    <a:pt x="229" y="620"/>
                    <a:pt x="1" y="946"/>
                  </a:cubicBezTo>
                  <a:close/>
                </a:path>
              </a:pathLst>
            </a:custGeom>
            <a:solidFill>
              <a:srgbClr val="E500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4566;p127">
              <a:extLst>
                <a:ext uri="{FF2B5EF4-FFF2-40B4-BE49-F238E27FC236}">
                  <a16:creationId xmlns:a16="http://schemas.microsoft.com/office/drawing/2014/main" id="{405C7095-3FCB-E536-9067-3F7A83DBD00D}"/>
                </a:ext>
              </a:extLst>
            </p:cNvPr>
            <p:cNvSpPr/>
            <p:nvPr/>
          </p:nvSpPr>
          <p:spPr>
            <a:xfrm>
              <a:off x="3147800" y="366150"/>
              <a:ext cx="652425" cy="3460175"/>
            </a:xfrm>
            <a:custGeom>
              <a:avLst/>
              <a:gdLst/>
              <a:ahLst/>
              <a:cxnLst/>
              <a:rect l="l" t="t" r="r" b="b"/>
              <a:pathLst>
                <a:path w="26097" h="138407" extrusionOk="0">
                  <a:moveTo>
                    <a:pt x="17452" y="0"/>
                  </a:moveTo>
                  <a:lnTo>
                    <a:pt x="17452" y="0"/>
                  </a:lnTo>
                  <a:cubicBezTo>
                    <a:pt x="15645" y="2575"/>
                    <a:pt x="13579" y="5739"/>
                    <a:pt x="11515" y="9332"/>
                  </a:cubicBezTo>
                  <a:lnTo>
                    <a:pt x="11515" y="9332"/>
                  </a:lnTo>
                  <a:cubicBezTo>
                    <a:pt x="13579" y="5741"/>
                    <a:pt x="15646" y="2580"/>
                    <a:pt x="17452" y="0"/>
                  </a:cubicBezTo>
                  <a:close/>
                  <a:moveTo>
                    <a:pt x="11515" y="9332"/>
                  </a:moveTo>
                  <a:cubicBezTo>
                    <a:pt x="5749" y="19361"/>
                    <a:pt x="1" y="32748"/>
                    <a:pt x="1" y="46223"/>
                  </a:cubicBezTo>
                  <a:lnTo>
                    <a:pt x="1" y="87552"/>
                  </a:lnTo>
                  <a:lnTo>
                    <a:pt x="1" y="137852"/>
                  </a:lnTo>
                  <a:lnTo>
                    <a:pt x="66" y="138406"/>
                  </a:lnTo>
                  <a:lnTo>
                    <a:pt x="22835" y="138406"/>
                  </a:lnTo>
                  <a:lnTo>
                    <a:pt x="22835" y="89477"/>
                  </a:lnTo>
                  <a:cubicBezTo>
                    <a:pt x="22835" y="87683"/>
                    <a:pt x="24302" y="86215"/>
                    <a:pt x="26097" y="86215"/>
                  </a:cubicBezTo>
                  <a:lnTo>
                    <a:pt x="26097" y="62109"/>
                  </a:lnTo>
                  <a:cubicBezTo>
                    <a:pt x="19116" y="62109"/>
                    <a:pt x="13473" y="56465"/>
                    <a:pt x="13473" y="49485"/>
                  </a:cubicBezTo>
                  <a:cubicBezTo>
                    <a:pt x="13473" y="42537"/>
                    <a:pt x="19116" y="36893"/>
                    <a:pt x="26097" y="36893"/>
                  </a:cubicBezTo>
                  <a:lnTo>
                    <a:pt x="26097" y="20127"/>
                  </a:lnTo>
                  <a:lnTo>
                    <a:pt x="6068" y="20127"/>
                  </a:lnTo>
                  <a:cubicBezTo>
                    <a:pt x="7749" y="16251"/>
                    <a:pt x="9631" y="12612"/>
                    <a:pt x="11515" y="93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4567;p127">
              <a:extLst>
                <a:ext uri="{FF2B5EF4-FFF2-40B4-BE49-F238E27FC236}">
                  <a16:creationId xmlns:a16="http://schemas.microsoft.com/office/drawing/2014/main" id="{7C7E886F-F987-66F0-1EFA-4CCA5CDF7FA1}"/>
                </a:ext>
              </a:extLst>
            </p:cNvPr>
            <p:cNvSpPr/>
            <p:nvPr/>
          </p:nvSpPr>
          <p:spPr>
            <a:xfrm>
              <a:off x="3881750" y="3826300"/>
              <a:ext cx="569250" cy="957425"/>
            </a:xfrm>
            <a:custGeom>
              <a:avLst/>
              <a:gdLst/>
              <a:ahLst/>
              <a:cxnLst/>
              <a:rect l="l" t="t" r="r" b="b"/>
              <a:pathLst>
                <a:path w="22770" h="38297" extrusionOk="0">
                  <a:moveTo>
                    <a:pt x="1" y="0"/>
                  </a:moveTo>
                  <a:lnTo>
                    <a:pt x="1" y="38296"/>
                  </a:lnTo>
                  <a:lnTo>
                    <a:pt x="10341" y="38296"/>
                  </a:lnTo>
                  <a:cubicBezTo>
                    <a:pt x="11287" y="38296"/>
                    <a:pt x="12200" y="38166"/>
                    <a:pt x="13049" y="37937"/>
                  </a:cubicBezTo>
                  <a:cubicBezTo>
                    <a:pt x="16865" y="36861"/>
                    <a:pt x="19736" y="33534"/>
                    <a:pt x="20094" y="29391"/>
                  </a:cubicBezTo>
                  <a:lnTo>
                    <a:pt x="2276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4568;p127">
              <a:extLst>
                <a:ext uri="{FF2B5EF4-FFF2-40B4-BE49-F238E27FC236}">
                  <a16:creationId xmlns:a16="http://schemas.microsoft.com/office/drawing/2014/main" id="{9B80F2FF-ED80-2D16-743E-9435A6738567}"/>
                </a:ext>
              </a:extLst>
            </p:cNvPr>
            <p:cNvSpPr/>
            <p:nvPr/>
          </p:nvSpPr>
          <p:spPr>
            <a:xfrm>
              <a:off x="3149425" y="3826300"/>
              <a:ext cx="569250" cy="957425"/>
            </a:xfrm>
            <a:custGeom>
              <a:avLst/>
              <a:gdLst/>
              <a:ahLst/>
              <a:cxnLst/>
              <a:rect l="l" t="t" r="r" b="b"/>
              <a:pathLst>
                <a:path w="22770" h="38297" extrusionOk="0">
                  <a:moveTo>
                    <a:pt x="1" y="0"/>
                  </a:moveTo>
                  <a:lnTo>
                    <a:pt x="2447" y="26781"/>
                  </a:lnTo>
                  <a:lnTo>
                    <a:pt x="2676" y="29391"/>
                  </a:lnTo>
                  <a:cubicBezTo>
                    <a:pt x="3035" y="33534"/>
                    <a:pt x="5905" y="36861"/>
                    <a:pt x="9722" y="37937"/>
                  </a:cubicBezTo>
                  <a:cubicBezTo>
                    <a:pt x="10570" y="38166"/>
                    <a:pt x="11483" y="38296"/>
                    <a:pt x="12429" y="38296"/>
                  </a:cubicBezTo>
                  <a:lnTo>
                    <a:pt x="22770" y="38296"/>
                  </a:lnTo>
                  <a:lnTo>
                    <a:pt x="2277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" name="Google Shape;4569;p127">
              <a:extLst>
                <a:ext uri="{FF2B5EF4-FFF2-40B4-BE49-F238E27FC236}">
                  <a16:creationId xmlns:a16="http://schemas.microsoft.com/office/drawing/2014/main" id="{20B346F1-C929-087E-EE72-A12D04425B4C}"/>
                </a:ext>
              </a:extLst>
            </p:cNvPr>
            <p:cNvSpPr/>
            <p:nvPr/>
          </p:nvSpPr>
          <p:spPr>
            <a:xfrm>
              <a:off x="3484600" y="1287650"/>
              <a:ext cx="631225" cy="631225"/>
            </a:xfrm>
            <a:custGeom>
              <a:avLst/>
              <a:gdLst/>
              <a:ahLst/>
              <a:cxnLst/>
              <a:rect l="l" t="t" r="r" b="b"/>
              <a:pathLst>
                <a:path w="25249" h="25249" extrusionOk="0">
                  <a:moveTo>
                    <a:pt x="12625" y="1"/>
                  </a:moveTo>
                  <a:cubicBezTo>
                    <a:pt x="5644" y="1"/>
                    <a:pt x="1" y="5677"/>
                    <a:pt x="1" y="12625"/>
                  </a:cubicBezTo>
                  <a:cubicBezTo>
                    <a:pt x="1" y="19605"/>
                    <a:pt x="5644" y="25249"/>
                    <a:pt x="12625" y="25249"/>
                  </a:cubicBezTo>
                  <a:cubicBezTo>
                    <a:pt x="19605" y="25249"/>
                    <a:pt x="25248" y="19605"/>
                    <a:pt x="25248" y="12625"/>
                  </a:cubicBezTo>
                  <a:cubicBezTo>
                    <a:pt x="25248" y="5677"/>
                    <a:pt x="19605" y="1"/>
                    <a:pt x="126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" name="Google Shape;4570;p127">
              <a:extLst>
                <a:ext uri="{FF2B5EF4-FFF2-40B4-BE49-F238E27FC236}">
                  <a16:creationId xmlns:a16="http://schemas.microsoft.com/office/drawing/2014/main" id="{77B62769-E3ED-D799-FEA1-6751796970A6}"/>
                </a:ext>
              </a:extLst>
            </p:cNvPr>
            <p:cNvSpPr/>
            <p:nvPr/>
          </p:nvSpPr>
          <p:spPr>
            <a:xfrm>
              <a:off x="3299475" y="238125"/>
              <a:ext cx="500750" cy="631200"/>
            </a:xfrm>
            <a:custGeom>
              <a:avLst/>
              <a:gdLst/>
              <a:ahLst/>
              <a:cxnLst/>
              <a:rect l="l" t="t" r="r" b="b"/>
              <a:pathLst>
                <a:path w="20030" h="25248" extrusionOk="0">
                  <a:moveTo>
                    <a:pt x="20030" y="0"/>
                  </a:moveTo>
                  <a:cubicBezTo>
                    <a:pt x="16898" y="0"/>
                    <a:pt x="13930" y="1533"/>
                    <a:pt x="12070" y="4110"/>
                  </a:cubicBezTo>
                  <a:cubicBezTo>
                    <a:pt x="11875" y="4404"/>
                    <a:pt x="11646" y="4730"/>
                    <a:pt x="11418" y="5056"/>
                  </a:cubicBezTo>
                  <a:cubicBezTo>
                    <a:pt x="11385" y="5056"/>
                    <a:pt x="11385" y="5089"/>
                    <a:pt x="11385" y="5121"/>
                  </a:cubicBezTo>
                  <a:cubicBezTo>
                    <a:pt x="7928" y="10047"/>
                    <a:pt x="3524" y="17125"/>
                    <a:pt x="1" y="25248"/>
                  </a:cubicBezTo>
                  <a:lnTo>
                    <a:pt x="20030" y="25248"/>
                  </a:lnTo>
                  <a:lnTo>
                    <a:pt x="2003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" name="Google Shape;4571;p127">
              <a:extLst>
                <a:ext uri="{FF2B5EF4-FFF2-40B4-BE49-F238E27FC236}">
                  <a16:creationId xmlns:a16="http://schemas.microsoft.com/office/drawing/2014/main" id="{F6EC5703-0156-ABC8-478F-6CD464C7314A}"/>
                </a:ext>
              </a:extLst>
            </p:cNvPr>
            <p:cNvSpPr/>
            <p:nvPr/>
          </p:nvSpPr>
          <p:spPr>
            <a:xfrm>
              <a:off x="3800200" y="238125"/>
              <a:ext cx="500750" cy="631200"/>
            </a:xfrm>
            <a:custGeom>
              <a:avLst/>
              <a:gdLst/>
              <a:ahLst/>
              <a:cxnLst/>
              <a:rect l="l" t="t" r="r" b="b"/>
              <a:pathLst>
                <a:path w="20030" h="25248" extrusionOk="0">
                  <a:moveTo>
                    <a:pt x="1" y="0"/>
                  </a:moveTo>
                  <a:lnTo>
                    <a:pt x="1" y="25248"/>
                  </a:lnTo>
                  <a:lnTo>
                    <a:pt x="20029" y="25248"/>
                  </a:lnTo>
                  <a:cubicBezTo>
                    <a:pt x="16506" y="17125"/>
                    <a:pt x="12103" y="10047"/>
                    <a:pt x="8645" y="5121"/>
                  </a:cubicBezTo>
                  <a:cubicBezTo>
                    <a:pt x="8645" y="5089"/>
                    <a:pt x="8645" y="5056"/>
                    <a:pt x="8612" y="5056"/>
                  </a:cubicBezTo>
                  <a:cubicBezTo>
                    <a:pt x="8384" y="4730"/>
                    <a:pt x="8156" y="4404"/>
                    <a:pt x="7960" y="4110"/>
                  </a:cubicBezTo>
                  <a:cubicBezTo>
                    <a:pt x="6100" y="1533"/>
                    <a:pt x="3132" y="0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587538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500"/>
                                        <p:tgtEl>
                                          <p:spTgt spid="2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9C27F3-96E3-715B-6FC2-1931F6C24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H="1">
            <a:off x="2827504" y="365622"/>
            <a:ext cx="3098700" cy="804000"/>
          </a:xfrm>
        </p:spPr>
        <p:txBody>
          <a:bodyPr/>
          <a:lstStyle/>
          <a:p>
            <a:r>
              <a:rPr lang="en-US"/>
              <a:t>Requirements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6C935C24-93D2-5DF1-E063-B3D1DB6178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flipH="1">
            <a:off x="716203" y="1336903"/>
            <a:ext cx="5390747" cy="2267747"/>
          </a:xfrm>
        </p:spPr>
        <p:txBody>
          <a:bodyPr/>
          <a:lstStyle/>
          <a:p>
            <a:pPr marL="285750" indent="-285750" algn="l">
              <a:lnSpc>
                <a:spcPct val="120000"/>
              </a:lnSpc>
              <a:spcBef>
                <a:spcPts val="1000"/>
              </a:spcBef>
              <a:buFont typeface="Arial"/>
              <a:buChar char="•"/>
            </a:pPr>
            <a:r>
              <a:rPr lang="en-US" sz="1900">
                <a:solidFill>
                  <a:schemeClr val="tx1">
                    <a:lumMod val="50000"/>
                  </a:schemeClr>
                </a:solidFill>
                <a:latin typeface="Arial"/>
              </a:rPr>
              <a:t>Payload is 5 </a:t>
            </a:r>
            <a:r>
              <a:rPr lang="en-US" sz="1900" err="1">
                <a:solidFill>
                  <a:schemeClr val="tx1">
                    <a:lumMod val="50000"/>
                  </a:schemeClr>
                </a:solidFill>
                <a:latin typeface="Arial"/>
              </a:rPr>
              <a:t>lbs</a:t>
            </a:r>
            <a:endParaRPr lang="en-US" sz="1900">
              <a:solidFill>
                <a:schemeClr val="tx1">
                  <a:lumMod val="50000"/>
                </a:schemeClr>
              </a:solidFill>
              <a:latin typeface="Arial"/>
            </a:endParaRPr>
          </a:p>
          <a:p>
            <a:pPr marL="285750" indent="-285750" algn="l">
              <a:lnSpc>
                <a:spcPct val="120000"/>
              </a:lnSpc>
              <a:spcBef>
                <a:spcPts val="1000"/>
              </a:spcBef>
              <a:buFont typeface="Arial"/>
              <a:buChar char="•"/>
            </a:pPr>
            <a:r>
              <a:rPr lang="en-US" sz="1900" err="1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rPr>
              <a:t>Stemnauts</a:t>
            </a:r>
            <a:r>
              <a:rPr lang="en-US" sz="1900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rPr>
              <a:t> survive</a:t>
            </a:r>
          </a:p>
          <a:p>
            <a:pPr marL="285750" indent="-285750" algn="l">
              <a:lnSpc>
                <a:spcPct val="120000"/>
              </a:lnSpc>
              <a:spcBef>
                <a:spcPts val="1000"/>
              </a:spcBef>
              <a:buFont typeface="Arial"/>
              <a:buChar char="•"/>
            </a:pPr>
            <a:r>
              <a:rPr lang="en-US" sz="1900">
                <a:solidFill>
                  <a:srgbClr val="000000"/>
                </a:solidFill>
                <a:latin typeface="Arial"/>
                <a:cs typeface="Arial"/>
              </a:rPr>
              <a:t>Vehicle must follow the guidelines:</a:t>
            </a:r>
            <a:endParaRPr lang="en-US"/>
          </a:p>
          <a:p>
            <a:pPr marL="1200150" lvl="1" indent="-285750" algn="l">
              <a:lnSpc>
                <a:spcPct val="120000"/>
              </a:lnSpc>
              <a:spcBef>
                <a:spcPts val="500"/>
              </a:spcBef>
              <a:buFont typeface="Arial"/>
              <a:buChar char="•"/>
            </a:pPr>
            <a:r>
              <a:rPr lang="en-US" sz="1400">
                <a:solidFill>
                  <a:srgbClr val="000000"/>
                </a:solidFill>
                <a:latin typeface="Arial"/>
                <a:cs typeface="Arial"/>
              </a:rPr>
              <a:t>Apogee &gt; 4000 ft and &lt; 6000ft </a:t>
            </a:r>
          </a:p>
          <a:p>
            <a:pPr marL="1200150" lvl="1" indent="-285750" algn="l">
              <a:lnSpc>
                <a:spcPct val="120000"/>
              </a:lnSpc>
              <a:spcBef>
                <a:spcPts val="500"/>
              </a:spcBef>
              <a:buFont typeface="Arial"/>
              <a:buChar char="•"/>
            </a:pPr>
            <a:r>
              <a:rPr lang="en-US" sz="1400">
                <a:solidFill>
                  <a:srgbClr val="000000"/>
                </a:solidFill>
                <a:latin typeface="Arial"/>
                <a:cs typeface="Arial"/>
              </a:rPr>
              <a:t>Max velocity &lt; M1</a:t>
            </a:r>
            <a:endParaRPr lang="en-US" sz="60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3380072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C2AAF763-42CC-93C7-F81F-5B8ACA55F5DD}"/>
              </a:ext>
            </a:extLst>
          </p:cNvPr>
          <p:cNvGrpSpPr/>
          <p:nvPr/>
        </p:nvGrpSpPr>
        <p:grpSpPr>
          <a:xfrm>
            <a:off x="2052458" y="285750"/>
            <a:ext cx="5039085" cy="4572000"/>
            <a:chOff x="1123604" y="355418"/>
            <a:chExt cx="5039085" cy="4572000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D5C8FB6E-5293-C722-CB15-54B816F349C7}"/>
                </a:ext>
              </a:extLst>
            </p:cNvPr>
            <p:cNvGrpSpPr/>
            <p:nvPr/>
          </p:nvGrpSpPr>
          <p:grpSpPr>
            <a:xfrm>
              <a:off x="1123604" y="355418"/>
              <a:ext cx="2286000" cy="4572000"/>
              <a:chOff x="2665913" y="872994"/>
              <a:chExt cx="1565425" cy="3407085"/>
            </a:xfrm>
          </p:grpSpPr>
          <p:sp>
            <p:nvSpPr>
              <p:cNvPr id="3379" name="Google Shape;3379;p123"/>
              <p:cNvSpPr/>
              <p:nvPr/>
            </p:nvSpPr>
            <p:spPr>
              <a:xfrm>
                <a:off x="2665913" y="872994"/>
                <a:ext cx="1565425" cy="3407085"/>
              </a:xfrm>
              <a:custGeom>
                <a:avLst/>
                <a:gdLst/>
                <a:ahLst/>
                <a:cxnLst/>
                <a:rect l="l" t="t" r="r" b="b"/>
                <a:pathLst>
                  <a:path w="21380" h="46836" extrusionOk="0">
                    <a:moveTo>
                      <a:pt x="2179" y="1"/>
                    </a:moveTo>
                    <a:cubicBezTo>
                      <a:pt x="988" y="1"/>
                      <a:pt x="0" y="957"/>
                      <a:pt x="0" y="2148"/>
                    </a:cubicBezTo>
                    <a:lnTo>
                      <a:pt x="0" y="44688"/>
                    </a:lnTo>
                    <a:cubicBezTo>
                      <a:pt x="0" y="45879"/>
                      <a:pt x="988" y="46836"/>
                      <a:pt x="2179" y="46836"/>
                    </a:cubicBezTo>
                    <a:lnTo>
                      <a:pt x="19186" y="46836"/>
                    </a:lnTo>
                    <a:cubicBezTo>
                      <a:pt x="20393" y="46836"/>
                      <a:pt x="21380" y="45879"/>
                      <a:pt x="21380" y="44688"/>
                    </a:cubicBezTo>
                    <a:lnTo>
                      <a:pt x="21380" y="2148"/>
                    </a:lnTo>
                    <a:cubicBezTo>
                      <a:pt x="21380" y="957"/>
                      <a:pt x="20393" y="1"/>
                      <a:pt x="19186" y="1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3"/>
                  </a:solidFill>
                </a:endParaRPr>
              </a:p>
            </p:txBody>
          </p:sp>
          <p:pic>
            <p:nvPicPr>
              <p:cNvPr id="8" name="Picture 7" descr="A screenshot of a cell phone&#10;&#10;Description automatically generated">
                <a:extLst>
                  <a:ext uri="{FF2B5EF4-FFF2-40B4-BE49-F238E27FC236}">
                    <a16:creationId xmlns:a16="http://schemas.microsoft.com/office/drawing/2014/main" id="{16340966-19D1-4707-9C05-F893D79907A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727305" y="1075989"/>
                <a:ext cx="1442640" cy="2991521"/>
              </a:xfrm>
              <a:prstGeom prst="rect">
                <a:avLst/>
              </a:prstGeom>
            </p:spPr>
          </p:pic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9FF25940-BADD-9162-A9C9-9868D1FF2FAC}"/>
                </a:ext>
              </a:extLst>
            </p:cNvPr>
            <p:cNvGrpSpPr/>
            <p:nvPr/>
          </p:nvGrpSpPr>
          <p:grpSpPr>
            <a:xfrm>
              <a:off x="3876689" y="355418"/>
              <a:ext cx="2286000" cy="4572000"/>
              <a:chOff x="4510069" y="868208"/>
              <a:chExt cx="1565425" cy="3407085"/>
            </a:xfrm>
          </p:grpSpPr>
          <p:sp>
            <p:nvSpPr>
              <p:cNvPr id="9" name="Google Shape;3379;p123">
                <a:extLst>
                  <a:ext uri="{FF2B5EF4-FFF2-40B4-BE49-F238E27FC236}">
                    <a16:creationId xmlns:a16="http://schemas.microsoft.com/office/drawing/2014/main" id="{0726584B-BA21-ED8C-2573-14466E5CC019}"/>
                  </a:ext>
                </a:extLst>
              </p:cNvPr>
              <p:cNvSpPr/>
              <p:nvPr/>
            </p:nvSpPr>
            <p:spPr>
              <a:xfrm>
                <a:off x="4510069" y="868208"/>
                <a:ext cx="1565425" cy="3407085"/>
              </a:xfrm>
              <a:custGeom>
                <a:avLst/>
                <a:gdLst/>
                <a:ahLst/>
                <a:cxnLst/>
                <a:rect l="l" t="t" r="r" b="b"/>
                <a:pathLst>
                  <a:path w="21380" h="46836" extrusionOk="0">
                    <a:moveTo>
                      <a:pt x="2179" y="1"/>
                    </a:moveTo>
                    <a:cubicBezTo>
                      <a:pt x="988" y="1"/>
                      <a:pt x="0" y="957"/>
                      <a:pt x="0" y="2148"/>
                    </a:cubicBezTo>
                    <a:lnTo>
                      <a:pt x="0" y="44688"/>
                    </a:lnTo>
                    <a:cubicBezTo>
                      <a:pt x="0" y="45879"/>
                      <a:pt x="988" y="46836"/>
                      <a:pt x="2179" y="46836"/>
                    </a:cubicBezTo>
                    <a:lnTo>
                      <a:pt x="19186" y="46836"/>
                    </a:lnTo>
                    <a:cubicBezTo>
                      <a:pt x="20393" y="46836"/>
                      <a:pt x="21380" y="45879"/>
                      <a:pt x="21380" y="44688"/>
                    </a:cubicBezTo>
                    <a:lnTo>
                      <a:pt x="21380" y="2148"/>
                    </a:lnTo>
                    <a:cubicBezTo>
                      <a:pt x="21380" y="957"/>
                      <a:pt x="20393" y="1"/>
                      <a:pt x="19186" y="1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3"/>
                  </a:solidFill>
                </a:endParaRPr>
              </a:p>
            </p:txBody>
          </p:sp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DA47CF2B-4AAE-D388-A8AA-48C136FE4D0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rcRect/>
              <a:stretch/>
            </p:blipFill>
            <p:spPr>
              <a:xfrm>
                <a:off x="4572000" y="1075989"/>
                <a:ext cx="1441562" cy="2991521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3" name="Google Shape;1463;p77"/>
          <p:cNvSpPr txBox="1">
            <a:spLocks noGrp="1"/>
          </p:cNvSpPr>
          <p:nvPr>
            <p:ph type="title" idx="4"/>
          </p:nvPr>
        </p:nvSpPr>
        <p:spPr>
          <a:xfrm>
            <a:off x="699976" y="394033"/>
            <a:ext cx="7743600" cy="56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Vehicle Dimensions</a:t>
            </a:r>
            <a:endParaRPr/>
          </a:p>
        </p:txBody>
      </p:sp>
      <p:pic>
        <p:nvPicPr>
          <p:cNvPr id="2" name="Picture 1" descr="A diagram of a pipe&#10;&#10;Description automatically generated">
            <a:extLst>
              <a:ext uri="{FF2B5EF4-FFF2-40B4-BE49-F238E27FC236}">
                <a16:creationId xmlns:a16="http://schemas.microsoft.com/office/drawing/2014/main" id="{D1F26F43-0E29-E2F8-968A-12276A853D8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976" y="1181953"/>
            <a:ext cx="7743152" cy="2779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03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3" name="Google Shape;1463;p77"/>
          <p:cNvSpPr txBox="1">
            <a:spLocks noGrp="1"/>
          </p:cNvSpPr>
          <p:nvPr>
            <p:ph type="title" idx="4"/>
          </p:nvPr>
        </p:nvSpPr>
        <p:spPr>
          <a:xfrm>
            <a:off x="699976" y="394033"/>
            <a:ext cx="7743600" cy="56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Nosecone</a:t>
            </a:r>
            <a:endParaRPr/>
          </a:p>
        </p:txBody>
      </p:sp>
      <p:pic>
        <p:nvPicPr>
          <p:cNvPr id="10" name="Picture 9" descr="A blue and silver pipe with measurements&#10;&#10;Description automatically generated">
            <a:extLst>
              <a:ext uri="{FF2B5EF4-FFF2-40B4-BE49-F238E27FC236}">
                <a16:creationId xmlns:a16="http://schemas.microsoft.com/office/drawing/2014/main" id="{44CFFA1D-B910-93AF-C6C7-8DBC1D70E8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6154" y="956233"/>
            <a:ext cx="6391691" cy="214682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F5C06A2-3FDC-DAD4-1EF3-E43007850C13}"/>
              </a:ext>
            </a:extLst>
          </p:cNvPr>
          <p:cNvSpPr/>
          <p:nvPr/>
        </p:nvSpPr>
        <p:spPr>
          <a:xfrm>
            <a:off x="1487473" y="1473978"/>
            <a:ext cx="1494845" cy="1502797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Google Shape;1696;p84">
            <a:extLst>
              <a:ext uri="{FF2B5EF4-FFF2-40B4-BE49-F238E27FC236}">
                <a16:creationId xmlns:a16="http://schemas.microsoft.com/office/drawing/2014/main" id="{03FD7E66-0913-3071-91B6-C5A7FF8F1C75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376154" y="3229110"/>
            <a:ext cx="3200400" cy="191439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Ogive shape</a:t>
            </a:r>
          </a:p>
          <a:p>
            <a:pPr lvl="1" algn="l">
              <a:buSzPts val="1400"/>
              <a:buChar char="●"/>
            </a:pPr>
            <a:r>
              <a:rPr lang="en-US" sz="1200">
                <a:latin typeface="Times New Roman" panose="02020603050405020304" pitchFamily="18" charset="0"/>
                <a:cs typeface="Times New Roman" panose="02020603050405020304" pitchFamily="18" charset="0"/>
              </a:rPr>
              <a:t>Low drag and enhance aerodynamics.</a:t>
            </a:r>
          </a:p>
          <a:p>
            <a:pPr lvl="1" algn="l">
              <a:buSzPts val="1400"/>
              <a:buChar char="●"/>
            </a:pPr>
            <a:r>
              <a:rPr lang="en-US" sz="1200">
                <a:latin typeface="Times New Roman" panose="02020603050405020304" pitchFamily="18" charset="0"/>
                <a:cs typeface="Times New Roman" panose="02020603050405020304" pitchFamily="18" charset="0"/>
              </a:rPr>
              <a:t>Effective at reducing intensity of shockwaves.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l">
              <a:buSzPts val="1400"/>
              <a:buChar char="●"/>
            </a:pPr>
            <a:r>
              <a:rPr lang="en-US" sz="1200">
                <a:latin typeface="Times New Roman" panose="02020603050405020304" pitchFamily="18" charset="0"/>
                <a:cs typeface="Times New Roman" panose="02020603050405020304" pitchFamily="18" charset="0"/>
              </a:rPr>
              <a:t>Reduces likelihood of turbulence and increases stability.</a:t>
            </a:r>
          </a:p>
          <a:p>
            <a:pPr lvl="1" algn="l">
              <a:buSzPts val="1400"/>
              <a:buChar char="●"/>
            </a:pPr>
            <a:r>
              <a:rPr lang="en-US" sz="1200">
                <a:latin typeface="Times New Roman" panose="02020603050405020304" pitchFamily="18" charset="0"/>
                <a:cs typeface="Times New Roman" panose="02020603050405020304" pitchFamily="18" charset="0"/>
              </a:rPr>
              <a:t>Simple shape to manufacture</a:t>
            </a:r>
          </a:p>
        </p:txBody>
      </p:sp>
      <p:sp>
        <p:nvSpPr>
          <p:cNvPr id="3" name="Google Shape;1696;p84">
            <a:extLst>
              <a:ext uri="{FF2B5EF4-FFF2-40B4-BE49-F238E27FC236}">
                <a16:creationId xmlns:a16="http://schemas.microsoft.com/office/drawing/2014/main" id="{CE30425C-B99A-47B0-9FFB-CF8BD4370798}"/>
              </a:ext>
            </a:extLst>
          </p:cNvPr>
          <p:cNvSpPr txBox="1">
            <a:spLocks/>
          </p:cNvSpPr>
          <p:nvPr/>
        </p:nvSpPr>
        <p:spPr>
          <a:xfrm>
            <a:off x="4571776" y="3229109"/>
            <a:ext cx="3200400" cy="19143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ignika"/>
              <a:buNone/>
              <a:defRPr sz="1500" b="0" i="0" u="none" strike="noStrike" cap="none">
                <a:solidFill>
                  <a:schemeClr val="dk1"/>
                </a:solidFill>
                <a:latin typeface="Quicksand SemiBold"/>
                <a:ea typeface="Quicksand SemiBold"/>
                <a:cs typeface="Quicksand SemiBold"/>
                <a:sym typeface="Quicksand SemiBold"/>
              </a:defRPr>
            </a:lvl1pPr>
            <a:lvl2pPr marL="914400" marR="0" lvl="1" indent="-317500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ignika"/>
              <a:buNone/>
              <a:defRPr sz="1600" b="0" i="0" u="none" strike="noStrike" cap="none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2pPr>
            <a:lvl3pPr marL="1371600" marR="0" lvl="2" indent="-317500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ignika"/>
              <a:buNone/>
              <a:defRPr sz="1600" b="0" i="0" u="none" strike="noStrike" cap="none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3pPr>
            <a:lvl4pPr marL="1828800" marR="0" lvl="3" indent="-317500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ignika"/>
              <a:buNone/>
              <a:defRPr sz="1600" b="0" i="0" u="none" strike="noStrike" cap="none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4pPr>
            <a:lvl5pPr marL="2286000" marR="0" lvl="4" indent="-317500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ignika"/>
              <a:buNone/>
              <a:defRPr sz="1600" b="0" i="0" u="none" strike="noStrike" cap="none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5pPr>
            <a:lvl6pPr marL="2743200" marR="0" lvl="5" indent="-317500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ignika"/>
              <a:buNone/>
              <a:defRPr sz="1600" b="0" i="0" u="none" strike="noStrike" cap="none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6pPr>
            <a:lvl7pPr marL="3200400" marR="0" lvl="6" indent="-317500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ignika"/>
              <a:buNone/>
              <a:defRPr sz="1600" b="0" i="0" u="none" strike="noStrike" cap="none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7pPr>
            <a:lvl8pPr marL="3657600" marR="0" lvl="7" indent="-317500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ignika"/>
              <a:buNone/>
              <a:defRPr sz="1600" b="0" i="0" u="none" strike="noStrike" cap="none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8pPr>
            <a:lvl9pPr marL="4114800" marR="0" lvl="8" indent="-317500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ignika"/>
              <a:buNone/>
              <a:defRPr sz="1600" b="0" i="0" u="none" strike="noStrike" cap="none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9pPr>
          </a:lstStyle>
          <a:p>
            <a:pPr indent="-317500" algn="l">
              <a:buSzPts val="1400"/>
              <a:buFont typeface="Signika"/>
              <a:buChar char="●"/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Acrylonitrile Styrene Acrylate</a:t>
            </a:r>
          </a:p>
          <a:p>
            <a:pPr lvl="1" algn="l">
              <a:buSzPts val="1400"/>
              <a:buFont typeface="Signika"/>
              <a:buChar char="●"/>
            </a:pPr>
            <a:r>
              <a:rPr lang="en-US" sz="1200">
                <a:latin typeface="Times New Roman" panose="02020603050405020304" pitchFamily="18" charset="0"/>
                <a:cs typeface="Times New Roman" panose="02020603050405020304" pitchFamily="18" charset="0"/>
              </a:rPr>
              <a:t>UV, heat, impact, chemical resistance.</a:t>
            </a:r>
          </a:p>
          <a:p>
            <a:pPr lvl="1" algn="l">
              <a:buSzPts val="1400"/>
              <a:buFont typeface="Signika"/>
              <a:buChar char="●"/>
            </a:pPr>
            <a:r>
              <a:rPr lang="en-US" sz="1200">
                <a:latin typeface="Times New Roman" panose="02020603050405020304" pitchFamily="18" charset="0"/>
                <a:cs typeface="Times New Roman" panose="02020603050405020304" pitchFamily="18" charset="0"/>
              </a:rPr>
              <a:t>Ease of 3D printing.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l">
              <a:buSzPts val="1400"/>
              <a:buFont typeface="Signika"/>
              <a:buChar char="●"/>
            </a:pPr>
            <a:r>
              <a:rPr lang="en-US" sz="1200">
                <a:latin typeface="Times New Roman" panose="02020603050405020304" pitchFamily="18" charset="0"/>
                <a:cs typeface="Times New Roman" panose="02020603050405020304" pitchFamily="18" charset="0"/>
              </a:rPr>
              <a:t>Lower density.</a:t>
            </a:r>
          </a:p>
        </p:txBody>
      </p:sp>
    </p:spTree>
    <p:extLst>
      <p:ext uri="{BB962C8B-B14F-4D97-AF65-F5344CB8AC3E}">
        <p14:creationId xmlns:p14="http://schemas.microsoft.com/office/powerpoint/2010/main" val="3618992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3" name="Google Shape;1463;p77"/>
          <p:cNvSpPr txBox="1">
            <a:spLocks noGrp="1"/>
          </p:cNvSpPr>
          <p:nvPr>
            <p:ph type="title" idx="4"/>
          </p:nvPr>
        </p:nvSpPr>
        <p:spPr>
          <a:xfrm>
            <a:off x="699976" y="394033"/>
            <a:ext cx="7743600" cy="56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Front End with Payload</a:t>
            </a:r>
            <a:endParaRPr/>
          </a:p>
        </p:txBody>
      </p:sp>
      <p:pic>
        <p:nvPicPr>
          <p:cNvPr id="10" name="Picture 9" descr="A blue and silver pipe with measurements&#10;&#10;Description automatically generated">
            <a:extLst>
              <a:ext uri="{FF2B5EF4-FFF2-40B4-BE49-F238E27FC236}">
                <a16:creationId xmlns:a16="http://schemas.microsoft.com/office/drawing/2014/main" id="{44CFFA1D-B910-93AF-C6C7-8DBC1D70E8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6154" y="956233"/>
            <a:ext cx="6391691" cy="214682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F5C06A2-3FDC-DAD4-1EF3-E43007850C13}"/>
              </a:ext>
            </a:extLst>
          </p:cNvPr>
          <p:cNvSpPr/>
          <p:nvPr/>
        </p:nvSpPr>
        <p:spPr>
          <a:xfrm>
            <a:off x="1486895" y="1222056"/>
            <a:ext cx="3339548" cy="1293076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Google Shape;1696;p84">
            <a:extLst>
              <a:ext uri="{FF2B5EF4-FFF2-40B4-BE49-F238E27FC236}">
                <a16:creationId xmlns:a16="http://schemas.microsoft.com/office/drawing/2014/main" id="{588F4AFB-68F2-F0C7-EE2E-450CBF0B9559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376155" y="3232802"/>
            <a:ext cx="3200400" cy="1910697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Payload Housing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Main Chute Housing</a:t>
            </a:r>
          </a:p>
          <a:p>
            <a:pPr lvl="1" algn="l">
              <a:buSzPts val="1400"/>
              <a:buChar char="●"/>
            </a:pP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Google Shape;1696;p84">
            <a:extLst>
              <a:ext uri="{FF2B5EF4-FFF2-40B4-BE49-F238E27FC236}">
                <a16:creationId xmlns:a16="http://schemas.microsoft.com/office/drawing/2014/main" id="{0D67B02D-6E43-50FC-8DDA-0148CE0CB7C7}"/>
              </a:ext>
            </a:extLst>
          </p:cNvPr>
          <p:cNvSpPr txBox="1">
            <a:spLocks/>
          </p:cNvSpPr>
          <p:nvPr/>
        </p:nvSpPr>
        <p:spPr>
          <a:xfrm>
            <a:off x="4571776" y="3229109"/>
            <a:ext cx="3200400" cy="19106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ignika"/>
              <a:buNone/>
              <a:defRPr sz="1500" b="0" i="0" u="none" strike="noStrike" cap="none">
                <a:solidFill>
                  <a:schemeClr val="dk1"/>
                </a:solidFill>
                <a:latin typeface="Quicksand SemiBold"/>
                <a:ea typeface="Quicksand SemiBold"/>
                <a:cs typeface="Quicksand SemiBold"/>
                <a:sym typeface="Quicksand SemiBold"/>
              </a:defRPr>
            </a:lvl1pPr>
            <a:lvl2pPr marL="914400" marR="0" lvl="1" indent="-317500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ignika"/>
              <a:buNone/>
              <a:defRPr sz="1600" b="0" i="0" u="none" strike="noStrike" cap="none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2pPr>
            <a:lvl3pPr marL="1371600" marR="0" lvl="2" indent="-317500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ignika"/>
              <a:buNone/>
              <a:defRPr sz="1600" b="0" i="0" u="none" strike="noStrike" cap="none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3pPr>
            <a:lvl4pPr marL="1828800" marR="0" lvl="3" indent="-317500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ignika"/>
              <a:buNone/>
              <a:defRPr sz="1600" b="0" i="0" u="none" strike="noStrike" cap="none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4pPr>
            <a:lvl5pPr marL="2286000" marR="0" lvl="4" indent="-317500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ignika"/>
              <a:buNone/>
              <a:defRPr sz="1600" b="0" i="0" u="none" strike="noStrike" cap="none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5pPr>
            <a:lvl6pPr marL="2743200" marR="0" lvl="5" indent="-317500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ignika"/>
              <a:buNone/>
              <a:defRPr sz="1600" b="0" i="0" u="none" strike="noStrike" cap="none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6pPr>
            <a:lvl7pPr marL="3200400" marR="0" lvl="6" indent="-317500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ignika"/>
              <a:buNone/>
              <a:defRPr sz="1600" b="0" i="0" u="none" strike="noStrike" cap="none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7pPr>
            <a:lvl8pPr marL="3657600" marR="0" lvl="7" indent="-317500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ignika"/>
              <a:buNone/>
              <a:defRPr sz="1600" b="0" i="0" u="none" strike="noStrike" cap="none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8pPr>
            <a:lvl9pPr marL="4114800" marR="0" lvl="8" indent="-317500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ignika"/>
              <a:buNone/>
              <a:defRPr sz="1600" b="0" i="0" u="none" strike="noStrike" cap="none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9pPr>
          </a:lstStyle>
          <a:p>
            <a:pPr indent="-317500" algn="l">
              <a:buSzPts val="1400"/>
              <a:buFont typeface="Signika"/>
              <a:buChar char="●"/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G12 Fiberglass</a:t>
            </a:r>
          </a:p>
          <a:p>
            <a:pPr lvl="1" algn="l">
              <a:buSzPts val="1400"/>
              <a:buFont typeface="Signika"/>
              <a:buChar char="●"/>
            </a:pPr>
            <a:r>
              <a:rPr lang="en-US" sz="1200">
                <a:latin typeface="Times New Roman" panose="02020603050405020304" pitchFamily="18" charset="0"/>
                <a:cs typeface="Times New Roman" panose="02020603050405020304" pitchFamily="18" charset="0"/>
              </a:rPr>
              <a:t>High strength to weight ratio.</a:t>
            </a:r>
          </a:p>
          <a:p>
            <a:pPr lvl="1" algn="l">
              <a:buSzPts val="1400"/>
              <a:buFont typeface="Signika"/>
              <a:buChar char="●"/>
            </a:pPr>
            <a:r>
              <a:rPr lang="en-US" sz="1200">
                <a:latin typeface="Times New Roman" panose="02020603050405020304" pitchFamily="18" charset="0"/>
                <a:cs typeface="Times New Roman" panose="02020603050405020304" pitchFamily="18" charset="0"/>
              </a:rPr>
              <a:t>High heat, moisture, and impact resistance.</a:t>
            </a:r>
          </a:p>
          <a:p>
            <a:pPr lvl="1" algn="l">
              <a:buSzPts val="1400"/>
              <a:buFont typeface="Signika"/>
              <a:buChar char="●"/>
            </a:pPr>
            <a:r>
              <a:rPr lang="en-US" sz="1200">
                <a:latin typeface="Times New Roman" panose="02020603050405020304" pitchFamily="18" charset="0"/>
                <a:cs typeface="Times New Roman" panose="02020603050405020304" pitchFamily="18" charset="0"/>
              </a:rPr>
              <a:t>Smoothened surface.</a:t>
            </a:r>
          </a:p>
        </p:txBody>
      </p:sp>
    </p:spTree>
    <p:extLst>
      <p:ext uri="{BB962C8B-B14F-4D97-AF65-F5344CB8AC3E}">
        <p14:creationId xmlns:p14="http://schemas.microsoft.com/office/powerpoint/2010/main" val="2735710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3" name="Google Shape;1463;p77"/>
          <p:cNvSpPr txBox="1">
            <a:spLocks noGrp="1"/>
          </p:cNvSpPr>
          <p:nvPr>
            <p:ph type="title" idx="4"/>
          </p:nvPr>
        </p:nvSpPr>
        <p:spPr>
          <a:xfrm>
            <a:off x="699976" y="394033"/>
            <a:ext cx="7743600" cy="56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Avionics Bay</a:t>
            </a:r>
            <a:endParaRPr/>
          </a:p>
        </p:txBody>
      </p:sp>
      <p:pic>
        <p:nvPicPr>
          <p:cNvPr id="10" name="Picture 9" descr="A blue and silver pipe with measurements&#10;&#10;Description automatically generated">
            <a:extLst>
              <a:ext uri="{FF2B5EF4-FFF2-40B4-BE49-F238E27FC236}">
                <a16:creationId xmlns:a16="http://schemas.microsoft.com/office/drawing/2014/main" id="{44CFFA1D-B910-93AF-C6C7-8DBC1D70E8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6154" y="956233"/>
            <a:ext cx="6391691" cy="214682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F5C06A2-3FDC-DAD4-1EF3-E43007850C13}"/>
              </a:ext>
            </a:extLst>
          </p:cNvPr>
          <p:cNvSpPr/>
          <p:nvPr/>
        </p:nvSpPr>
        <p:spPr>
          <a:xfrm>
            <a:off x="4365266" y="1343770"/>
            <a:ext cx="1033669" cy="1439186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Google Shape;1696;p84">
            <a:extLst>
              <a:ext uri="{FF2B5EF4-FFF2-40B4-BE49-F238E27FC236}">
                <a16:creationId xmlns:a16="http://schemas.microsoft.com/office/drawing/2014/main" id="{92BD79CF-3EC0-59A8-260C-478E551C1441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376155" y="3232802"/>
            <a:ext cx="3200400" cy="1910697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Contents</a:t>
            </a:r>
          </a:p>
          <a:p>
            <a:pPr lvl="1" algn="l">
              <a:buSzPts val="1400"/>
              <a:buChar char="●"/>
            </a:pPr>
            <a:r>
              <a:rPr lang="en-US" sz="1200">
                <a:latin typeface="Times New Roman" panose="02020603050405020304" pitchFamily="18" charset="0"/>
                <a:cs typeface="Times New Roman" panose="02020603050405020304" pitchFamily="18" charset="0"/>
              </a:rPr>
              <a:t>Altimeters</a:t>
            </a:r>
          </a:p>
          <a:p>
            <a:pPr lvl="1" algn="l">
              <a:buSzPts val="1400"/>
              <a:buChar char="●"/>
            </a:pPr>
            <a:r>
              <a:rPr lang="en-US" sz="1200">
                <a:latin typeface="Times New Roman" panose="02020603050405020304" pitchFamily="18" charset="0"/>
                <a:cs typeface="Times New Roman" panose="02020603050405020304" pitchFamily="18" charset="0"/>
              </a:rPr>
              <a:t>CO2 Ejection charges</a:t>
            </a:r>
          </a:p>
          <a:p>
            <a:pPr lvl="1" algn="l">
              <a:buSzPts val="1400"/>
              <a:buChar char="●"/>
            </a:pPr>
            <a:r>
              <a:rPr lang="en-US" sz="1200">
                <a:latin typeface="Times New Roman" panose="02020603050405020304" pitchFamily="18" charset="0"/>
                <a:cs typeface="Times New Roman" panose="02020603050405020304" pitchFamily="18" charset="0"/>
              </a:rPr>
              <a:t>Black powder charges</a:t>
            </a:r>
          </a:p>
          <a:p>
            <a:pPr lvl="1" algn="l">
              <a:buSzPts val="1400"/>
              <a:buChar char="●"/>
            </a:pPr>
            <a:endParaRPr lang="en-US" sz="1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l">
              <a:buSzPts val="1400"/>
              <a:buChar char="●"/>
            </a:pP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Google Shape;1696;p84">
            <a:extLst>
              <a:ext uri="{FF2B5EF4-FFF2-40B4-BE49-F238E27FC236}">
                <a16:creationId xmlns:a16="http://schemas.microsoft.com/office/drawing/2014/main" id="{97AC5325-65F8-05E1-A31E-54A21C4EE19C}"/>
              </a:ext>
            </a:extLst>
          </p:cNvPr>
          <p:cNvSpPr txBox="1">
            <a:spLocks/>
          </p:cNvSpPr>
          <p:nvPr/>
        </p:nvSpPr>
        <p:spPr>
          <a:xfrm>
            <a:off x="4571776" y="3229109"/>
            <a:ext cx="3200400" cy="19106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ignika"/>
              <a:buNone/>
              <a:defRPr sz="1500" b="0" i="0" u="none" strike="noStrike" cap="none">
                <a:solidFill>
                  <a:schemeClr val="dk1"/>
                </a:solidFill>
                <a:latin typeface="Quicksand SemiBold"/>
                <a:ea typeface="Quicksand SemiBold"/>
                <a:cs typeface="Quicksand SemiBold"/>
                <a:sym typeface="Quicksand SemiBold"/>
              </a:defRPr>
            </a:lvl1pPr>
            <a:lvl2pPr marL="914400" marR="0" lvl="1" indent="-317500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ignika"/>
              <a:buNone/>
              <a:defRPr sz="1600" b="0" i="0" u="none" strike="noStrike" cap="none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2pPr>
            <a:lvl3pPr marL="1371600" marR="0" lvl="2" indent="-317500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ignika"/>
              <a:buNone/>
              <a:defRPr sz="1600" b="0" i="0" u="none" strike="noStrike" cap="none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3pPr>
            <a:lvl4pPr marL="1828800" marR="0" lvl="3" indent="-317500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ignika"/>
              <a:buNone/>
              <a:defRPr sz="1600" b="0" i="0" u="none" strike="noStrike" cap="none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4pPr>
            <a:lvl5pPr marL="2286000" marR="0" lvl="4" indent="-317500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ignika"/>
              <a:buNone/>
              <a:defRPr sz="1600" b="0" i="0" u="none" strike="noStrike" cap="none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5pPr>
            <a:lvl6pPr marL="2743200" marR="0" lvl="5" indent="-317500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ignika"/>
              <a:buNone/>
              <a:defRPr sz="1600" b="0" i="0" u="none" strike="noStrike" cap="none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6pPr>
            <a:lvl7pPr marL="3200400" marR="0" lvl="6" indent="-317500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ignika"/>
              <a:buNone/>
              <a:defRPr sz="1600" b="0" i="0" u="none" strike="noStrike" cap="none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7pPr>
            <a:lvl8pPr marL="3657600" marR="0" lvl="7" indent="-317500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ignika"/>
              <a:buNone/>
              <a:defRPr sz="1600" b="0" i="0" u="none" strike="noStrike" cap="none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8pPr>
            <a:lvl9pPr marL="4114800" marR="0" lvl="8" indent="-317500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ignika"/>
              <a:buNone/>
              <a:defRPr sz="1600" b="0" i="0" u="none" strike="noStrike" cap="none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9pPr>
          </a:lstStyle>
          <a:p>
            <a:pPr indent="-317500" algn="l">
              <a:buSzPts val="1400"/>
              <a:buFont typeface="Signika"/>
              <a:buChar char="●"/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Plywood bulkheads</a:t>
            </a:r>
          </a:p>
          <a:p>
            <a:pPr lvl="1" algn="l">
              <a:buSzPts val="1400"/>
              <a:buFont typeface="Signika"/>
              <a:buChar char="●"/>
            </a:pPr>
            <a:r>
              <a:rPr lang="en-US" sz="1200">
                <a:latin typeface="Times New Roman" panose="02020603050405020304" pitchFamily="18" charset="0"/>
                <a:cs typeface="Times New Roman" panose="02020603050405020304" pitchFamily="18" charset="0"/>
              </a:rPr>
              <a:t>High strength to weight ratio.</a:t>
            </a:r>
          </a:p>
          <a:p>
            <a:pPr lvl="1" algn="l">
              <a:buSzPts val="1400"/>
              <a:buFont typeface="Signika"/>
              <a:buChar char="●"/>
            </a:pPr>
            <a:r>
              <a:rPr lang="en-US" sz="1200">
                <a:latin typeface="Times New Roman" panose="02020603050405020304" pitchFamily="18" charset="0"/>
                <a:cs typeface="Times New Roman" panose="02020603050405020304" pitchFamily="18" charset="0"/>
              </a:rPr>
              <a:t>High heat, moisture, and impact resistance.</a:t>
            </a:r>
          </a:p>
          <a:p>
            <a:pPr lvl="1" algn="l">
              <a:buSzPts val="1400"/>
              <a:buFont typeface="Signika"/>
              <a:buChar char="●"/>
            </a:pPr>
            <a:r>
              <a:rPr lang="en-US" sz="1200">
                <a:latin typeface="Times New Roman" panose="02020603050405020304" pitchFamily="18" charset="0"/>
                <a:cs typeface="Times New Roman" panose="02020603050405020304" pitchFamily="18" charset="0"/>
              </a:rPr>
              <a:t>Smoothened surface.</a:t>
            </a:r>
          </a:p>
        </p:txBody>
      </p:sp>
    </p:spTree>
    <p:extLst>
      <p:ext uri="{BB962C8B-B14F-4D97-AF65-F5344CB8AC3E}">
        <p14:creationId xmlns:p14="http://schemas.microsoft.com/office/powerpoint/2010/main" val="509024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3" name="Google Shape;1463;p77"/>
          <p:cNvSpPr txBox="1">
            <a:spLocks noGrp="1"/>
          </p:cNvSpPr>
          <p:nvPr>
            <p:ph type="title" idx="4"/>
          </p:nvPr>
        </p:nvSpPr>
        <p:spPr>
          <a:xfrm>
            <a:off x="699976" y="394033"/>
            <a:ext cx="7743600" cy="56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Back End</a:t>
            </a:r>
            <a:endParaRPr/>
          </a:p>
        </p:txBody>
      </p:sp>
      <p:pic>
        <p:nvPicPr>
          <p:cNvPr id="10" name="Picture 9" descr="A blue and silver pipe with measurements&#10;&#10;Description automatically generated">
            <a:extLst>
              <a:ext uri="{FF2B5EF4-FFF2-40B4-BE49-F238E27FC236}">
                <a16:creationId xmlns:a16="http://schemas.microsoft.com/office/drawing/2014/main" id="{44CFFA1D-B910-93AF-C6C7-8DBC1D70E8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6154" y="956233"/>
            <a:ext cx="6391691" cy="214682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F5C06A2-3FDC-DAD4-1EF3-E43007850C13}"/>
              </a:ext>
            </a:extLst>
          </p:cNvPr>
          <p:cNvSpPr/>
          <p:nvPr/>
        </p:nvSpPr>
        <p:spPr>
          <a:xfrm>
            <a:off x="4930486" y="1220932"/>
            <a:ext cx="2789958" cy="1278082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Google Shape;1696;p84">
            <a:extLst>
              <a:ext uri="{FF2B5EF4-FFF2-40B4-BE49-F238E27FC236}">
                <a16:creationId xmlns:a16="http://schemas.microsoft.com/office/drawing/2014/main" id="{0FCB40F0-ED8D-0FB0-3CB1-F71F706317E8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376155" y="3232802"/>
            <a:ext cx="3200400" cy="1910697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Contents</a:t>
            </a:r>
          </a:p>
          <a:p>
            <a:pPr lvl="1" algn="l">
              <a:buSzPts val="1400"/>
              <a:buChar char="●"/>
            </a:pPr>
            <a:r>
              <a:rPr lang="en-US" sz="1200">
                <a:latin typeface="Times New Roman" panose="02020603050405020304" pitchFamily="18" charset="0"/>
                <a:cs typeface="Times New Roman" panose="02020603050405020304" pitchFamily="18" charset="0"/>
              </a:rPr>
              <a:t>Drogue</a:t>
            </a:r>
          </a:p>
          <a:p>
            <a:pPr lvl="1" algn="l">
              <a:buSzPts val="1400"/>
              <a:buChar char="●"/>
            </a:pPr>
            <a:r>
              <a:rPr lang="en-US" sz="1200">
                <a:latin typeface="Times New Roman" panose="02020603050405020304" pitchFamily="18" charset="0"/>
                <a:cs typeface="Times New Roman" panose="02020603050405020304" pitchFamily="18" charset="0"/>
              </a:rPr>
              <a:t>Solid Propellant Motor</a:t>
            </a:r>
          </a:p>
          <a:p>
            <a:pPr lvl="1" algn="l">
              <a:buSzPts val="1400"/>
              <a:buChar char="●"/>
            </a:pPr>
            <a:r>
              <a:rPr lang="en-US" sz="1200">
                <a:latin typeface="Times New Roman" panose="02020603050405020304" pitchFamily="18" charset="0"/>
                <a:cs typeface="Times New Roman" panose="02020603050405020304" pitchFamily="18" charset="0"/>
              </a:rPr>
              <a:t>Motor Casing</a:t>
            </a:r>
          </a:p>
        </p:txBody>
      </p:sp>
      <p:sp>
        <p:nvSpPr>
          <p:cNvPr id="7" name="Google Shape;1696;p84">
            <a:extLst>
              <a:ext uri="{FF2B5EF4-FFF2-40B4-BE49-F238E27FC236}">
                <a16:creationId xmlns:a16="http://schemas.microsoft.com/office/drawing/2014/main" id="{244C6564-66A6-0DB3-A5AA-075FAD72EE59}"/>
              </a:ext>
            </a:extLst>
          </p:cNvPr>
          <p:cNvSpPr txBox="1">
            <a:spLocks/>
          </p:cNvSpPr>
          <p:nvPr/>
        </p:nvSpPr>
        <p:spPr>
          <a:xfrm>
            <a:off x="4571776" y="3229109"/>
            <a:ext cx="3200400" cy="19106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ignika"/>
              <a:buNone/>
              <a:defRPr sz="1500" b="0" i="0" u="none" strike="noStrike" cap="none">
                <a:solidFill>
                  <a:schemeClr val="dk1"/>
                </a:solidFill>
                <a:latin typeface="Quicksand SemiBold"/>
                <a:ea typeface="Quicksand SemiBold"/>
                <a:cs typeface="Quicksand SemiBold"/>
                <a:sym typeface="Quicksand SemiBold"/>
              </a:defRPr>
            </a:lvl1pPr>
            <a:lvl2pPr marL="914400" marR="0" lvl="1" indent="-317500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ignika"/>
              <a:buNone/>
              <a:defRPr sz="1600" b="0" i="0" u="none" strike="noStrike" cap="none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2pPr>
            <a:lvl3pPr marL="1371600" marR="0" lvl="2" indent="-317500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ignika"/>
              <a:buNone/>
              <a:defRPr sz="1600" b="0" i="0" u="none" strike="noStrike" cap="none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3pPr>
            <a:lvl4pPr marL="1828800" marR="0" lvl="3" indent="-317500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ignika"/>
              <a:buNone/>
              <a:defRPr sz="1600" b="0" i="0" u="none" strike="noStrike" cap="none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4pPr>
            <a:lvl5pPr marL="2286000" marR="0" lvl="4" indent="-317500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ignika"/>
              <a:buNone/>
              <a:defRPr sz="1600" b="0" i="0" u="none" strike="noStrike" cap="none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5pPr>
            <a:lvl6pPr marL="2743200" marR="0" lvl="5" indent="-317500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ignika"/>
              <a:buNone/>
              <a:defRPr sz="1600" b="0" i="0" u="none" strike="noStrike" cap="none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6pPr>
            <a:lvl7pPr marL="3200400" marR="0" lvl="6" indent="-317500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ignika"/>
              <a:buNone/>
              <a:defRPr sz="1600" b="0" i="0" u="none" strike="noStrike" cap="none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7pPr>
            <a:lvl8pPr marL="3657600" marR="0" lvl="7" indent="-317500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ignika"/>
              <a:buNone/>
              <a:defRPr sz="1600" b="0" i="0" u="none" strike="noStrike" cap="none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8pPr>
            <a:lvl9pPr marL="4114800" marR="0" lvl="8" indent="-317500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ignika"/>
              <a:buNone/>
              <a:defRPr sz="1600" b="0" i="0" u="none" strike="noStrike" cap="none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9pPr>
          </a:lstStyle>
          <a:p>
            <a:pPr indent="-317500" algn="l">
              <a:buSzPts val="1400"/>
              <a:buFont typeface="Signika"/>
              <a:buChar char="●"/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G12 Fiberglass</a:t>
            </a:r>
          </a:p>
          <a:p>
            <a:pPr lvl="1" algn="l">
              <a:buSzPts val="1400"/>
              <a:buFont typeface="Signika"/>
              <a:buChar char="●"/>
            </a:pPr>
            <a:r>
              <a:rPr lang="en-US" sz="1200">
                <a:latin typeface="Times New Roman" panose="02020603050405020304" pitchFamily="18" charset="0"/>
                <a:cs typeface="Times New Roman" panose="02020603050405020304" pitchFamily="18" charset="0"/>
              </a:rPr>
              <a:t>High strength to weight ratio.</a:t>
            </a:r>
          </a:p>
          <a:p>
            <a:pPr lvl="1" algn="l">
              <a:buSzPts val="1400"/>
              <a:buFont typeface="Signika"/>
              <a:buChar char="●"/>
            </a:pPr>
            <a:r>
              <a:rPr lang="en-US" sz="1200">
                <a:latin typeface="Times New Roman" panose="02020603050405020304" pitchFamily="18" charset="0"/>
                <a:cs typeface="Times New Roman" panose="02020603050405020304" pitchFamily="18" charset="0"/>
              </a:rPr>
              <a:t>High heat, moisture, and impact resistance.</a:t>
            </a:r>
          </a:p>
          <a:p>
            <a:pPr lvl="1" algn="l">
              <a:buSzPts val="1400"/>
              <a:buFont typeface="Signika"/>
              <a:buChar char="●"/>
            </a:pPr>
            <a:r>
              <a:rPr lang="en-US" sz="1200">
                <a:latin typeface="Times New Roman" panose="02020603050405020304" pitchFamily="18" charset="0"/>
                <a:cs typeface="Times New Roman" panose="02020603050405020304" pitchFamily="18" charset="0"/>
              </a:rPr>
              <a:t>Smoothened surface.</a:t>
            </a:r>
          </a:p>
          <a:p>
            <a:pPr algn="l">
              <a:buSzPts val="1400"/>
              <a:buFont typeface="Signika"/>
              <a:buChar char="●"/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Plywood centering rings</a:t>
            </a:r>
          </a:p>
          <a:p>
            <a:pPr lvl="1" algn="l">
              <a:buSzPts val="1400"/>
              <a:buFont typeface="Signika"/>
              <a:buChar char="●"/>
            </a:pPr>
            <a:r>
              <a:rPr lang="en-US" sz="1200">
                <a:latin typeface="Times New Roman" panose="02020603050405020304" pitchFamily="18" charset="0"/>
                <a:cs typeface="Times New Roman" panose="02020603050405020304" pitchFamily="18" charset="0"/>
              </a:rPr>
              <a:t>High strength and durability.</a:t>
            </a:r>
          </a:p>
          <a:p>
            <a:pPr lvl="1" algn="l">
              <a:buSzPts val="1400"/>
              <a:buFont typeface="Signika"/>
              <a:buChar char="●"/>
            </a:pPr>
            <a:r>
              <a:rPr lang="en-US" sz="1200">
                <a:latin typeface="Times New Roman" panose="02020603050405020304" pitchFamily="18" charset="0"/>
                <a:cs typeface="Times New Roman" panose="02020603050405020304" pitchFamily="18" charset="0"/>
              </a:rPr>
              <a:t>Lightweight </a:t>
            </a:r>
          </a:p>
          <a:p>
            <a:pPr lvl="1" algn="l">
              <a:buSzPts val="1400"/>
              <a:buFont typeface="Signika"/>
              <a:buChar char="●"/>
            </a:pPr>
            <a:r>
              <a:rPr lang="en-US" sz="1200">
                <a:latin typeface="Times New Roman" panose="02020603050405020304" pitchFamily="18" charset="0"/>
                <a:cs typeface="Times New Roman" panose="02020603050405020304" pitchFamily="18" charset="0"/>
              </a:rPr>
              <a:t>Easy to work with.</a:t>
            </a:r>
          </a:p>
        </p:txBody>
      </p:sp>
    </p:spTree>
    <p:extLst>
      <p:ext uri="{BB962C8B-B14F-4D97-AF65-F5344CB8AC3E}">
        <p14:creationId xmlns:p14="http://schemas.microsoft.com/office/powerpoint/2010/main" val="2394712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Astronaut CV XL by Slidesgo">
  <a:themeElements>
    <a:clrScheme name="Simple Light">
      <a:dk1>
        <a:srgbClr val="073763"/>
      </a:dk1>
      <a:lt1>
        <a:srgbClr val="FFFFFF"/>
      </a:lt1>
      <a:dk2>
        <a:srgbClr val="E6E6E6"/>
      </a:dk2>
      <a:lt2>
        <a:srgbClr val="CFD7DF"/>
      </a:lt2>
      <a:accent1>
        <a:srgbClr val="9FAFBF"/>
      </a:accent1>
      <a:accent2>
        <a:srgbClr val="2D5981"/>
      </a:accent2>
      <a:accent3>
        <a:srgbClr val="5C546A"/>
      </a:accent3>
      <a:accent4>
        <a:srgbClr val="888693"/>
      </a:accent4>
      <a:accent5>
        <a:srgbClr val="B6B8BE"/>
      </a:accent5>
      <a:accent6>
        <a:srgbClr val="FFFFFF"/>
      </a:accent6>
      <a:hlink>
        <a:srgbClr val="07376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stronaut CV XL by Slidesgo" id="{3081E1DC-52CD-DA49-92F3-07D351A702C6}" vid="{BD138125-B4D4-A949-B00A-A4C6C0C92F3C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19abb9b-08af-4fd0-8b3b-ace152962827">
      <Terms xmlns="http://schemas.microsoft.com/office/infopath/2007/PartnerControls"/>
    </lcf76f155ced4ddcb4097134ff3c332f>
    <TaxCatchAll xmlns="ea76d1cf-a10f-4786-886d-1f336309d4ce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259DA70F24E404D84633AD9D44CCB6D" ma:contentTypeVersion="12" ma:contentTypeDescription="Create a new document." ma:contentTypeScope="" ma:versionID="4de63204d907ff13f8de42f899546e18">
  <xsd:schema xmlns:xsd="http://www.w3.org/2001/XMLSchema" xmlns:xs="http://www.w3.org/2001/XMLSchema" xmlns:p="http://schemas.microsoft.com/office/2006/metadata/properties" xmlns:ns2="019abb9b-08af-4fd0-8b3b-ace152962827" xmlns:ns3="ea76d1cf-a10f-4786-886d-1f336309d4ce" targetNamespace="http://schemas.microsoft.com/office/2006/metadata/properties" ma:root="true" ma:fieldsID="d4c2bd280e4e9b2ecf2a12d4ff7fac29" ns2:_="" ns3:_="">
    <xsd:import namespace="019abb9b-08af-4fd0-8b3b-ace152962827"/>
    <xsd:import namespace="ea76d1cf-a10f-4786-886d-1f336309d4c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9abb9b-08af-4fd0-8b3b-ace15296282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443b83bf-5a34-45d0-bf74-ccf9241540c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76d1cf-a10f-4786-886d-1f336309d4ce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5" nillable="true" ma:displayName="Taxonomy Catch All Column" ma:hidden="true" ma:list="{c176b630-e91f-4943-8556-9031baeeb98b}" ma:internalName="TaxCatchAll" ma:showField="CatchAllData" ma:web="ea76d1cf-a10f-4786-886d-1f336309d4c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59684C1-710F-4BFE-BBA0-E4179CDCA0A0}">
  <ds:schemaRefs>
    <ds:schemaRef ds:uri="http://schemas.microsoft.com/office/infopath/2007/PartnerControls"/>
    <ds:schemaRef ds:uri="http://purl.org/dc/dcmitype/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ea76d1cf-a10f-4786-886d-1f336309d4ce"/>
    <ds:schemaRef ds:uri="019abb9b-08af-4fd0-8b3b-ace152962827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6A871F34-887F-4DE9-A73E-E8F5F10DE55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0BDD474-5516-41C4-A454-EBA8CB8627D5}"/>
</file>

<file path=docProps/app.xml><?xml version="1.0" encoding="utf-8"?>
<Properties xmlns="http://schemas.openxmlformats.org/officeDocument/2006/extended-properties" xmlns:vt="http://schemas.openxmlformats.org/officeDocument/2006/docPropsVTypes">
  <Template>Astronaut CV XL by Slidesgo</Template>
  <TotalTime>0</TotalTime>
  <Words>1330</Words>
  <Application>Microsoft Macintosh PowerPoint</Application>
  <PresentationFormat>On-screen Show (16:9)</PresentationFormat>
  <Paragraphs>469</Paragraphs>
  <Slides>46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63" baseType="lpstr">
      <vt:lpstr>Calibri</vt:lpstr>
      <vt:lpstr>Arial,Sans-Serif</vt:lpstr>
      <vt:lpstr>Wingdings</vt:lpstr>
      <vt:lpstr>Krona One</vt:lpstr>
      <vt:lpstr>Times New Roman</vt:lpstr>
      <vt:lpstr>Arial</vt:lpstr>
      <vt:lpstr>Quicksand SemiBold</vt:lpstr>
      <vt:lpstr>Quicksand</vt:lpstr>
      <vt:lpstr>Signika Medium</vt:lpstr>
      <vt:lpstr>Oswald Medium</vt:lpstr>
      <vt:lpstr>Patua One</vt:lpstr>
      <vt:lpstr>Open Sans</vt:lpstr>
      <vt:lpstr>Signika Light</vt:lpstr>
      <vt:lpstr>Montserrat</vt:lpstr>
      <vt:lpstr>Cambria Math</vt:lpstr>
      <vt:lpstr>Signika</vt:lpstr>
      <vt:lpstr>Astronaut CV XL by Slidesgo</vt:lpstr>
      <vt:lpstr>PDR</vt:lpstr>
      <vt:lpstr>Nicholas Hux</vt:lpstr>
      <vt:lpstr>01</vt:lpstr>
      <vt:lpstr>Vehicle Dimensions</vt:lpstr>
      <vt:lpstr>Vehicle Dimensions</vt:lpstr>
      <vt:lpstr>Nosecone</vt:lpstr>
      <vt:lpstr>Front End with Payload</vt:lpstr>
      <vt:lpstr>Avionics Bay</vt:lpstr>
      <vt:lpstr>Back End</vt:lpstr>
      <vt:lpstr>Nose Cone</vt:lpstr>
      <vt:lpstr>Thrust Structure/ Tail Cone</vt:lpstr>
      <vt:lpstr>Fin Configuration</vt:lpstr>
      <vt:lpstr>Stability, Pressure, &amp; Gravity</vt:lpstr>
      <vt:lpstr>Stability, Pressure, &amp; Gravity</vt:lpstr>
      <vt:lpstr>Apogee</vt:lpstr>
      <vt:lpstr>Separation</vt:lpstr>
      <vt:lpstr>Separation</vt:lpstr>
      <vt:lpstr>PowerPoint Presentation</vt:lpstr>
      <vt:lpstr>Motor Selection</vt:lpstr>
      <vt:lpstr>AeroTech L850W</vt:lpstr>
      <vt:lpstr>PowerPoint Presentation</vt:lpstr>
      <vt:lpstr>05</vt:lpstr>
      <vt:lpstr>Thrust, weight, rail exit velocity, and more</vt:lpstr>
      <vt:lpstr>Alternative Designs</vt:lpstr>
      <vt:lpstr>Nosecone, Fins, &amp; Tail Cone Alternatives</vt:lpstr>
      <vt:lpstr>Fins, &amp; Tail Cone Shape Alternatives</vt:lpstr>
      <vt:lpstr>Airframe Alternatives</vt:lpstr>
      <vt:lpstr>Alternate Motors Considered</vt:lpstr>
      <vt:lpstr>Altimeter Alternatives</vt:lpstr>
      <vt:lpstr>Tracking Alternative</vt:lpstr>
      <vt:lpstr>Drogue Alternatives</vt:lpstr>
      <vt:lpstr>Parachute Alternatives</vt:lpstr>
      <vt:lpstr>Payload Alternatives</vt:lpstr>
      <vt:lpstr>Payload Alternatives</vt:lpstr>
      <vt:lpstr>Subsystems</vt:lpstr>
      <vt:lpstr>Avionics &amp; Recovery</vt:lpstr>
      <vt:lpstr>Preliminary Payload Design</vt:lpstr>
      <vt:lpstr>Autonomous Transit and Landing for Airdropped Singlecopter (ATLAS)</vt:lpstr>
      <vt:lpstr>Descent</vt:lpstr>
      <vt:lpstr>Control</vt:lpstr>
      <vt:lpstr>Landing</vt:lpstr>
      <vt:lpstr>Retention</vt:lpstr>
      <vt:lpstr> Payload Mass Estimates</vt:lpstr>
      <vt:lpstr>Requirements Compliance Plan</vt:lpstr>
      <vt:lpstr>Requirements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CV</dc:title>
  <dc:creator>Atzimba Avellaneda</dc:creator>
  <cp:lastModifiedBy>Atzimba Avellaneda</cp:lastModifiedBy>
  <cp:revision>1</cp:revision>
  <dcterms:created xsi:type="dcterms:W3CDTF">2023-10-18T17:07:38Z</dcterms:created>
  <dcterms:modified xsi:type="dcterms:W3CDTF">2023-10-26T12:49:17Z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0x0101006259DA70F24E404D84633AD9D44CCB6D</vt:lpwstr>
  </property>
</Properties>
</file>