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0_274B91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comments/modernComment_12A_4B72410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5" r:id="rId2"/>
  </p:sldMasterIdLst>
  <p:notesMasterIdLst>
    <p:notesMasterId r:id="rId38"/>
  </p:notesMasterIdLst>
  <p:sldIdLst>
    <p:sldId id="256" r:id="rId3"/>
    <p:sldId id="287" r:id="rId4"/>
    <p:sldId id="286" r:id="rId5"/>
    <p:sldId id="297" r:id="rId6"/>
    <p:sldId id="302" r:id="rId7"/>
    <p:sldId id="304" r:id="rId8"/>
    <p:sldId id="305" r:id="rId9"/>
    <p:sldId id="288" r:id="rId10"/>
    <p:sldId id="269" r:id="rId11"/>
    <p:sldId id="289" r:id="rId12"/>
    <p:sldId id="290" r:id="rId13"/>
    <p:sldId id="293" r:id="rId14"/>
    <p:sldId id="308" r:id="rId15"/>
    <p:sldId id="309" r:id="rId16"/>
    <p:sldId id="299" r:id="rId17"/>
    <p:sldId id="310" r:id="rId18"/>
    <p:sldId id="300" r:id="rId19"/>
    <p:sldId id="301" r:id="rId20"/>
    <p:sldId id="262" r:id="rId21"/>
    <p:sldId id="291" r:id="rId22"/>
    <p:sldId id="292" r:id="rId23"/>
    <p:sldId id="311" r:id="rId24"/>
    <p:sldId id="306" r:id="rId25"/>
    <p:sldId id="298" r:id="rId26"/>
    <p:sldId id="312" r:id="rId27"/>
    <p:sldId id="277" r:id="rId28"/>
    <p:sldId id="280" r:id="rId29"/>
    <p:sldId id="273" r:id="rId30"/>
    <p:sldId id="274" r:id="rId31"/>
    <p:sldId id="284" r:id="rId32"/>
    <p:sldId id="263" r:id="rId33"/>
    <p:sldId id="264" r:id="rId34"/>
    <p:sldId id="265" r:id="rId35"/>
    <p:sldId id="266"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97"/>
            <p14:sldId id="302"/>
            <p14:sldId id="304"/>
            <p14:sldId id="305"/>
            <p14:sldId id="288"/>
            <p14:sldId id="269"/>
            <p14:sldId id="289"/>
            <p14:sldId id="290"/>
            <p14:sldId id="293"/>
            <p14:sldId id="308"/>
            <p14:sldId id="309"/>
            <p14:sldId id="299"/>
            <p14:sldId id="310"/>
            <p14:sldId id="300"/>
            <p14:sldId id="301"/>
          </p14:sldIdLst>
        </p14:section>
        <p14:section name="Backup Slides" id="{D2EA30EA-0BC0-4C37-A8F8-2B41D5EE3350}">
          <p14:sldIdLst>
            <p14:sldId id="262"/>
            <p14:sldId id="291"/>
            <p14:sldId id="292"/>
            <p14:sldId id="311"/>
            <p14:sldId id="306"/>
            <p14:sldId id="298"/>
            <p14:sldId id="312"/>
          </p14:sldIdLst>
        </p14:section>
        <p14:section name="Style Guide" id="{F10F3CE5-E087-40FD-B0AE-505C952C102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87509-340F-3520-F1F0-5D5C96739373}" name="William Wartman" initials="WW" userId="S::wcw20@fsu.edu::7d38fd99-d2bf-4c5f-85f7-84cd6281a0a1" providerId="AD"/>
  <p188:author id="{62AFCD64-F1B1-33EF-B18E-5794A4989845}" name="Kiersten Cady" initials="KC" userId="S::kc18e@fsu.edu::b1f8f247-7cb5-4127-8513-77563f21eb81" providerId="AD"/>
  <p188:author id="{D5A45B79-33BF-1D7F-6E33-D1A0E9840713}" name="John Sorensen" initials="JS" userId="S::jts19b@fsu.edu::ac644e59-ade4-4488-9f95-6821a2956a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EE7624"/>
    <a:srgbClr val="782E40"/>
    <a:srgbClr val="FFFFFF"/>
    <a:srgbClr val="682860"/>
    <a:srgbClr val="1B5633"/>
    <a:srgbClr val="CEB88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6C1E8-1289-F412-28EB-5BBD53D9F0EB}" v="7" dt="2023-10-17T01:52:04.840"/>
    <p1510:client id="{0791E6CD-C1DE-C5C7-DAF8-A0ADE6D59AC9}" v="34" dt="2023-10-16T19:29:32.272"/>
    <p1510:client id="{0C14CAFD-8B4E-4CC2-55B3-2B17D7A4110C}" v="306" dt="2023-10-16T22:49:28.090"/>
    <p1510:client id="{1A4AC1A8-BCF8-4297-A169-D506B7D26F4A}" v="1" dt="2023-10-16T21:17:24.561"/>
    <p1510:client id="{23A54E82-F899-7542-944E-E61204E8885A}" v="39" dt="2023-10-16T21:28:22.775"/>
    <p1510:client id="{36D3BE31-3398-B510-C64A-308C17B1040D}" v="38" dt="2023-10-16T21:49:14.215"/>
    <p1510:client id="{386513DC-6342-7F40-CADE-4C8F4FA9E0D1}" v="240" dt="2023-10-17T02:34:41.301"/>
    <p1510:client id="{3E667AC5-BAAF-4B95-B2E2-2AE205C66BAF}" v="2" dt="2023-10-17T02:25:05.841"/>
    <p1510:client id="{67B4A4AB-6D03-0B7F-6ACD-F7D82B514A8E}" v="960" dt="2023-10-16T22:30:38.183"/>
    <p1510:client id="{7D25226B-0B7A-4626-9C2D-C3ED401F1614}" v="55" dt="2023-10-16T22:17:16.743"/>
    <p1510:client id="{7D75AE97-5621-D90B-FBD4-55EA4C609FA7}" v="26" dt="2023-10-16T18:01:57.812"/>
    <p1510:client id="{7FE5B56A-7661-64A3-BF20-EE691E43DFBE}" v="302" dt="2023-10-16T22:17:21.484"/>
    <p1510:client id="{911472FB-6E87-ACC5-BBEE-8474F00DEE64}" v="20" dt="2023-10-16T18:56:20.165"/>
    <p1510:client id="{AA9E1128-BE2C-4768-E8A0-92E3CB704D5A}" v="310" dt="2023-10-16T19:43:47.020"/>
    <p1510:client id="{B85F72D7-CF6A-EBC3-C181-10BE5E1BB2DE}" v="49" dt="2023-10-16T20:42:34.769"/>
    <p1510:client id="{C8CE29EC-1BC1-7586-2007-C954D0454052}" v="73" dt="2023-10-16T18:35:38.292"/>
    <p1510:client id="{D8B43DBE-6F47-256B-31D6-A2DA075A9D0D}" v="119" dt="2023-10-16T21:35:46.666"/>
    <p1510:client id="{DF1AFD65-029A-39BE-8CD7-6F1B027E8E61}" v="2" dt="2023-10-16T21:24:17.978"/>
    <p1510:client id="{E96DE2D5-D6F9-353A-B0F1-95B34652DD42}" v="87" dt="2023-10-16T20:00:55.464"/>
    <p1510:client id="{FDBCCFF9-4688-07B3-6C0E-E81D70D24026}" v="6" dt="2023-10-16T21:38:20.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omments/modernComment_120_274B91F.xml><?xml version="1.0" encoding="utf-8"?>
<p188:cmLst xmlns:a="http://schemas.openxmlformats.org/drawingml/2006/main" xmlns:r="http://schemas.openxmlformats.org/officeDocument/2006/relationships" xmlns:p188="http://schemas.microsoft.com/office/powerpoint/2018/8/main">
  <p188:cm id="{13218650-5163-4C63-8719-6D3EDEDF7E9D}" authorId="{62AFCD64-F1B1-33EF-B18E-5794A4989845}" created="2023-10-16T22:38:40.543">
    <pc:sldMkLst xmlns:pc="http://schemas.microsoft.com/office/powerpoint/2013/main/command">
      <pc:docMk/>
      <pc:sldMk cId="41203999" sldId="288"/>
    </pc:sldMkLst>
    <p188:txBody>
      <a:bodyPr/>
      <a:lstStyle/>
      <a:p>
        <a:r>
          <a:rPr lang="en-US"/>
          <a:t>formatting needs fixing</a:t>
        </a:r>
      </a:p>
    </p188:txBody>
  </p188:cm>
</p188:cmLst>
</file>

<file path=ppt/comments/modernComment_12A_4B72410F.xml><?xml version="1.0" encoding="utf-8"?>
<p188:cmLst xmlns:a="http://schemas.openxmlformats.org/drawingml/2006/main" xmlns:r="http://schemas.openxmlformats.org/officeDocument/2006/relationships" xmlns:p188="http://schemas.microsoft.com/office/powerpoint/2018/8/main">
  <p188:cm id="{4D2C84E3-5565-412A-BBFF-C4955DD53EBF}" authorId="{CF987509-340F-3520-F1F0-5D5C96739373}" status="resolved" created="2023-10-13T19:49:16.327" complete="100000">
    <ac:deMkLst xmlns:ac="http://schemas.microsoft.com/office/drawing/2013/main/command">
      <pc:docMk xmlns:pc="http://schemas.microsoft.com/office/powerpoint/2013/main/command"/>
      <pc:sldMk xmlns:pc="http://schemas.microsoft.com/office/powerpoint/2013/main/command" cId="1265778959" sldId="298"/>
      <ac:spMk id="5" creationId="{73619E58-26DA-BF63-7D17-93FFDD70A1A6}"/>
    </ac:deMkLst>
    <p188:txBody>
      <a:bodyPr/>
      <a:lstStyle/>
      <a:p>
        <a:r>
          <a:rPr lang="en-US"/>
          <a:t>Slide Possible Not Needed</a:t>
        </a:r>
      </a:p>
    </p188:txBody>
  </p188:cm>
</p188: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E1941B-BA9F-4349-98EC-282EF85149B1}" type="doc">
      <dgm:prSet loTypeId="urn:microsoft.com/office/officeart/2016/7/layout/BasicLinearProcessNumbered" loCatId="process" qsTypeId="urn:microsoft.com/office/officeart/2005/8/quickstyle/simple1" qsCatId="simple" csTypeId="urn:microsoft.com/office/officeart/2005/8/colors/accent5_2" csCatId="accent5" phldr="1"/>
      <dgm:spPr/>
      <dgm:t>
        <a:bodyPr/>
        <a:lstStyle/>
        <a:p>
          <a:endParaRPr lang="en-US"/>
        </a:p>
      </dgm:t>
    </dgm:pt>
    <dgm:pt modelId="{A02D5A42-1AEB-4B08-B86B-125A08121D9B}">
      <dgm:prSet phldr="0"/>
      <dgm:spPr/>
      <dgm:t>
        <a:bodyPr/>
        <a:lstStyle/>
        <a:p>
          <a:pPr rtl="0"/>
          <a:r>
            <a:rPr lang="en-US">
              <a:latin typeface="Calibri"/>
              <a:ea typeface="Calibri"/>
              <a:cs typeface="Calibri"/>
            </a:rPr>
            <a:t>Understand methods of implant failure</a:t>
          </a:r>
        </a:p>
      </dgm:t>
    </dgm:pt>
    <dgm:pt modelId="{B5F20618-12D1-40F3-BDAC-5266D7B2D8F9}" type="parTrans" cxnId="{751190BB-6F89-4F0D-9F1C-BFE21128BD5F}">
      <dgm:prSet/>
      <dgm:spPr/>
    </dgm:pt>
    <dgm:pt modelId="{6D8A09CF-ED26-4ED1-8511-FE503AD4B4BB}" type="sibTrans" cxnId="{751190BB-6F89-4F0D-9F1C-BFE21128BD5F}">
      <dgm:prSet phldrT="1"/>
      <dgm:spPr/>
      <dgm:t>
        <a:bodyPr/>
        <a:lstStyle/>
        <a:p>
          <a:r>
            <a:rPr lang="en-US"/>
            <a:t>1</a:t>
          </a:r>
        </a:p>
        <a:p>
          <a:endParaRPr lang="en-US"/>
        </a:p>
      </dgm:t>
    </dgm:pt>
    <dgm:pt modelId="{22F4B4F1-7562-454A-A4CC-DB5206F4BDFA}">
      <dgm:prSet phldr="0"/>
      <dgm:spPr/>
      <dgm:t>
        <a:bodyPr/>
        <a:lstStyle/>
        <a:p>
          <a:pPr rtl="0"/>
          <a:r>
            <a:rPr lang="en-US">
              <a:latin typeface="Calibri"/>
              <a:ea typeface="Calibri"/>
              <a:cs typeface="Calibri"/>
            </a:rPr>
            <a:t>Develop robust and repeatable testing method</a:t>
          </a:r>
        </a:p>
      </dgm:t>
    </dgm:pt>
    <dgm:pt modelId="{B2933267-44CF-4E0B-B52E-C2AC4892A6F2}" type="parTrans" cxnId="{D988E28B-17C3-4200-BCDB-EC1E9903A410}">
      <dgm:prSet/>
      <dgm:spPr/>
    </dgm:pt>
    <dgm:pt modelId="{BE1EFDFE-7C53-4BBE-93F3-FC29F08C2EF9}" type="sibTrans" cxnId="{D988E28B-17C3-4200-BCDB-EC1E9903A410}">
      <dgm:prSet phldrT="2"/>
      <dgm:spPr/>
      <dgm:t>
        <a:bodyPr/>
        <a:lstStyle/>
        <a:p>
          <a:r>
            <a:rPr lang="en-US"/>
            <a:t>2</a:t>
          </a:r>
        </a:p>
        <a:p>
          <a:endParaRPr lang="en-US"/>
        </a:p>
      </dgm:t>
    </dgm:pt>
    <dgm:pt modelId="{02F00ACD-EC92-4E7E-813A-09A058AA8B32}">
      <dgm:prSet phldr="0"/>
      <dgm:spPr/>
      <dgm:t>
        <a:bodyPr/>
        <a:lstStyle/>
        <a:p>
          <a:pPr rtl="0"/>
          <a:r>
            <a:rPr lang="en-US">
              <a:latin typeface="Calibri"/>
              <a:ea typeface="Calibri"/>
              <a:cs typeface="Calibri"/>
            </a:rPr>
            <a:t>Address the methods of implant failure in redesign</a:t>
          </a:r>
        </a:p>
      </dgm:t>
    </dgm:pt>
    <dgm:pt modelId="{1C7B326F-C89F-42AD-A642-F564734DA154}" type="parTrans" cxnId="{1878A4F1-F8B4-4CBF-A909-4C3470C01EE6}">
      <dgm:prSet/>
      <dgm:spPr/>
    </dgm:pt>
    <dgm:pt modelId="{36E9D5D9-04A4-42C4-82D5-BF5C4E3615A7}" type="sibTrans" cxnId="{1878A4F1-F8B4-4CBF-A909-4C3470C01EE6}">
      <dgm:prSet phldrT="3"/>
      <dgm:spPr/>
      <dgm:t>
        <a:bodyPr/>
        <a:lstStyle/>
        <a:p>
          <a:r>
            <a:rPr lang="en-US"/>
            <a:t>3</a:t>
          </a:r>
        </a:p>
        <a:p>
          <a:endParaRPr lang="en-US"/>
        </a:p>
      </dgm:t>
    </dgm:pt>
    <dgm:pt modelId="{5A929228-E5E2-4A97-A5CB-70815AE5FBFB}">
      <dgm:prSet phldr="0"/>
      <dgm:spPr/>
      <dgm:t>
        <a:bodyPr/>
        <a:lstStyle/>
        <a:p>
          <a:pPr rtl="0"/>
          <a:r>
            <a:rPr lang="en-US">
              <a:latin typeface="Calibri"/>
              <a:ea typeface="Calibri"/>
              <a:cs typeface="Calibri"/>
            </a:rPr>
            <a:t>Lengthen overall part lifespan</a:t>
          </a:r>
        </a:p>
      </dgm:t>
    </dgm:pt>
    <dgm:pt modelId="{DCFFFDE1-6467-453D-A2CC-A58D7CE2E198}" type="parTrans" cxnId="{2FAD1A42-69BA-4D5C-B6A0-85BA0258A994}">
      <dgm:prSet/>
      <dgm:spPr/>
    </dgm:pt>
    <dgm:pt modelId="{019083D4-F0CE-455E-83C9-61DFF0D00949}" type="sibTrans" cxnId="{2FAD1A42-69BA-4D5C-B6A0-85BA0258A994}">
      <dgm:prSet phldrT="4"/>
      <dgm:spPr/>
      <dgm:t>
        <a:bodyPr/>
        <a:lstStyle/>
        <a:p>
          <a:r>
            <a:rPr lang="en-US"/>
            <a:t>4</a:t>
          </a:r>
        </a:p>
        <a:p>
          <a:endParaRPr lang="en-US"/>
        </a:p>
      </dgm:t>
    </dgm:pt>
    <dgm:pt modelId="{546D4531-942E-4DA6-8031-A95B50E75688}">
      <dgm:prSet phldr="0"/>
      <dgm:spPr/>
      <dgm:t>
        <a:bodyPr/>
        <a:lstStyle/>
        <a:p>
          <a:pPr rtl="0"/>
          <a:r>
            <a:rPr lang="en-US">
              <a:latin typeface="Calibri"/>
              <a:ea typeface="Calibri"/>
              <a:cs typeface="Calibri"/>
            </a:rPr>
            <a:t>Ease of manufacturing</a:t>
          </a:r>
        </a:p>
      </dgm:t>
    </dgm:pt>
    <dgm:pt modelId="{E399B45F-B1B2-4706-862C-D3AB0C2BC1C2}" type="parTrans" cxnId="{E4633B8E-D1D0-4719-8F6E-43D8CCFEC7A2}">
      <dgm:prSet/>
      <dgm:spPr/>
    </dgm:pt>
    <dgm:pt modelId="{4CA726CB-C052-40D4-A144-0B15E3634782}" type="sibTrans" cxnId="{E4633B8E-D1D0-4719-8F6E-43D8CCFEC7A2}">
      <dgm:prSet phldrT="5"/>
      <dgm:spPr/>
      <dgm:t>
        <a:bodyPr/>
        <a:lstStyle/>
        <a:p>
          <a:r>
            <a:rPr lang="en-US"/>
            <a:t>5</a:t>
          </a:r>
        </a:p>
        <a:p>
          <a:endParaRPr lang="en-US"/>
        </a:p>
      </dgm:t>
    </dgm:pt>
    <dgm:pt modelId="{6AE83AE4-F409-47DE-B4BB-05A9186B7347}" type="pres">
      <dgm:prSet presAssocID="{50E1941B-BA9F-4349-98EC-282EF85149B1}" presName="Name0" presStyleCnt="0">
        <dgm:presLayoutVars>
          <dgm:animLvl val="lvl"/>
          <dgm:resizeHandles val="exact"/>
        </dgm:presLayoutVars>
      </dgm:prSet>
      <dgm:spPr/>
    </dgm:pt>
    <dgm:pt modelId="{568AB68A-BB52-4E25-A319-F7CCB35E669A}" type="pres">
      <dgm:prSet presAssocID="{A02D5A42-1AEB-4B08-B86B-125A08121D9B}" presName="compositeNode" presStyleCnt="0">
        <dgm:presLayoutVars>
          <dgm:bulletEnabled val="1"/>
        </dgm:presLayoutVars>
      </dgm:prSet>
      <dgm:spPr/>
    </dgm:pt>
    <dgm:pt modelId="{A33ECA98-8ABC-4A8C-BBBA-1815A2365B84}" type="pres">
      <dgm:prSet presAssocID="{A02D5A42-1AEB-4B08-B86B-125A08121D9B}" presName="bgRect" presStyleLbl="bgAccFollowNode1" presStyleIdx="0" presStyleCnt="5"/>
      <dgm:spPr/>
    </dgm:pt>
    <dgm:pt modelId="{A15870A4-2AD2-4975-8506-DF8CB3AC7BFB}" type="pres">
      <dgm:prSet presAssocID="{6D8A09CF-ED26-4ED1-8511-FE503AD4B4BB}" presName="sibTransNodeCircle" presStyleLbl="alignNode1" presStyleIdx="0" presStyleCnt="10">
        <dgm:presLayoutVars>
          <dgm:chMax val="0"/>
          <dgm:bulletEnabled/>
        </dgm:presLayoutVars>
      </dgm:prSet>
      <dgm:spPr/>
    </dgm:pt>
    <dgm:pt modelId="{4B6D4F5C-B850-4B64-A097-97B5E8306FE4}" type="pres">
      <dgm:prSet presAssocID="{A02D5A42-1AEB-4B08-B86B-125A08121D9B}" presName="bottomLine" presStyleLbl="alignNode1" presStyleIdx="1" presStyleCnt="10">
        <dgm:presLayoutVars/>
      </dgm:prSet>
      <dgm:spPr/>
    </dgm:pt>
    <dgm:pt modelId="{F292B69D-BBEB-4461-99A6-279FCEDBDF40}" type="pres">
      <dgm:prSet presAssocID="{A02D5A42-1AEB-4B08-B86B-125A08121D9B}" presName="nodeText" presStyleLbl="bgAccFollowNode1" presStyleIdx="0" presStyleCnt="5">
        <dgm:presLayoutVars>
          <dgm:bulletEnabled val="1"/>
        </dgm:presLayoutVars>
      </dgm:prSet>
      <dgm:spPr/>
    </dgm:pt>
    <dgm:pt modelId="{77831C7F-F9FB-468B-8E6A-59A7CB359949}" type="pres">
      <dgm:prSet presAssocID="{6D8A09CF-ED26-4ED1-8511-FE503AD4B4BB}" presName="sibTrans" presStyleCnt="0"/>
      <dgm:spPr/>
    </dgm:pt>
    <dgm:pt modelId="{99982ABB-59C1-42EC-835A-BF16DD8B6FD6}" type="pres">
      <dgm:prSet presAssocID="{22F4B4F1-7562-454A-A4CC-DB5206F4BDFA}" presName="compositeNode" presStyleCnt="0">
        <dgm:presLayoutVars>
          <dgm:bulletEnabled val="1"/>
        </dgm:presLayoutVars>
      </dgm:prSet>
      <dgm:spPr/>
    </dgm:pt>
    <dgm:pt modelId="{11DC95C9-24A8-4C4E-ADF8-2D265AC03F4C}" type="pres">
      <dgm:prSet presAssocID="{22F4B4F1-7562-454A-A4CC-DB5206F4BDFA}" presName="bgRect" presStyleLbl="bgAccFollowNode1" presStyleIdx="1" presStyleCnt="5"/>
      <dgm:spPr/>
    </dgm:pt>
    <dgm:pt modelId="{A68E2D47-0A23-413D-AF31-53DB11048D02}" type="pres">
      <dgm:prSet presAssocID="{BE1EFDFE-7C53-4BBE-93F3-FC29F08C2EF9}" presName="sibTransNodeCircle" presStyleLbl="alignNode1" presStyleIdx="2" presStyleCnt="10">
        <dgm:presLayoutVars>
          <dgm:chMax val="0"/>
          <dgm:bulletEnabled/>
        </dgm:presLayoutVars>
      </dgm:prSet>
      <dgm:spPr/>
    </dgm:pt>
    <dgm:pt modelId="{F8B38182-221C-41D6-90A6-E31B66056E08}" type="pres">
      <dgm:prSet presAssocID="{22F4B4F1-7562-454A-A4CC-DB5206F4BDFA}" presName="bottomLine" presStyleLbl="alignNode1" presStyleIdx="3" presStyleCnt="10">
        <dgm:presLayoutVars/>
      </dgm:prSet>
      <dgm:spPr/>
    </dgm:pt>
    <dgm:pt modelId="{B1B7B338-6FBA-4653-888C-2817262D3B79}" type="pres">
      <dgm:prSet presAssocID="{22F4B4F1-7562-454A-A4CC-DB5206F4BDFA}" presName="nodeText" presStyleLbl="bgAccFollowNode1" presStyleIdx="1" presStyleCnt="5">
        <dgm:presLayoutVars>
          <dgm:bulletEnabled val="1"/>
        </dgm:presLayoutVars>
      </dgm:prSet>
      <dgm:spPr/>
    </dgm:pt>
    <dgm:pt modelId="{513B5C79-7F28-4ED8-A3CC-2AA62E3A5BA4}" type="pres">
      <dgm:prSet presAssocID="{BE1EFDFE-7C53-4BBE-93F3-FC29F08C2EF9}" presName="sibTrans" presStyleCnt="0"/>
      <dgm:spPr/>
    </dgm:pt>
    <dgm:pt modelId="{967D93F7-3D45-492C-AC97-D729362E7198}" type="pres">
      <dgm:prSet presAssocID="{02F00ACD-EC92-4E7E-813A-09A058AA8B32}" presName="compositeNode" presStyleCnt="0">
        <dgm:presLayoutVars>
          <dgm:bulletEnabled val="1"/>
        </dgm:presLayoutVars>
      </dgm:prSet>
      <dgm:spPr/>
    </dgm:pt>
    <dgm:pt modelId="{1566409E-4239-4B4E-B73A-0B5E1B37B522}" type="pres">
      <dgm:prSet presAssocID="{02F00ACD-EC92-4E7E-813A-09A058AA8B32}" presName="bgRect" presStyleLbl="bgAccFollowNode1" presStyleIdx="2" presStyleCnt="5"/>
      <dgm:spPr/>
    </dgm:pt>
    <dgm:pt modelId="{E88305F9-F823-4173-9363-10DAB487F52A}" type="pres">
      <dgm:prSet presAssocID="{36E9D5D9-04A4-42C4-82D5-BF5C4E3615A7}" presName="sibTransNodeCircle" presStyleLbl="alignNode1" presStyleIdx="4" presStyleCnt="10">
        <dgm:presLayoutVars>
          <dgm:chMax val="0"/>
          <dgm:bulletEnabled/>
        </dgm:presLayoutVars>
      </dgm:prSet>
      <dgm:spPr/>
    </dgm:pt>
    <dgm:pt modelId="{C0E65213-A025-4433-BA51-84CD8DE526A5}" type="pres">
      <dgm:prSet presAssocID="{02F00ACD-EC92-4E7E-813A-09A058AA8B32}" presName="bottomLine" presStyleLbl="alignNode1" presStyleIdx="5" presStyleCnt="10">
        <dgm:presLayoutVars/>
      </dgm:prSet>
      <dgm:spPr/>
    </dgm:pt>
    <dgm:pt modelId="{0541FB6C-B5D6-451D-93A0-B2A07407E941}" type="pres">
      <dgm:prSet presAssocID="{02F00ACD-EC92-4E7E-813A-09A058AA8B32}" presName="nodeText" presStyleLbl="bgAccFollowNode1" presStyleIdx="2" presStyleCnt="5">
        <dgm:presLayoutVars>
          <dgm:bulletEnabled val="1"/>
        </dgm:presLayoutVars>
      </dgm:prSet>
      <dgm:spPr/>
    </dgm:pt>
    <dgm:pt modelId="{9BC66021-6F46-47C0-A38D-F405E175D3EE}" type="pres">
      <dgm:prSet presAssocID="{36E9D5D9-04A4-42C4-82D5-BF5C4E3615A7}" presName="sibTrans" presStyleCnt="0"/>
      <dgm:spPr/>
    </dgm:pt>
    <dgm:pt modelId="{947F4A46-1E6A-4F3B-B3A1-89FD9E728198}" type="pres">
      <dgm:prSet presAssocID="{5A929228-E5E2-4A97-A5CB-70815AE5FBFB}" presName="compositeNode" presStyleCnt="0">
        <dgm:presLayoutVars>
          <dgm:bulletEnabled val="1"/>
        </dgm:presLayoutVars>
      </dgm:prSet>
      <dgm:spPr/>
    </dgm:pt>
    <dgm:pt modelId="{FEDCD0F0-FF87-4C6B-B4E3-4AB2729CCA63}" type="pres">
      <dgm:prSet presAssocID="{5A929228-E5E2-4A97-A5CB-70815AE5FBFB}" presName="bgRect" presStyleLbl="bgAccFollowNode1" presStyleIdx="3" presStyleCnt="5"/>
      <dgm:spPr/>
    </dgm:pt>
    <dgm:pt modelId="{2F33556F-74A2-4530-85E0-572DFC16C349}" type="pres">
      <dgm:prSet presAssocID="{019083D4-F0CE-455E-83C9-61DFF0D00949}" presName="sibTransNodeCircle" presStyleLbl="alignNode1" presStyleIdx="6" presStyleCnt="10">
        <dgm:presLayoutVars>
          <dgm:chMax val="0"/>
          <dgm:bulletEnabled/>
        </dgm:presLayoutVars>
      </dgm:prSet>
      <dgm:spPr/>
    </dgm:pt>
    <dgm:pt modelId="{82E7C72F-9A0B-4A32-AC36-C3D585DB9C57}" type="pres">
      <dgm:prSet presAssocID="{5A929228-E5E2-4A97-A5CB-70815AE5FBFB}" presName="bottomLine" presStyleLbl="alignNode1" presStyleIdx="7" presStyleCnt="10">
        <dgm:presLayoutVars/>
      </dgm:prSet>
      <dgm:spPr/>
    </dgm:pt>
    <dgm:pt modelId="{21588F5A-545C-47E7-9D8D-469E14377E7B}" type="pres">
      <dgm:prSet presAssocID="{5A929228-E5E2-4A97-A5CB-70815AE5FBFB}" presName="nodeText" presStyleLbl="bgAccFollowNode1" presStyleIdx="3" presStyleCnt="5">
        <dgm:presLayoutVars>
          <dgm:bulletEnabled val="1"/>
        </dgm:presLayoutVars>
      </dgm:prSet>
      <dgm:spPr/>
    </dgm:pt>
    <dgm:pt modelId="{D51EBEE0-F920-4982-B173-4C7E2C39D538}" type="pres">
      <dgm:prSet presAssocID="{019083D4-F0CE-455E-83C9-61DFF0D00949}" presName="sibTrans" presStyleCnt="0"/>
      <dgm:spPr/>
    </dgm:pt>
    <dgm:pt modelId="{7B98DF70-CE9A-4028-BA43-2A1306546F38}" type="pres">
      <dgm:prSet presAssocID="{546D4531-942E-4DA6-8031-A95B50E75688}" presName="compositeNode" presStyleCnt="0">
        <dgm:presLayoutVars>
          <dgm:bulletEnabled val="1"/>
        </dgm:presLayoutVars>
      </dgm:prSet>
      <dgm:spPr/>
    </dgm:pt>
    <dgm:pt modelId="{E62257BF-EDB5-4816-B96E-F5D17EB6AED2}" type="pres">
      <dgm:prSet presAssocID="{546D4531-942E-4DA6-8031-A95B50E75688}" presName="bgRect" presStyleLbl="bgAccFollowNode1" presStyleIdx="4" presStyleCnt="5"/>
      <dgm:spPr/>
    </dgm:pt>
    <dgm:pt modelId="{96A7A0D0-C7E0-4F10-AE3A-424E99F2B698}" type="pres">
      <dgm:prSet presAssocID="{4CA726CB-C052-40D4-A144-0B15E3634782}" presName="sibTransNodeCircle" presStyleLbl="alignNode1" presStyleIdx="8" presStyleCnt="10">
        <dgm:presLayoutVars>
          <dgm:chMax val="0"/>
          <dgm:bulletEnabled/>
        </dgm:presLayoutVars>
      </dgm:prSet>
      <dgm:spPr/>
    </dgm:pt>
    <dgm:pt modelId="{30E0B6F7-F10A-4848-A08E-791F576155C8}" type="pres">
      <dgm:prSet presAssocID="{546D4531-942E-4DA6-8031-A95B50E75688}" presName="bottomLine" presStyleLbl="alignNode1" presStyleIdx="9" presStyleCnt="10">
        <dgm:presLayoutVars/>
      </dgm:prSet>
      <dgm:spPr/>
    </dgm:pt>
    <dgm:pt modelId="{54E986D8-BD3C-40E1-9A78-1219D2A2EDC4}" type="pres">
      <dgm:prSet presAssocID="{546D4531-942E-4DA6-8031-A95B50E75688}" presName="nodeText" presStyleLbl="bgAccFollowNode1" presStyleIdx="4" presStyleCnt="5">
        <dgm:presLayoutVars>
          <dgm:bulletEnabled val="1"/>
        </dgm:presLayoutVars>
      </dgm:prSet>
      <dgm:spPr/>
    </dgm:pt>
  </dgm:ptLst>
  <dgm:cxnLst>
    <dgm:cxn modelId="{E4E5B500-F012-4E18-8D0A-CE6AF710AEDA}" type="presOf" srcId="{BE1EFDFE-7C53-4BBE-93F3-FC29F08C2EF9}" destId="{A68E2D47-0A23-413D-AF31-53DB11048D02}" srcOrd="0" destOrd="0" presId="urn:microsoft.com/office/officeart/2016/7/layout/BasicLinearProcessNumbered"/>
    <dgm:cxn modelId="{CB372C06-8434-4E3A-9B1C-490F9A8E5DE0}" type="presOf" srcId="{A02D5A42-1AEB-4B08-B86B-125A08121D9B}" destId="{F292B69D-BBEB-4461-99A6-279FCEDBDF40}" srcOrd="1" destOrd="0" presId="urn:microsoft.com/office/officeart/2016/7/layout/BasicLinearProcessNumbered"/>
    <dgm:cxn modelId="{E869AE08-2D69-4404-B4E0-0E485B860292}" type="presOf" srcId="{22F4B4F1-7562-454A-A4CC-DB5206F4BDFA}" destId="{11DC95C9-24A8-4C4E-ADF8-2D265AC03F4C}" srcOrd="0" destOrd="0" presId="urn:microsoft.com/office/officeart/2016/7/layout/BasicLinearProcessNumbered"/>
    <dgm:cxn modelId="{823F7D0F-3993-4B73-A896-283581DF4DF4}" type="presOf" srcId="{5A929228-E5E2-4A97-A5CB-70815AE5FBFB}" destId="{FEDCD0F0-FF87-4C6B-B4E3-4AB2729CCA63}" srcOrd="0" destOrd="0" presId="urn:microsoft.com/office/officeart/2016/7/layout/BasicLinearProcessNumbered"/>
    <dgm:cxn modelId="{3142E92E-5081-4A1E-8ED6-044EB8595FA8}" type="presOf" srcId="{546D4531-942E-4DA6-8031-A95B50E75688}" destId="{54E986D8-BD3C-40E1-9A78-1219D2A2EDC4}" srcOrd="1" destOrd="0" presId="urn:microsoft.com/office/officeart/2016/7/layout/BasicLinearProcessNumbered"/>
    <dgm:cxn modelId="{4FBEBE39-329F-4FB8-8554-B35C3DCDAD8D}" type="presOf" srcId="{02F00ACD-EC92-4E7E-813A-09A058AA8B32}" destId="{1566409E-4239-4B4E-B73A-0B5E1B37B522}" srcOrd="0" destOrd="0" presId="urn:microsoft.com/office/officeart/2016/7/layout/BasicLinearProcessNumbered"/>
    <dgm:cxn modelId="{91D48941-8C50-429F-A52F-268B1EBE6B31}" type="presOf" srcId="{019083D4-F0CE-455E-83C9-61DFF0D00949}" destId="{2F33556F-74A2-4530-85E0-572DFC16C349}" srcOrd="0" destOrd="0" presId="urn:microsoft.com/office/officeart/2016/7/layout/BasicLinearProcessNumbered"/>
    <dgm:cxn modelId="{2FAD1A42-69BA-4D5C-B6A0-85BA0258A994}" srcId="{50E1941B-BA9F-4349-98EC-282EF85149B1}" destId="{5A929228-E5E2-4A97-A5CB-70815AE5FBFB}" srcOrd="3" destOrd="0" parTransId="{DCFFFDE1-6467-453D-A2CC-A58D7CE2E198}" sibTransId="{019083D4-F0CE-455E-83C9-61DFF0D00949}"/>
    <dgm:cxn modelId="{B2432A45-B372-4490-A66E-8D936C841EA0}" type="presOf" srcId="{A02D5A42-1AEB-4B08-B86B-125A08121D9B}" destId="{A33ECA98-8ABC-4A8C-BBBA-1815A2365B84}" srcOrd="0" destOrd="0" presId="urn:microsoft.com/office/officeart/2016/7/layout/BasicLinearProcessNumbered"/>
    <dgm:cxn modelId="{04F9A552-E353-4490-998D-06573C208CB4}" type="presOf" srcId="{22F4B4F1-7562-454A-A4CC-DB5206F4BDFA}" destId="{B1B7B338-6FBA-4653-888C-2817262D3B79}" srcOrd="1" destOrd="0" presId="urn:microsoft.com/office/officeart/2016/7/layout/BasicLinearProcessNumbered"/>
    <dgm:cxn modelId="{02ABEF5B-F9A3-4E7E-B144-AB3ED2F8ECE3}" type="presOf" srcId="{546D4531-942E-4DA6-8031-A95B50E75688}" destId="{E62257BF-EDB5-4816-B96E-F5D17EB6AED2}" srcOrd="0" destOrd="0" presId="urn:microsoft.com/office/officeart/2016/7/layout/BasicLinearProcessNumbered"/>
    <dgm:cxn modelId="{C2171E72-5A0A-49B8-95B3-E3A129BE6845}" type="presOf" srcId="{02F00ACD-EC92-4E7E-813A-09A058AA8B32}" destId="{0541FB6C-B5D6-451D-93A0-B2A07407E941}" srcOrd="1" destOrd="0" presId="urn:microsoft.com/office/officeart/2016/7/layout/BasicLinearProcessNumbered"/>
    <dgm:cxn modelId="{D988E28B-17C3-4200-BCDB-EC1E9903A410}" srcId="{50E1941B-BA9F-4349-98EC-282EF85149B1}" destId="{22F4B4F1-7562-454A-A4CC-DB5206F4BDFA}" srcOrd="1" destOrd="0" parTransId="{B2933267-44CF-4E0B-B52E-C2AC4892A6F2}" sibTransId="{BE1EFDFE-7C53-4BBE-93F3-FC29F08C2EF9}"/>
    <dgm:cxn modelId="{E4633B8E-D1D0-4719-8F6E-43D8CCFEC7A2}" srcId="{50E1941B-BA9F-4349-98EC-282EF85149B1}" destId="{546D4531-942E-4DA6-8031-A95B50E75688}" srcOrd="4" destOrd="0" parTransId="{E399B45F-B1B2-4706-862C-D3AB0C2BC1C2}" sibTransId="{4CA726CB-C052-40D4-A144-0B15E3634782}"/>
    <dgm:cxn modelId="{77360F9A-1329-43CD-82F9-5F2C668ECB4C}" type="presOf" srcId="{50E1941B-BA9F-4349-98EC-282EF85149B1}" destId="{6AE83AE4-F409-47DE-B4BB-05A9186B7347}" srcOrd="0" destOrd="0" presId="urn:microsoft.com/office/officeart/2016/7/layout/BasicLinearProcessNumbered"/>
    <dgm:cxn modelId="{59D33D9B-767B-4932-89D9-93487CAD8924}" type="presOf" srcId="{6D8A09CF-ED26-4ED1-8511-FE503AD4B4BB}" destId="{A15870A4-2AD2-4975-8506-DF8CB3AC7BFB}" srcOrd="0" destOrd="0" presId="urn:microsoft.com/office/officeart/2016/7/layout/BasicLinearProcessNumbered"/>
    <dgm:cxn modelId="{2C8F699B-D400-48E5-A359-05B9292E697A}" type="presOf" srcId="{36E9D5D9-04A4-42C4-82D5-BF5C4E3615A7}" destId="{E88305F9-F823-4173-9363-10DAB487F52A}" srcOrd="0" destOrd="0" presId="urn:microsoft.com/office/officeart/2016/7/layout/BasicLinearProcessNumbered"/>
    <dgm:cxn modelId="{751190BB-6F89-4F0D-9F1C-BFE21128BD5F}" srcId="{50E1941B-BA9F-4349-98EC-282EF85149B1}" destId="{A02D5A42-1AEB-4B08-B86B-125A08121D9B}" srcOrd="0" destOrd="0" parTransId="{B5F20618-12D1-40F3-BDAC-5266D7B2D8F9}" sibTransId="{6D8A09CF-ED26-4ED1-8511-FE503AD4B4BB}"/>
    <dgm:cxn modelId="{A07EB7C2-0CE3-4E08-8DD7-442266712EB7}" type="presOf" srcId="{5A929228-E5E2-4A97-A5CB-70815AE5FBFB}" destId="{21588F5A-545C-47E7-9D8D-469E14377E7B}" srcOrd="1" destOrd="0" presId="urn:microsoft.com/office/officeart/2016/7/layout/BasicLinearProcessNumbered"/>
    <dgm:cxn modelId="{D0C8D6D8-396D-44AB-A580-7B27172DC737}" type="presOf" srcId="{4CA726CB-C052-40D4-A144-0B15E3634782}" destId="{96A7A0D0-C7E0-4F10-AE3A-424E99F2B698}" srcOrd="0" destOrd="0" presId="urn:microsoft.com/office/officeart/2016/7/layout/BasicLinearProcessNumbered"/>
    <dgm:cxn modelId="{1878A4F1-F8B4-4CBF-A909-4C3470C01EE6}" srcId="{50E1941B-BA9F-4349-98EC-282EF85149B1}" destId="{02F00ACD-EC92-4E7E-813A-09A058AA8B32}" srcOrd="2" destOrd="0" parTransId="{1C7B326F-C89F-42AD-A642-F564734DA154}" sibTransId="{36E9D5D9-04A4-42C4-82D5-BF5C4E3615A7}"/>
    <dgm:cxn modelId="{1FB84463-ABDD-468F-A254-7B3F552323E3}" type="presParOf" srcId="{6AE83AE4-F409-47DE-B4BB-05A9186B7347}" destId="{568AB68A-BB52-4E25-A319-F7CCB35E669A}" srcOrd="0" destOrd="0" presId="urn:microsoft.com/office/officeart/2016/7/layout/BasicLinearProcessNumbered"/>
    <dgm:cxn modelId="{599FFA6A-4B08-4290-80DC-7613284F8709}" type="presParOf" srcId="{568AB68A-BB52-4E25-A319-F7CCB35E669A}" destId="{A33ECA98-8ABC-4A8C-BBBA-1815A2365B84}" srcOrd="0" destOrd="0" presId="urn:microsoft.com/office/officeart/2016/7/layout/BasicLinearProcessNumbered"/>
    <dgm:cxn modelId="{95297CAB-7183-4F63-8D39-ACD680796FE8}" type="presParOf" srcId="{568AB68A-BB52-4E25-A319-F7CCB35E669A}" destId="{A15870A4-2AD2-4975-8506-DF8CB3AC7BFB}" srcOrd="1" destOrd="0" presId="urn:microsoft.com/office/officeart/2016/7/layout/BasicLinearProcessNumbered"/>
    <dgm:cxn modelId="{D65E2A87-3732-4381-A7CA-38CB8E3C9896}" type="presParOf" srcId="{568AB68A-BB52-4E25-A319-F7CCB35E669A}" destId="{4B6D4F5C-B850-4B64-A097-97B5E8306FE4}" srcOrd="2" destOrd="0" presId="urn:microsoft.com/office/officeart/2016/7/layout/BasicLinearProcessNumbered"/>
    <dgm:cxn modelId="{A91A49BC-521D-4FB7-A652-72836D0ACB9D}" type="presParOf" srcId="{568AB68A-BB52-4E25-A319-F7CCB35E669A}" destId="{F292B69D-BBEB-4461-99A6-279FCEDBDF40}" srcOrd="3" destOrd="0" presId="urn:microsoft.com/office/officeart/2016/7/layout/BasicLinearProcessNumbered"/>
    <dgm:cxn modelId="{F9C61D6B-3D42-4EC4-B952-18726505E939}" type="presParOf" srcId="{6AE83AE4-F409-47DE-B4BB-05A9186B7347}" destId="{77831C7F-F9FB-468B-8E6A-59A7CB359949}" srcOrd="1" destOrd="0" presId="urn:microsoft.com/office/officeart/2016/7/layout/BasicLinearProcessNumbered"/>
    <dgm:cxn modelId="{FC584F11-8ADB-4747-A3D2-9ABEC6E4D1A0}" type="presParOf" srcId="{6AE83AE4-F409-47DE-B4BB-05A9186B7347}" destId="{99982ABB-59C1-42EC-835A-BF16DD8B6FD6}" srcOrd="2" destOrd="0" presId="urn:microsoft.com/office/officeart/2016/7/layout/BasicLinearProcessNumbered"/>
    <dgm:cxn modelId="{FD43C588-CEF4-4DB3-AC09-22B437E91102}" type="presParOf" srcId="{99982ABB-59C1-42EC-835A-BF16DD8B6FD6}" destId="{11DC95C9-24A8-4C4E-ADF8-2D265AC03F4C}" srcOrd="0" destOrd="0" presId="urn:microsoft.com/office/officeart/2016/7/layout/BasicLinearProcessNumbered"/>
    <dgm:cxn modelId="{6A8CA5E5-7E8E-43A6-AB3D-316583B9BEA0}" type="presParOf" srcId="{99982ABB-59C1-42EC-835A-BF16DD8B6FD6}" destId="{A68E2D47-0A23-413D-AF31-53DB11048D02}" srcOrd="1" destOrd="0" presId="urn:microsoft.com/office/officeart/2016/7/layout/BasicLinearProcessNumbered"/>
    <dgm:cxn modelId="{6EF98953-D2D3-46A1-8EBC-7620F5976D90}" type="presParOf" srcId="{99982ABB-59C1-42EC-835A-BF16DD8B6FD6}" destId="{F8B38182-221C-41D6-90A6-E31B66056E08}" srcOrd="2" destOrd="0" presId="urn:microsoft.com/office/officeart/2016/7/layout/BasicLinearProcessNumbered"/>
    <dgm:cxn modelId="{106C56C8-0972-42F8-85C1-E520BCF8D8B5}" type="presParOf" srcId="{99982ABB-59C1-42EC-835A-BF16DD8B6FD6}" destId="{B1B7B338-6FBA-4653-888C-2817262D3B79}" srcOrd="3" destOrd="0" presId="urn:microsoft.com/office/officeart/2016/7/layout/BasicLinearProcessNumbered"/>
    <dgm:cxn modelId="{2F4E3D50-7B5E-42EF-B3A9-FC664290CD0B}" type="presParOf" srcId="{6AE83AE4-F409-47DE-B4BB-05A9186B7347}" destId="{513B5C79-7F28-4ED8-A3CC-2AA62E3A5BA4}" srcOrd="3" destOrd="0" presId="urn:microsoft.com/office/officeart/2016/7/layout/BasicLinearProcessNumbered"/>
    <dgm:cxn modelId="{190D07F1-AAC1-42CF-9DED-1CF2F49E4F9B}" type="presParOf" srcId="{6AE83AE4-F409-47DE-B4BB-05A9186B7347}" destId="{967D93F7-3D45-492C-AC97-D729362E7198}" srcOrd="4" destOrd="0" presId="urn:microsoft.com/office/officeart/2016/7/layout/BasicLinearProcessNumbered"/>
    <dgm:cxn modelId="{B92689F1-DE6F-4051-A5B9-AE448335996B}" type="presParOf" srcId="{967D93F7-3D45-492C-AC97-D729362E7198}" destId="{1566409E-4239-4B4E-B73A-0B5E1B37B522}" srcOrd="0" destOrd="0" presId="urn:microsoft.com/office/officeart/2016/7/layout/BasicLinearProcessNumbered"/>
    <dgm:cxn modelId="{806C6EFF-1DFD-4B41-AEA3-132811357335}" type="presParOf" srcId="{967D93F7-3D45-492C-AC97-D729362E7198}" destId="{E88305F9-F823-4173-9363-10DAB487F52A}" srcOrd="1" destOrd="0" presId="urn:microsoft.com/office/officeart/2016/7/layout/BasicLinearProcessNumbered"/>
    <dgm:cxn modelId="{218974CB-180B-4482-A59C-32140B6C9350}" type="presParOf" srcId="{967D93F7-3D45-492C-AC97-D729362E7198}" destId="{C0E65213-A025-4433-BA51-84CD8DE526A5}" srcOrd="2" destOrd="0" presId="urn:microsoft.com/office/officeart/2016/7/layout/BasicLinearProcessNumbered"/>
    <dgm:cxn modelId="{06AF087E-71BF-44A8-B839-F20AF672BD64}" type="presParOf" srcId="{967D93F7-3D45-492C-AC97-D729362E7198}" destId="{0541FB6C-B5D6-451D-93A0-B2A07407E941}" srcOrd="3" destOrd="0" presId="urn:microsoft.com/office/officeart/2016/7/layout/BasicLinearProcessNumbered"/>
    <dgm:cxn modelId="{A645235E-17F4-47F6-A221-B02915ED1ADE}" type="presParOf" srcId="{6AE83AE4-F409-47DE-B4BB-05A9186B7347}" destId="{9BC66021-6F46-47C0-A38D-F405E175D3EE}" srcOrd="5" destOrd="0" presId="urn:microsoft.com/office/officeart/2016/7/layout/BasicLinearProcessNumbered"/>
    <dgm:cxn modelId="{F665EF64-A817-40BE-970E-0EFD2B098BCE}" type="presParOf" srcId="{6AE83AE4-F409-47DE-B4BB-05A9186B7347}" destId="{947F4A46-1E6A-4F3B-B3A1-89FD9E728198}" srcOrd="6" destOrd="0" presId="urn:microsoft.com/office/officeart/2016/7/layout/BasicLinearProcessNumbered"/>
    <dgm:cxn modelId="{DA13C7D9-A92B-4153-820E-50BDF2CCFAB5}" type="presParOf" srcId="{947F4A46-1E6A-4F3B-B3A1-89FD9E728198}" destId="{FEDCD0F0-FF87-4C6B-B4E3-4AB2729CCA63}" srcOrd="0" destOrd="0" presId="urn:microsoft.com/office/officeart/2016/7/layout/BasicLinearProcessNumbered"/>
    <dgm:cxn modelId="{22A3B882-C128-4C69-A1C0-4FABB02A110B}" type="presParOf" srcId="{947F4A46-1E6A-4F3B-B3A1-89FD9E728198}" destId="{2F33556F-74A2-4530-85E0-572DFC16C349}" srcOrd="1" destOrd="0" presId="urn:microsoft.com/office/officeart/2016/7/layout/BasicLinearProcessNumbered"/>
    <dgm:cxn modelId="{26BEB297-46AF-47C0-9DE8-ECDEE40C8E24}" type="presParOf" srcId="{947F4A46-1E6A-4F3B-B3A1-89FD9E728198}" destId="{82E7C72F-9A0B-4A32-AC36-C3D585DB9C57}" srcOrd="2" destOrd="0" presId="urn:microsoft.com/office/officeart/2016/7/layout/BasicLinearProcessNumbered"/>
    <dgm:cxn modelId="{8A32FE1B-424B-4DD3-9269-EFA973EBE8FB}" type="presParOf" srcId="{947F4A46-1E6A-4F3B-B3A1-89FD9E728198}" destId="{21588F5A-545C-47E7-9D8D-469E14377E7B}" srcOrd="3" destOrd="0" presId="urn:microsoft.com/office/officeart/2016/7/layout/BasicLinearProcessNumbered"/>
    <dgm:cxn modelId="{FCBA5FB0-172D-4392-8752-8777E6CCABE5}" type="presParOf" srcId="{6AE83AE4-F409-47DE-B4BB-05A9186B7347}" destId="{D51EBEE0-F920-4982-B173-4C7E2C39D538}" srcOrd="7" destOrd="0" presId="urn:microsoft.com/office/officeart/2016/7/layout/BasicLinearProcessNumbered"/>
    <dgm:cxn modelId="{DA74E415-609E-4CDD-AF93-4A07D04D178D}" type="presParOf" srcId="{6AE83AE4-F409-47DE-B4BB-05A9186B7347}" destId="{7B98DF70-CE9A-4028-BA43-2A1306546F38}" srcOrd="8" destOrd="0" presId="urn:microsoft.com/office/officeart/2016/7/layout/BasicLinearProcessNumbered"/>
    <dgm:cxn modelId="{56A25E54-7AD4-4075-9CBB-A3AB158690F1}" type="presParOf" srcId="{7B98DF70-CE9A-4028-BA43-2A1306546F38}" destId="{E62257BF-EDB5-4816-B96E-F5D17EB6AED2}" srcOrd="0" destOrd="0" presId="urn:microsoft.com/office/officeart/2016/7/layout/BasicLinearProcessNumbered"/>
    <dgm:cxn modelId="{24ACCEC0-8645-48E5-970F-D853612CB08F}" type="presParOf" srcId="{7B98DF70-CE9A-4028-BA43-2A1306546F38}" destId="{96A7A0D0-C7E0-4F10-AE3A-424E99F2B698}" srcOrd="1" destOrd="0" presId="urn:microsoft.com/office/officeart/2016/7/layout/BasicLinearProcessNumbered"/>
    <dgm:cxn modelId="{9BBA9EA1-E4D0-4383-9759-5E6D2F113EA5}" type="presParOf" srcId="{7B98DF70-CE9A-4028-BA43-2A1306546F38}" destId="{30E0B6F7-F10A-4848-A08E-791F576155C8}" srcOrd="2" destOrd="0" presId="urn:microsoft.com/office/officeart/2016/7/layout/BasicLinearProcessNumbered"/>
    <dgm:cxn modelId="{2D655A79-538E-433A-AAF8-9D7B2F1BCD2E}" type="presParOf" srcId="{7B98DF70-CE9A-4028-BA43-2A1306546F38}" destId="{54E986D8-BD3C-40E1-9A78-1219D2A2EDC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8DE54D-9771-42F8-9340-C25AAFEC5622}" type="doc">
      <dgm:prSet loTypeId="urn:microsoft.com/office/officeart/2005/8/layout/default" loCatId="list" qsTypeId="urn:microsoft.com/office/officeart/2005/8/quickstyle/simple1" qsCatId="simple" csTypeId="urn:microsoft.com/office/officeart/2005/8/colors/accent0_2" csCatId="mainScheme" phldr="1"/>
      <dgm:spPr/>
    </dgm:pt>
    <dgm:pt modelId="{05A5D29D-1CA5-4CA1-A77A-BEAB4C5D3357}">
      <dgm:prSet phldr="0"/>
      <dgm:spPr/>
      <dgm:t>
        <a:bodyPr/>
        <a:lstStyle/>
        <a:p>
          <a:pPr rtl="0"/>
          <a:r>
            <a:rPr lang="en-US">
              <a:latin typeface="Calibri"/>
              <a:cs typeface="Calibri"/>
            </a:rPr>
            <a:t>What</a:t>
          </a:r>
          <a:r>
            <a:rPr lang="en-US" b="0">
              <a:latin typeface="Calibri"/>
              <a:cs typeface="Calibri"/>
            </a:rPr>
            <a:t> do you want us to do</a:t>
          </a:r>
          <a:endParaRPr lang="en-US" b="1">
            <a:latin typeface="Calibri"/>
            <a:cs typeface="Calibri"/>
          </a:endParaRPr>
        </a:p>
      </dgm:t>
    </dgm:pt>
    <dgm:pt modelId="{10FBFAA0-16B1-4DCE-8E5F-779FAD139EAB}" type="parTrans" cxnId="{920ACE89-B48B-4BBC-9BE1-A6AD7D132E0E}">
      <dgm:prSet/>
      <dgm:spPr/>
    </dgm:pt>
    <dgm:pt modelId="{63A331F1-8713-400D-875F-A3914FDFDBF4}" type="sibTrans" cxnId="{920ACE89-B48B-4BBC-9BE1-A6AD7D132E0E}">
      <dgm:prSet/>
      <dgm:spPr/>
    </dgm:pt>
    <dgm:pt modelId="{7C292357-442A-4563-A021-79AA264E7503}">
      <dgm:prSet phldr="0"/>
      <dgm:spPr/>
      <dgm:t>
        <a:bodyPr/>
        <a:lstStyle/>
        <a:p>
          <a:pPr rtl="0"/>
          <a:r>
            <a:rPr lang="en-US">
              <a:latin typeface="Calibri"/>
              <a:cs typeface="Calibri"/>
            </a:rPr>
            <a:t>Improve upon the current Exactech’s design  </a:t>
          </a:r>
          <a:endParaRPr lang="en-US" b="1">
            <a:latin typeface="Calibri"/>
            <a:cs typeface="Calibri"/>
          </a:endParaRPr>
        </a:p>
      </dgm:t>
    </dgm:pt>
    <dgm:pt modelId="{E7411075-D145-46F5-8568-0010DAF580E6}" type="parTrans" cxnId="{FB056416-402D-4667-A889-94BFCCE472D7}">
      <dgm:prSet/>
      <dgm:spPr/>
    </dgm:pt>
    <dgm:pt modelId="{9C36DEB8-3129-40B3-A48C-EB683B3A4307}" type="sibTrans" cxnId="{FB056416-402D-4667-A889-94BFCCE472D7}">
      <dgm:prSet/>
      <dgm:spPr/>
    </dgm:pt>
    <dgm:pt modelId="{53B8F597-F042-4BE2-9AE3-887DCC751AE0}">
      <dgm:prSet phldr="0"/>
      <dgm:spPr/>
      <dgm:t>
        <a:bodyPr/>
        <a:lstStyle/>
        <a:p>
          <a:pPr rtl="0"/>
          <a:r>
            <a:rPr lang="en-US">
              <a:latin typeface="Calibri"/>
              <a:cs typeface="Calibri"/>
            </a:rPr>
            <a:t>Properly</a:t>
          </a:r>
          <a:r>
            <a:rPr lang="en-US" b="0">
              <a:latin typeface="Calibri"/>
              <a:cs typeface="Calibri"/>
            </a:rPr>
            <a:t> understand current limitations and defects and improve the design</a:t>
          </a:r>
          <a:endParaRPr lang="en-US" b="1">
            <a:latin typeface="Calibri"/>
            <a:cs typeface="Calibri"/>
          </a:endParaRPr>
        </a:p>
      </dgm:t>
    </dgm:pt>
    <dgm:pt modelId="{5C584B67-605A-4178-BF6C-A9C90E847AE7}" type="parTrans" cxnId="{CA9D5D0A-3E9B-4F79-BC13-9D8C1E0D8A7F}">
      <dgm:prSet/>
      <dgm:spPr/>
    </dgm:pt>
    <dgm:pt modelId="{F966010C-6AC4-4843-A2B9-0E29A53BFD3D}" type="sibTrans" cxnId="{CA9D5D0A-3E9B-4F79-BC13-9D8C1E0D8A7F}">
      <dgm:prSet/>
      <dgm:spPr/>
    </dgm:pt>
    <dgm:pt modelId="{2116AA53-B831-4A10-B1A5-1B45DB98F266}" type="pres">
      <dgm:prSet presAssocID="{EC8DE54D-9771-42F8-9340-C25AAFEC5622}" presName="diagram" presStyleCnt="0">
        <dgm:presLayoutVars>
          <dgm:dir/>
          <dgm:resizeHandles val="exact"/>
        </dgm:presLayoutVars>
      </dgm:prSet>
      <dgm:spPr/>
    </dgm:pt>
    <dgm:pt modelId="{48A11DE1-19A9-4DD9-9677-9746D914C754}" type="pres">
      <dgm:prSet presAssocID="{05A5D29D-1CA5-4CA1-A77A-BEAB4C5D3357}" presName="node" presStyleLbl="node1" presStyleIdx="0" presStyleCnt="3">
        <dgm:presLayoutVars>
          <dgm:bulletEnabled val="1"/>
        </dgm:presLayoutVars>
      </dgm:prSet>
      <dgm:spPr/>
    </dgm:pt>
    <dgm:pt modelId="{95C463AF-8C74-401E-9154-274549A34F48}" type="pres">
      <dgm:prSet presAssocID="{63A331F1-8713-400D-875F-A3914FDFDBF4}" presName="sibTrans" presStyleCnt="0"/>
      <dgm:spPr/>
    </dgm:pt>
    <dgm:pt modelId="{22F418B5-726D-4D91-BE41-9A56BDCE2EFF}" type="pres">
      <dgm:prSet presAssocID="{7C292357-442A-4563-A021-79AA264E7503}" presName="node" presStyleLbl="node1" presStyleIdx="1" presStyleCnt="3">
        <dgm:presLayoutVars>
          <dgm:bulletEnabled val="1"/>
        </dgm:presLayoutVars>
      </dgm:prSet>
      <dgm:spPr/>
    </dgm:pt>
    <dgm:pt modelId="{FD6EED2F-83EC-4340-B6F7-51C2A87E832E}" type="pres">
      <dgm:prSet presAssocID="{9C36DEB8-3129-40B3-A48C-EB683B3A4307}" presName="sibTrans" presStyleCnt="0"/>
      <dgm:spPr/>
    </dgm:pt>
    <dgm:pt modelId="{E2AAF3E4-AC72-4D2B-8D14-8A5C09FFD150}" type="pres">
      <dgm:prSet presAssocID="{53B8F597-F042-4BE2-9AE3-887DCC751AE0}" presName="node" presStyleLbl="node1" presStyleIdx="2" presStyleCnt="3">
        <dgm:presLayoutVars>
          <dgm:bulletEnabled val="1"/>
        </dgm:presLayoutVars>
      </dgm:prSet>
      <dgm:spPr/>
    </dgm:pt>
  </dgm:ptLst>
  <dgm:cxnLst>
    <dgm:cxn modelId="{CA9D5D0A-3E9B-4F79-BC13-9D8C1E0D8A7F}" srcId="{EC8DE54D-9771-42F8-9340-C25AAFEC5622}" destId="{53B8F597-F042-4BE2-9AE3-887DCC751AE0}" srcOrd="2" destOrd="0" parTransId="{5C584B67-605A-4178-BF6C-A9C90E847AE7}" sibTransId="{F966010C-6AC4-4843-A2B9-0E29A53BFD3D}"/>
    <dgm:cxn modelId="{FB056416-402D-4667-A889-94BFCCE472D7}" srcId="{EC8DE54D-9771-42F8-9340-C25AAFEC5622}" destId="{7C292357-442A-4563-A021-79AA264E7503}" srcOrd="1" destOrd="0" parTransId="{E7411075-D145-46F5-8568-0010DAF580E6}" sibTransId="{9C36DEB8-3129-40B3-A48C-EB683B3A4307}"/>
    <dgm:cxn modelId="{D2D53F71-50D9-41E1-9C71-E13BE5633140}" type="presOf" srcId="{53B8F597-F042-4BE2-9AE3-887DCC751AE0}" destId="{E2AAF3E4-AC72-4D2B-8D14-8A5C09FFD150}" srcOrd="0" destOrd="0" presId="urn:microsoft.com/office/officeart/2005/8/layout/default"/>
    <dgm:cxn modelId="{920ACE89-B48B-4BBC-9BE1-A6AD7D132E0E}" srcId="{EC8DE54D-9771-42F8-9340-C25AAFEC5622}" destId="{05A5D29D-1CA5-4CA1-A77A-BEAB4C5D3357}" srcOrd="0" destOrd="0" parTransId="{10FBFAA0-16B1-4DCE-8E5F-779FAD139EAB}" sibTransId="{63A331F1-8713-400D-875F-A3914FDFDBF4}"/>
    <dgm:cxn modelId="{043BB18A-2619-40E8-9678-360BA623C650}" type="presOf" srcId="{7C292357-442A-4563-A021-79AA264E7503}" destId="{22F418B5-726D-4D91-BE41-9A56BDCE2EFF}" srcOrd="0" destOrd="0" presId="urn:microsoft.com/office/officeart/2005/8/layout/default"/>
    <dgm:cxn modelId="{CC676BC8-9A64-491A-A8EF-8117528FE79A}" type="presOf" srcId="{05A5D29D-1CA5-4CA1-A77A-BEAB4C5D3357}" destId="{48A11DE1-19A9-4DD9-9677-9746D914C754}" srcOrd="0" destOrd="0" presId="urn:microsoft.com/office/officeart/2005/8/layout/default"/>
    <dgm:cxn modelId="{5EFFDCFD-8277-4C54-9B41-5EC003075BEC}" type="presOf" srcId="{EC8DE54D-9771-42F8-9340-C25AAFEC5622}" destId="{2116AA53-B831-4A10-B1A5-1B45DB98F266}" srcOrd="0" destOrd="0" presId="urn:microsoft.com/office/officeart/2005/8/layout/default"/>
    <dgm:cxn modelId="{2DAFD73B-29AC-4D79-906A-F4943713A9A8}" type="presParOf" srcId="{2116AA53-B831-4A10-B1A5-1B45DB98F266}" destId="{48A11DE1-19A9-4DD9-9677-9746D914C754}" srcOrd="0" destOrd="0" presId="urn:microsoft.com/office/officeart/2005/8/layout/default"/>
    <dgm:cxn modelId="{B0BBBE60-8FDA-422E-B8CA-848AEC10AE2A}" type="presParOf" srcId="{2116AA53-B831-4A10-B1A5-1B45DB98F266}" destId="{95C463AF-8C74-401E-9154-274549A34F48}" srcOrd="1" destOrd="0" presId="urn:microsoft.com/office/officeart/2005/8/layout/default"/>
    <dgm:cxn modelId="{B8362AB9-C1D1-4518-9F3D-998DB7F21D45}" type="presParOf" srcId="{2116AA53-B831-4A10-B1A5-1B45DB98F266}" destId="{22F418B5-726D-4D91-BE41-9A56BDCE2EFF}" srcOrd="2" destOrd="0" presId="urn:microsoft.com/office/officeart/2005/8/layout/default"/>
    <dgm:cxn modelId="{494A5998-35AA-4908-8AFF-B4B1C460C6F6}" type="presParOf" srcId="{2116AA53-B831-4A10-B1A5-1B45DB98F266}" destId="{FD6EED2F-83EC-4340-B6F7-51C2A87E832E}" srcOrd="3" destOrd="0" presId="urn:microsoft.com/office/officeart/2005/8/layout/default"/>
    <dgm:cxn modelId="{C85638B0-1F3B-4854-8F6F-6CC564BB9D77}" type="presParOf" srcId="{2116AA53-B831-4A10-B1A5-1B45DB98F266}" destId="{E2AAF3E4-AC72-4D2B-8D14-8A5C09FFD15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DE54D-9771-42F8-9340-C25AAFEC5622}" type="doc">
      <dgm:prSet loTypeId="urn:microsoft.com/office/officeart/2005/8/layout/default" loCatId="list" qsTypeId="urn:microsoft.com/office/officeart/2005/8/quickstyle/simple1" qsCatId="simple" csTypeId="urn:microsoft.com/office/officeart/2005/8/colors/accent0_2" csCatId="mainScheme" phldr="1"/>
      <dgm:spPr/>
    </dgm:pt>
    <dgm:pt modelId="{05A5D29D-1CA5-4CA1-A77A-BEAB4C5D3357}">
      <dgm:prSet phldr="0"/>
      <dgm:spPr/>
      <dgm:t>
        <a:bodyPr/>
        <a:lstStyle/>
        <a:p>
          <a:pPr rtl="0"/>
          <a:r>
            <a:rPr lang="en-US" b="0">
              <a:latin typeface="Calibri"/>
              <a:ea typeface="Calibri"/>
              <a:cs typeface="Calibri"/>
            </a:rPr>
            <a:t>What are the current design’s causes of failure</a:t>
          </a:r>
        </a:p>
      </dgm:t>
    </dgm:pt>
    <dgm:pt modelId="{10FBFAA0-16B1-4DCE-8E5F-779FAD139EAB}" type="parTrans" cxnId="{920ACE89-B48B-4BBC-9BE1-A6AD7D132E0E}">
      <dgm:prSet/>
      <dgm:spPr/>
    </dgm:pt>
    <dgm:pt modelId="{63A331F1-8713-400D-875F-A3914FDFDBF4}" type="sibTrans" cxnId="{920ACE89-B48B-4BBC-9BE1-A6AD7D132E0E}">
      <dgm:prSet/>
      <dgm:spPr/>
    </dgm:pt>
    <dgm:pt modelId="{7C292357-442A-4563-A021-79AA264E7503}">
      <dgm:prSet phldr="0"/>
      <dgm:spPr/>
      <dgm:t>
        <a:bodyPr/>
        <a:lstStyle/>
        <a:p>
          <a:pPr rtl="0"/>
          <a:r>
            <a:rPr lang="en-US">
              <a:latin typeface="Calibri"/>
              <a:ea typeface="Calibri"/>
              <a:cs typeface="Calibri"/>
            </a:rPr>
            <a:t>Rocking and shear stress</a:t>
          </a:r>
          <a:endParaRPr lang="en-US" b="1">
            <a:latin typeface="Calibri"/>
            <a:ea typeface="Calibri"/>
            <a:cs typeface="Calibri"/>
          </a:endParaRPr>
        </a:p>
      </dgm:t>
    </dgm:pt>
    <dgm:pt modelId="{E7411075-D145-46F5-8568-0010DAF580E6}" type="parTrans" cxnId="{FB056416-402D-4667-A889-94BFCCE472D7}">
      <dgm:prSet/>
      <dgm:spPr/>
    </dgm:pt>
    <dgm:pt modelId="{9C36DEB8-3129-40B3-A48C-EB683B3A4307}" type="sibTrans" cxnId="{FB056416-402D-4667-A889-94BFCCE472D7}">
      <dgm:prSet/>
      <dgm:spPr/>
    </dgm:pt>
    <dgm:pt modelId="{53B8F597-F042-4BE2-9AE3-887DCC751AE0}">
      <dgm:prSet phldr="0"/>
      <dgm:spPr/>
      <dgm:t>
        <a:bodyPr/>
        <a:lstStyle/>
        <a:p>
          <a:pPr rtl="0"/>
          <a:r>
            <a:rPr lang="en-US">
              <a:latin typeface="Calibri"/>
              <a:ea typeface="Calibri"/>
              <a:cs typeface="Calibri"/>
            </a:rPr>
            <a:t>Increase</a:t>
          </a:r>
          <a:r>
            <a:rPr lang="en-US" b="0">
              <a:latin typeface="Calibri"/>
              <a:ea typeface="Calibri"/>
              <a:cs typeface="Calibri"/>
            </a:rPr>
            <a:t> strength of the interface between bone and implant</a:t>
          </a:r>
          <a:endParaRPr lang="en-US" b="1">
            <a:latin typeface="Calibri"/>
            <a:ea typeface="Calibri"/>
            <a:cs typeface="Calibri"/>
          </a:endParaRPr>
        </a:p>
      </dgm:t>
    </dgm:pt>
    <dgm:pt modelId="{5C584B67-605A-4178-BF6C-A9C90E847AE7}" type="parTrans" cxnId="{CA9D5D0A-3E9B-4F79-BC13-9D8C1E0D8A7F}">
      <dgm:prSet/>
      <dgm:spPr/>
    </dgm:pt>
    <dgm:pt modelId="{F966010C-6AC4-4843-A2B9-0E29A53BFD3D}" type="sibTrans" cxnId="{CA9D5D0A-3E9B-4F79-BC13-9D8C1E0D8A7F}">
      <dgm:prSet/>
      <dgm:spPr/>
    </dgm:pt>
    <dgm:pt modelId="{4DBF890D-B6A0-4454-9C20-DB0FBC6371F0}" type="pres">
      <dgm:prSet presAssocID="{EC8DE54D-9771-42F8-9340-C25AAFEC5622}" presName="diagram" presStyleCnt="0">
        <dgm:presLayoutVars>
          <dgm:dir/>
          <dgm:resizeHandles val="exact"/>
        </dgm:presLayoutVars>
      </dgm:prSet>
      <dgm:spPr/>
    </dgm:pt>
    <dgm:pt modelId="{9BC28557-9A1C-404F-A202-C622131DAFD2}" type="pres">
      <dgm:prSet presAssocID="{05A5D29D-1CA5-4CA1-A77A-BEAB4C5D3357}" presName="node" presStyleLbl="node1" presStyleIdx="0" presStyleCnt="3">
        <dgm:presLayoutVars>
          <dgm:bulletEnabled val="1"/>
        </dgm:presLayoutVars>
      </dgm:prSet>
      <dgm:spPr/>
    </dgm:pt>
    <dgm:pt modelId="{6E8F782A-8E44-410C-A036-2B855BF2CFE0}" type="pres">
      <dgm:prSet presAssocID="{63A331F1-8713-400D-875F-A3914FDFDBF4}" presName="sibTrans" presStyleCnt="0"/>
      <dgm:spPr/>
    </dgm:pt>
    <dgm:pt modelId="{4655F82F-AA00-4FAF-A7F3-E58E5D6E443B}" type="pres">
      <dgm:prSet presAssocID="{7C292357-442A-4563-A021-79AA264E7503}" presName="node" presStyleLbl="node1" presStyleIdx="1" presStyleCnt="3">
        <dgm:presLayoutVars>
          <dgm:bulletEnabled val="1"/>
        </dgm:presLayoutVars>
      </dgm:prSet>
      <dgm:spPr/>
    </dgm:pt>
    <dgm:pt modelId="{994E746A-DE80-4B18-996C-56F8A2CBEA90}" type="pres">
      <dgm:prSet presAssocID="{9C36DEB8-3129-40B3-A48C-EB683B3A4307}" presName="sibTrans" presStyleCnt="0"/>
      <dgm:spPr/>
    </dgm:pt>
    <dgm:pt modelId="{950BD163-B7AE-4DD4-AD6F-0E20F54357F1}" type="pres">
      <dgm:prSet presAssocID="{53B8F597-F042-4BE2-9AE3-887DCC751AE0}" presName="node" presStyleLbl="node1" presStyleIdx="2" presStyleCnt="3">
        <dgm:presLayoutVars>
          <dgm:bulletEnabled val="1"/>
        </dgm:presLayoutVars>
      </dgm:prSet>
      <dgm:spPr/>
    </dgm:pt>
  </dgm:ptLst>
  <dgm:cxnLst>
    <dgm:cxn modelId="{7D977008-4497-4B95-B0BC-DD7D28F1C120}" type="presOf" srcId="{EC8DE54D-9771-42F8-9340-C25AAFEC5622}" destId="{4DBF890D-B6A0-4454-9C20-DB0FBC6371F0}" srcOrd="0" destOrd="0" presId="urn:microsoft.com/office/officeart/2005/8/layout/default"/>
    <dgm:cxn modelId="{CA9D5D0A-3E9B-4F79-BC13-9D8C1E0D8A7F}" srcId="{EC8DE54D-9771-42F8-9340-C25AAFEC5622}" destId="{53B8F597-F042-4BE2-9AE3-887DCC751AE0}" srcOrd="2" destOrd="0" parTransId="{5C584B67-605A-4178-BF6C-A9C90E847AE7}" sibTransId="{F966010C-6AC4-4843-A2B9-0E29A53BFD3D}"/>
    <dgm:cxn modelId="{FB056416-402D-4667-A889-94BFCCE472D7}" srcId="{EC8DE54D-9771-42F8-9340-C25AAFEC5622}" destId="{7C292357-442A-4563-A021-79AA264E7503}" srcOrd="1" destOrd="0" parTransId="{E7411075-D145-46F5-8568-0010DAF580E6}" sibTransId="{9C36DEB8-3129-40B3-A48C-EB683B3A4307}"/>
    <dgm:cxn modelId="{4D44C938-B68B-4355-8657-61B6B2B93AF0}" type="presOf" srcId="{7C292357-442A-4563-A021-79AA264E7503}" destId="{4655F82F-AA00-4FAF-A7F3-E58E5D6E443B}" srcOrd="0" destOrd="0" presId="urn:microsoft.com/office/officeart/2005/8/layout/default"/>
    <dgm:cxn modelId="{5D344C82-C2E5-4150-8DF9-1D71F5228220}" type="presOf" srcId="{05A5D29D-1CA5-4CA1-A77A-BEAB4C5D3357}" destId="{9BC28557-9A1C-404F-A202-C622131DAFD2}" srcOrd="0" destOrd="0" presId="urn:microsoft.com/office/officeart/2005/8/layout/default"/>
    <dgm:cxn modelId="{920ACE89-B48B-4BBC-9BE1-A6AD7D132E0E}" srcId="{EC8DE54D-9771-42F8-9340-C25AAFEC5622}" destId="{05A5D29D-1CA5-4CA1-A77A-BEAB4C5D3357}" srcOrd="0" destOrd="0" parTransId="{10FBFAA0-16B1-4DCE-8E5F-779FAD139EAB}" sibTransId="{63A331F1-8713-400D-875F-A3914FDFDBF4}"/>
    <dgm:cxn modelId="{0A7F48B7-B8C3-44B3-8A0C-C18BFC1C3321}" type="presOf" srcId="{53B8F597-F042-4BE2-9AE3-887DCC751AE0}" destId="{950BD163-B7AE-4DD4-AD6F-0E20F54357F1}" srcOrd="0" destOrd="0" presId="urn:microsoft.com/office/officeart/2005/8/layout/default"/>
    <dgm:cxn modelId="{104BAF09-A419-4931-8AB6-EE09FEDEE088}" type="presParOf" srcId="{4DBF890D-B6A0-4454-9C20-DB0FBC6371F0}" destId="{9BC28557-9A1C-404F-A202-C622131DAFD2}" srcOrd="0" destOrd="0" presId="urn:microsoft.com/office/officeart/2005/8/layout/default"/>
    <dgm:cxn modelId="{3AC864B1-548D-4AE8-873D-8AFB138DC674}" type="presParOf" srcId="{4DBF890D-B6A0-4454-9C20-DB0FBC6371F0}" destId="{6E8F782A-8E44-410C-A036-2B855BF2CFE0}" srcOrd="1" destOrd="0" presId="urn:microsoft.com/office/officeart/2005/8/layout/default"/>
    <dgm:cxn modelId="{448CB552-9F84-4B02-8BA5-553A8D8F5495}" type="presParOf" srcId="{4DBF890D-B6A0-4454-9C20-DB0FBC6371F0}" destId="{4655F82F-AA00-4FAF-A7F3-E58E5D6E443B}" srcOrd="2" destOrd="0" presId="urn:microsoft.com/office/officeart/2005/8/layout/default"/>
    <dgm:cxn modelId="{D14178BA-2B97-47E3-820A-7371B8134685}" type="presParOf" srcId="{4DBF890D-B6A0-4454-9C20-DB0FBC6371F0}" destId="{994E746A-DE80-4B18-996C-56F8A2CBEA90}" srcOrd="3" destOrd="0" presId="urn:microsoft.com/office/officeart/2005/8/layout/default"/>
    <dgm:cxn modelId="{8E4D7431-2DE3-4981-BB64-1FE3C6248520}" type="presParOf" srcId="{4DBF890D-B6A0-4454-9C20-DB0FBC6371F0}" destId="{950BD163-B7AE-4DD4-AD6F-0E20F54357F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8DE54D-9771-42F8-9340-C25AAFEC5622}" type="doc">
      <dgm:prSet loTypeId="urn:microsoft.com/office/officeart/2005/8/layout/default" loCatId="list" qsTypeId="urn:microsoft.com/office/officeart/2005/8/quickstyle/simple1" qsCatId="simple" csTypeId="urn:microsoft.com/office/officeart/2005/8/colors/accent0_2" csCatId="mainScheme" phldr="1"/>
      <dgm:spPr/>
    </dgm:pt>
    <dgm:pt modelId="{05A5D29D-1CA5-4CA1-A77A-BEAB4C5D3357}">
      <dgm:prSet phldr="0"/>
      <dgm:spPr/>
      <dgm:t>
        <a:bodyPr/>
        <a:lstStyle/>
        <a:p>
          <a:pPr rtl="0"/>
          <a:r>
            <a:rPr lang="en-US" b="0">
              <a:latin typeface="Calibri"/>
              <a:ea typeface="Calibri"/>
              <a:cs typeface="Calibri"/>
            </a:rPr>
            <a:t>Can cement or epoxy be used to secure the implant to the bone</a:t>
          </a:r>
        </a:p>
      </dgm:t>
    </dgm:pt>
    <dgm:pt modelId="{10FBFAA0-16B1-4DCE-8E5F-779FAD139EAB}" type="parTrans" cxnId="{920ACE89-B48B-4BBC-9BE1-A6AD7D132E0E}">
      <dgm:prSet/>
      <dgm:spPr/>
    </dgm:pt>
    <dgm:pt modelId="{63A331F1-8713-400D-875F-A3914FDFDBF4}" type="sibTrans" cxnId="{920ACE89-B48B-4BBC-9BE1-A6AD7D132E0E}">
      <dgm:prSet/>
      <dgm:spPr/>
    </dgm:pt>
    <dgm:pt modelId="{7C292357-442A-4563-A021-79AA264E7503}">
      <dgm:prSet phldr="0"/>
      <dgm:spPr/>
      <dgm:t>
        <a:bodyPr/>
        <a:lstStyle/>
        <a:p>
          <a:pPr rtl="0"/>
          <a:r>
            <a:rPr lang="en-US">
              <a:latin typeface="Calibri"/>
              <a:ea typeface="Calibri"/>
              <a:cs typeface="Calibri"/>
            </a:rPr>
            <a:t>No due to revision surgeries. The cement and implant can't always be removed</a:t>
          </a:r>
          <a:endParaRPr lang="en-US" b="1">
            <a:latin typeface="Calibri"/>
            <a:ea typeface="Calibri"/>
            <a:cs typeface="Calibri"/>
          </a:endParaRPr>
        </a:p>
      </dgm:t>
    </dgm:pt>
    <dgm:pt modelId="{E7411075-D145-46F5-8568-0010DAF580E6}" type="parTrans" cxnId="{FB056416-402D-4667-A889-94BFCCE472D7}">
      <dgm:prSet/>
      <dgm:spPr/>
    </dgm:pt>
    <dgm:pt modelId="{9C36DEB8-3129-40B3-A48C-EB683B3A4307}" type="sibTrans" cxnId="{FB056416-402D-4667-A889-94BFCCE472D7}">
      <dgm:prSet/>
      <dgm:spPr/>
    </dgm:pt>
    <dgm:pt modelId="{53B8F597-F042-4BE2-9AE3-887DCC751AE0}">
      <dgm:prSet phldr="0"/>
      <dgm:spPr/>
      <dgm:t>
        <a:bodyPr/>
        <a:lstStyle/>
        <a:p>
          <a:pPr rtl="0"/>
          <a:r>
            <a:rPr lang="en-US">
              <a:latin typeface="Calibri"/>
              <a:ea typeface="Calibri"/>
              <a:cs typeface="Calibri"/>
            </a:rPr>
            <a:t>Exclude</a:t>
          </a:r>
          <a:r>
            <a:rPr lang="en-US" b="0">
              <a:latin typeface="Calibri"/>
              <a:ea typeface="Calibri"/>
              <a:cs typeface="Calibri"/>
            </a:rPr>
            <a:t> all non-reversible instillation methods</a:t>
          </a:r>
          <a:endParaRPr lang="en-US" b="1">
            <a:latin typeface="Calibri"/>
            <a:ea typeface="Calibri"/>
            <a:cs typeface="Calibri"/>
          </a:endParaRPr>
        </a:p>
      </dgm:t>
    </dgm:pt>
    <dgm:pt modelId="{5C584B67-605A-4178-BF6C-A9C90E847AE7}" type="parTrans" cxnId="{CA9D5D0A-3E9B-4F79-BC13-9D8C1E0D8A7F}">
      <dgm:prSet/>
      <dgm:spPr/>
    </dgm:pt>
    <dgm:pt modelId="{F966010C-6AC4-4843-A2B9-0E29A53BFD3D}" type="sibTrans" cxnId="{CA9D5D0A-3E9B-4F79-BC13-9D8C1E0D8A7F}">
      <dgm:prSet/>
      <dgm:spPr/>
    </dgm:pt>
    <dgm:pt modelId="{E0C44D1C-EBD8-4321-8031-D109664BEB88}" type="pres">
      <dgm:prSet presAssocID="{EC8DE54D-9771-42F8-9340-C25AAFEC5622}" presName="diagram" presStyleCnt="0">
        <dgm:presLayoutVars>
          <dgm:dir/>
          <dgm:resizeHandles val="exact"/>
        </dgm:presLayoutVars>
      </dgm:prSet>
      <dgm:spPr/>
    </dgm:pt>
    <dgm:pt modelId="{D65C9493-0ABE-4508-96DE-59DA77000051}" type="pres">
      <dgm:prSet presAssocID="{05A5D29D-1CA5-4CA1-A77A-BEAB4C5D3357}" presName="node" presStyleLbl="node1" presStyleIdx="0" presStyleCnt="3">
        <dgm:presLayoutVars>
          <dgm:bulletEnabled val="1"/>
        </dgm:presLayoutVars>
      </dgm:prSet>
      <dgm:spPr/>
    </dgm:pt>
    <dgm:pt modelId="{BD6D7FAA-4D0D-4446-BDFC-EB5CA926AB67}" type="pres">
      <dgm:prSet presAssocID="{63A331F1-8713-400D-875F-A3914FDFDBF4}" presName="sibTrans" presStyleCnt="0"/>
      <dgm:spPr/>
    </dgm:pt>
    <dgm:pt modelId="{F0C2776B-32D5-4957-9B92-860735C03C13}" type="pres">
      <dgm:prSet presAssocID="{7C292357-442A-4563-A021-79AA264E7503}" presName="node" presStyleLbl="node1" presStyleIdx="1" presStyleCnt="3">
        <dgm:presLayoutVars>
          <dgm:bulletEnabled val="1"/>
        </dgm:presLayoutVars>
      </dgm:prSet>
      <dgm:spPr/>
    </dgm:pt>
    <dgm:pt modelId="{3AC31460-9C9F-45D0-86C3-3DBFB3FD032B}" type="pres">
      <dgm:prSet presAssocID="{9C36DEB8-3129-40B3-A48C-EB683B3A4307}" presName="sibTrans" presStyleCnt="0"/>
      <dgm:spPr/>
    </dgm:pt>
    <dgm:pt modelId="{25C181B1-905C-4BFF-834E-B3B67686F864}" type="pres">
      <dgm:prSet presAssocID="{53B8F597-F042-4BE2-9AE3-887DCC751AE0}" presName="node" presStyleLbl="node1" presStyleIdx="2" presStyleCnt="3">
        <dgm:presLayoutVars>
          <dgm:bulletEnabled val="1"/>
        </dgm:presLayoutVars>
      </dgm:prSet>
      <dgm:spPr/>
    </dgm:pt>
  </dgm:ptLst>
  <dgm:cxnLst>
    <dgm:cxn modelId="{CA9D5D0A-3E9B-4F79-BC13-9D8C1E0D8A7F}" srcId="{EC8DE54D-9771-42F8-9340-C25AAFEC5622}" destId="{53B8F597-F042-4BE2-9AE3-887DCC751AE0}" srcOrd="2" destOrd="0" parTransId="{5C584B67-605A-4178-BF6C-A9C90E847AE7}" sibTransId="{F966010C-6AC4-4843-A2B9-0E29A53BFD3D}"/>
    <dgm:cxn modelId="{6598CF0A-5B08-4DF7-8401-0A7D7F4DD03F}" type="presOf" srcId="{53B8F597-F042-4BE2-9AE3-887DCC751AE0}" destId="{25C181B1-905C-4BFF-834E-B3B67686F864}" srcOrd="0" destOrd="0" presId="urn:microsoft.com/office/officeart/2005/8/layout/default"/>
    <dgm:cxn modelId="{FB056416-402D-4667-A889-94BFCCE472D7}" srcId="{EC8DE54D-9771-42F8-9340-C25AAFEC5622}" destId="{7C292357-442A-4563-A021-79AA264E7503}" srcOrd="1" destOrd="0" parTransId="{E7411075-D145-46F5-8568-0010DAF580E6}" sibTransId="{9C36DEB8-3129-40B3-A48C-EB683B3A4307}"/>
    <dgm:cxn modelId="{3AA74E28-5071-4938-8375-C5A51D993D7B}" type="presOf" srcId="{05A5D29D-1CA5-4CA1-A77A-BEAB4C5D3357}" destId="{D65C9493-0ABE-4508-96DE-59DA77000051}" srcOrd="0" destOrd="0" presId="urn:microsoft.com/office/officeart/2005/8/layout/default"/>
    <dgm:cxn modelId="{C719626C-6B3F-416A-B67F-7250CE938186}" type="presOf" srcId="{EC8DE54D-9771-42F8-9340-C25AAFEC5622}" destId="{E0C44D1C-EBD8-4321-8031-D109664BEB88}" srcOrd="0" destOrd="0" presId="urn:microsoft.com/office/officeart/2005/8/layout/default"/>
    <dgm:cxn modelId="{920ACE89-B48B-4BBC-9BE1-A6AD7D132E0E}" srcId="{EC8DE54D-9771-42F8-9340-C25AAFEC5622}" destId="{05A5D29D-1CA5-4CA1-A77A-BEAB4C5D3357}" srcOrd="0" destOrd="0" parTransId="{10FBFAA0-16B1-4DCE-8E5F-779FAD139EAB}" sibTransId="{63A331F1-8713-400D-875F-A3914FDFDBF4}"/>
    <dgm:cxn modelId="{5A4649FD-F5CE-48E7-8E43-2398AD49F98E}" type="presOf" srcId="{7C292357-442A-4563-A021-79AA264E7503}" destId="{F0C2776B-32D5-4957-9B92-860735C03C13}" srcOrd="0" destOrd="0" presId="urn:microsoft.com/office/officeart/2005/8/layout/default"/>
    <dgm:cxn modelId="{4B89FA22-0D6D-4748-84D7-1AEA7316AB95}" type="presParOf" srcId="{E0C44D1C-EBD8-4321-8031-D109664BEB88}" destId="{D65C9493-0ABE-4508-96DE-59DA77000051}" srcOrd="0" destOrd="0" presId="urn:microsoft.com/office/officeart/2005/8/layout/default"/>
    <dgm:cxn modelId="{85D33103-BFC0-4BC0-9519-A49E84B84C18}" type="presParOf" srcId="{E0C44D1C-EBD8-4321-8031-D109664BEB88}" destId="{BD6D7FAA-4D0D-4446-BDFC-EB5CA926AB67}" srcOrd="1" destOrd="0" presId="urn:microsoft.com/office/officeart/2005/8/layout/default"/>
    <dgm:cxn modelId="{CFBE7147-A6AB-4CA0-8245-C19842E77AB6}" type="presParOf" srcId="{E0C44D1C-EBD8-4321-8031-D109664BEB88}" destId="{F0C2776B-32D5-4957-9B92-860735C03C13}" srcOrd="2" destOrd="0" presId="urn:microsoft.com/office/officeart/2005/8/layout/default"/>
    <dgm:cxn modelId="{5AF0D7C8-1050-4259-BDB0-29DC5CC930E6}" type="presParOf" srcId="{E0C44D1C-EBD8-4321-8031-D109664BEB88}" destId="{3AC31460-9C9F-45D0-86C3-3DBFB3FD032B}" srcOrd="3" destOrd="0" presId="urn:microsoft.com/office/officeart/2005/8/layout/default"/>
    <dgm:cxn modelId="{149A212B-137C-45E8-861C-9F9B2712298E}" type="presParOf" srcId="{E0C44D1C-EBD8-4321-8031-D109664BEB88}" destId="{25C181B1-905C-4BFF-834E-B3B67686F86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372941-74D5-421B-9E23-38DA8ECAAD12}">
      <dgm:prSet phldrT="[Text]"/>
      <dgm:spPr/>
      <dgm:t>
        <a:bodyPr/>
        <a:lstStyle/>
        <a:p>
          <a:r>
            <a:rPr lang="en-US"/>
            <a:t>Reversible Stemless Shoulder Implant</a:t>
          </a:r>
        </a:p>
      </dgm:t>
    </dgm:pt>
    <dgm:pt modelId="{3A586DCA-4491-43DD-814E-50AD84022DF9}" type="parTrans" cxnId="{2BE7A4FC-372C-4353-8DAF-D83CEE6A2F1C}">
      <dgm:prSet/>
      <dgm:spPr/>
      <dgm:t>
        <a:bodyPr/>
        <a:lstStyle/>
        <a:p>
          <a:endParaRPr lang="en-US"/>
        </a:p>
      </dgm:t>
    </dgm:pt>
    <dgm:pt modelId="{D84E4746-BCC9-47EE-ACA7-6B636D20BDBE}" type="sibTrans" cxnId="{2BE7A4FC-372C-4353-8DAF-D83CEE6A2F1C}">
      <dgm:prSet/>
      <dgm:spPr/>
      <dgm:t>
        <a:bodyPr/>
        <a:lstStyle/>
        <a:p>
          <a:endParaRPr lang="en-US"/>
        </a:p>
      </dgm:t>
    </dgm:pt>
    <dgm:pt modelId="{1B44C9A6-ED8E-4096-B81F-D18D99FFE323}">
      <dgm:prSet phldrT="[Text]"/>
      <dgm:spPr/>
      <dgm:t>
        <a:bodyPr/>
        <a:lstStyle/>
        <a:p>
          <a:r>
            <a:rPr lang="en-US"/>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C1DA2EE1-07DD-4B26-84A2-BA9B0AB1945D}">
      <dgm:prSet phldrT="[Text]"/>
      <dgm:spPr/>
      <dgm:t>
        <a:bodyPr/>
        <a:lstStyle/>
        <a:p>
          <a:r>
            <a:rPr lang="en-US"/>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14E2D983-12C3-440D-A045-93D9772FB24A}">
      <dgm:prSet phldrT="[Text]"/>
      <dgm:spPr/>
      <dgm:t>
        <a:bodyPr/>
        <a:lstStyle/>
        <a:p>
          <a:r>
            <a:rPr lang="en-US"/>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2E7C22CD-C1CF-41A6-9CD6-1C9EE961DC41}">
      <dgm:prSet phldrT="[Text]"/>
      <dgm:spPr/>
      <dgm:t>
        <a:bodyPr/>
        <a:lstStyle/>
        <a:p>
          <a:r>
            <a:rPr lang="en-US"/>
            <a:t>Easier to implant</a:t>
          </a:r>
        </a:p>
      </dgm:t>
    </dgm:pt>
    <dgm:pt modelId="{52FAADA6-F490-48E8-8E4C-5105FC71340E}" type="parTrans" cxnId="{BE4B3D49-0EE6-4A25-BC13-51B87044ECAF}">
      <dgm:prSet/>
      <dgm:spPr/>
      <dgm:t>
        <a:bodyPr/>
        <a:lstStyle/>
        <a:p>
          <a:endParaRPr lang="en-US"/>
        </a:p>
      </dgm:t>
    </dgm:pt>
    <dgm:pt modelId="{0C77E4B6-B535-4D13-A50B-AAD8067E516E}" type="sibTrans" cxnId="{BE4B3D49-0EE6-4A25-BC13-51B87044ECAF}">
      <dgm:prSet/>
      <dgm:spPr/>
      <dgm:t>
        <a:bodyPr/>
        <a:lstStyle/>
        <a:p>
          <a:endParaRPr lang="en-US"/>
        </a:p>
      </dgm:t>
    </dgm:pt>
    <dgm:pt modelId="{A8F45815-AE84-4735-B121-0D255AB05E80}">
      <dgm:prSet phldrT="[Text]"/>
      <dgm:spPr/>
      <dgm:t>
        <a:bodyPr/>
        <a:lstStyle/>
        <a:p>
          <a:r>
            <a:rPr lang="en-US"/>
            <a:t>Hold shoulder</a:t>
          </a:r>
        </a:p>
      </dgm:t>
    </dgm:pt>
    <dgm:pt modelId="{C0D0F5B3-E80F-4943-8E75-4B51BA893371}" type="parTrans" cxnId="{43F3A123-0FBA-4A46-A7C9-A0C19FD1BFC3}">
      <dgm:prSet/>
      <dgm:spPr/>
      <dgm:t>
        <a:bodyPr/>
        <a:lstStyle/>
        <a:p>
          <a:endParaRPr lang="en-US"/>
        </a:p>
      </dgm:t>
    </dgm:pt>
    <dgm:pt modelId="{1CB39496-4354-4960-8079-8E9A9DD1E4EE}" type="sibTrans" cxnId="{43F3A123-0FBA-4A46-A7C9-A0C19FD1BFC3}">
      <dgm:prSet/>
      <dgm:spPr/>
      <dgm:t>
        <a:bodyPr/>
        <a:lstStyle/>
        <a:p>
          <a:endParaRPr lang="en-US"/>
        </a:p>
      </dgm:t>
    </dgm:pt>
    <dgm:pt modelId="{F8E24ED3-04CB-49FD-BE4B-749DA82F5779}">
      <dgm:prSet phldrT="[Text]"/>
      <dgm:spPr/>
      <dgm:t>
        <a:bodyPr/>
        <a:lstStyle/>
        <a:p>
          <a:r>
            <a:rPr lang="en-US"/>
            <a:t>Resist Shear forces</a:t>
          </a:r>
        </a:p>
      </dgm:t>
    </dgm:pt>
    <dgm:pt modelId="{F6686F6E-0C9C-4D10-890F-5D46A215A02D}" type="parTrans" cxnId="{D3DC32EC-6F1C-46D6-93E6-96084293C136}">
      <dgm:prSet/>
      <dgm:spPr/>
      <dgm:t>
        <a:bodyPr/>
        <a:lstStyle/>
        <a:p>
          <a:endParaRPr lang="en-US"/>
        </a:p>
      </dgm:t>
    </dgm:pt>
    <dgm:pt modelId="{6AF94D4B-DEC9-48D1-8758-37E7E128225B}" type="sibTrans" cxnId="{D3DC32EC-6F1C-46D6-93E6-96084293C136}">
      <dgm:prSet/>
      <dgm:spPr/>
      <dgm:t>
        <a:bodyPr/>
        <a:lstStyle/>
        <a:p>
          <a:endParaRPr lang="en-US"/>
        </a:p>
      </dgm:t>
    </dgm:pt>
    <dgm:pt modelId="{25F7CE4C-7D58-4C6F-8ABC-3E2AB6F81326}">
      <dgm:prSet phldrT="[Text]"/>
      <dgm:spPr/>
      <dgm:t>
        <a:bodyPr/>
        <a:lstStyle/>
        <a:p>
          <a:r>
            <a:rPr lang="en-US"/>
            <a:t>Resist Rocking moments</a:t>
          </a:r>
        </a:p>
      </dgm:t>
    </dgm:pt>
    <dgm:pt modelId="{715914DB-C091-4724-843D-0E6CCBADB68D}" type="parTrans" cxnId="{B3C92B06-C8C2-4F42-AF99-4549EF0A615C}">
      <dgm:prSet/>
      <dgm:spPr/>
      <dgm:t>
        <a:bodyPr/>
        <a:lstStyle/>
        <a:p>
          <a:endParaRPr lang="en-US"/>
        </a:p>
      </dgm:t>
    </dgm:pt>
    <dgm:pt modelId="{F774D69E-710C-4CC0-9065-DE45A404F7D7}" type="sibTrans" cxnId="{B3C92B06-C8C2-4F42-AF99-4549EF0A615C}">
      <dgm:prSet/>
      <dgm:spPr/>
      <dgm:t>
        <a:bodyPr/>
        <a:lstStyle/>
        <a:p>
          <a:endParaRPr lang="en-US"/>
        </a:p>
      </dgm:t>
    </dgm:pt>
    <dgm:pt modelId="{FAA10ABA-4877-47CB-AB13-9D7A8B7EC467}">
      <dgm:prSet phldrT="[Text]"/>
      <dgm:spPr/>
      <dgm:t>
        <a:bodyPr/>
        <a:lstStyle/>
        <a:p>
          <a:r>
            <a:rPr lang="en-US"/>
            <a:t>Variable sized implants</a:t>
          </a:r>
        </a:p>
      </dgm:t>
    </dgm:pt>
    <dgm:pt modelId="{83041C5D-0407-4835-99A3-664CFBC4F80B}" type="parTrans" cxnId="{8B1092DF-40D2-450B-9CE5-00097828A030}">
      <dgm:prSet/>
      <dgm:spPr/>
      <dgm:t>
        <a:bodyPr/>
        <a:lstStyle/>
        <a:p>
          <a:endParaRPr lang="en-US"/>
        </a:p>
      </dgm:t>
    </dgm:pt>
    <dgm:pt modelId="{7687347F-1F50-45B4-97BE-C492F217EEB8}" type="sibTrans" cxnId="{8B1092DF-40D2-450B-9CE5-00097828A030}">
      <dgm:prSet/>
      <dgm:spPr/>
      <dgm:t>
        <a:bodyPr/>
        <a:lstStyle/>
        <a:p>
          <a:endParaRPr lang="en-US"/>
        </a:p>
      </dgm:t>
    </dgm:pt>
    <dgm:pt modelId="{260D51E1-190C-4A29-BB08-6A6D2F2E3FA4}">
      <dgm:prSet phldrT="[Text]"/>
      <dgm:spPr/>
      <dgm:t>
        <a:bodyPr/>
        <a:lstStyle/>
        <a:p>
          <a:r>
            <a:rPr lang="en-US"/>
            <a:t>Resist Torque</a:t>
          </a:r>
        </a:p>
      </dgm:t>
    </dgm:pt>
    <dgm:pt modelId="{80962F5E-9277-4280-92BF-C6CFE52FAD03}" type="parTrans" cxnId="{A71A39B3-E69E-49BB-9BDB-B6D707911401}">
      <dgm:prSet/>
      <dgm:spPr/>
      <dgm:t>
        <a:bodyPr/>
        <a:lstStyle/>
        <a:p>
          <a:endParaRPr lang="en-US"/>
        </a:p>
      </dgm:t>
    </dgm:pt>
    <dgm:pt modelId="{917EE2E0-14DD-4F60-BD3B-0854E26B1854}" type="sibTrans" cxnId="{A71A39B3-E69E-49BB-9BDB-B6D707911401}">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A5CA77FF-0D34-442B-88ED-03552E87E239}" type="pres">
      <dgm:prSet presAssocID="{76372941-74D5-421B-9E23-38DA8ECAAD12}" presName="hierRoot1" presStyleCnt="0">
        <dgm:presLayoutVars>
          <dgm:hierBranch val="init"/>
        </dgm:presLayoutVars>
      </dgm:prSet>
      <dgm:spPr/>
    </dgm:pt>
    <dgm:pt modelId="{70C60D08-F54C-480D-A6E3-49CC79B09AE8}" type="pres">
      <dgm:prSet presAssocID="{76372941-74D5-421B-9E23-38DA8ECAAD12}" presName="rootComposite1" presStyleCnt="0"/>
      <dgm:spPr/>
    </dgm:pt>
    <dgm:pt modelId="{56291909-EA23-406E-95E0-582117256FB6}" type="pres">
      <dgm:prSet presAssocID="{76372941-74D5-421B-9E23-38DA8ECAAD12}" presName="rootText1" presStyleLbl="node0" presStyleIdx="0" presStyleCnt="1">
        <dgm:presLayoutVars>
          <dgm:chPref val="3"/>
        </dgm:presLayoutVars>
      </dgm:prSet>
      <dgm:spPr/>
    </dgm:pt>
    <dgm:pt modelId="{CF8F7536-CD61-4810-9343-B2E5257C61A4}" type="pres">
      <dgm:prSet presAssocID="{76372941-74D5-421B-9E23-38DA8ECAAD12}" presName="rootConnector1" presStyleLbl="node1" presStyleIdx="0" presStyleCnt="0"/>
      <dgm:spPr/>
    </dgm:pt>
    <dgm:pt modelId="{E2EE26F9-6641-4EA8-8FB5-34E2467D53C3}" type="pres">
      <dgm:prSet presAssocID="{76372941-74D5-421B-9E23-38DA8ECAAD12}" presName="hierChild2" presStyleCnt="0"/>
      <dgm:spPr/>
    </dgm:pt>
    <dgm:pt modelId="{A202FFCF-F8DB-45E3-91F6-DC03323FBEFC}" type="pres">
      <dgm:prSet presAssocID="{4D96C22A-F3AF-4F10-8EBB-49555EDB5EDA}" presName="Name37" presStyleLbl="parChTrans1D2" presStyleIdx="0" presStyleCnt="3"/>
      <dgm:spPr/>
    </dgm:pt>
    <dgm:pt modelId="{4DA46897-FCBE-408D-B58D-D7F9A0A5DFCC}" type="pres">
      <dgm:prSet presAssocID="{1B44C9A6-ED8E-4096-B81F-D18D99FFE323}" presName="hierRoot2" presStyleCnt="0">
        <dgm:presLayoutVars>
          <dgm:hierBranch val="init"/>
        </dgm:presLayoutVars>
      </dgm:prSet>
      <dgm:spPr/>
    </dgm:pt>
    <dgm:pt modelId="{8DC27006-EBF8-4971-BEB7-34134760CA87}" type="pres">
      <dgm:prSet presAssocID="{1B44C9A6-ED8E-4096-B81F-D18D99FFE323}" presName="rootComposite" presStyleCnt="0"/>
      <dgm:spPr/>
    </dgm:pt>
    <dgm:pt modelId="{2B537050-D05E-4B58-B30C-E2992941DF72}" type="pres">
      <dgm:prSet presAssocID="{1B44C9A6-ED8E-4096-B81F-D18D99FFE323}" presName="rootText" presStyleLbl="node2" presStyleIdx="0" presStyleCnt="3">
        <dgm:presLayoutVars>
          <dgm:chPref val="3"/>
        </dgm:presLayoutVars>
      </dgm:prSet>
      <dgm:spPr/>
    </dgm:pt>
    <dgm:pt modelId="{A5BA9DBA-A2AF-4C80-9ED6-211237A00307}" type="pres">
      <dgm:prSet presAssocID="{1B44C9A6-ED8E-4096-B81F-D18D99FFE323}" presName="rootConnector" presStyleLbl="node2" presStyleIdx="0" presStyleCnt="3"/>
      <dgm:spPr/>
    </dgm:pt>
    <dgm:pt modelId="{3319E402-C5C0-4A3D-8319-5E25CC01DD81}" type="pres">
      <dgm:prSet presAssocID="{1B44C9A6-ED8E-4096-B81F-D18D99FFE323}" presName="hierChild4" presStyleCnt="0"/>
      <dgm:spPr/>
    </dgm:pt>
    <dgm:pt modelId="{6FA99649-B49D-444A-97CF-33B7AF9EF2F4}" type="pres">
      <dgm:prSet presAssocID="{C0D0F5B3-E80F-4943-8E75-4B51BA893371}" presName="Name37" presStyleLbl="parChTrans1D3" presStyleIdx="0" presStyleCnt="3"/>
      <dgm:spPr/>
    </dgm:pt>
    <dgm:pt modelId="{4DB4ACA6-8500-4AB2-A887-7B51C85D00FA}" type="pres">
      <dgm:prSet presAssocID="{A8F45815-AE84-4735-B121-0D255AB05E80}" presName="hierRoot2" presStyleCnt="0">
        <dgm:presLayoutVars>
          <dgm:hierBranch val="init"/>
        </dgm:presLayoutVars>
      </dgm:prSet>
      <dgm:spPr/>
    </dgm:pt>
    <dgm:pt modelId="{7A052142-4732-43A8-BC9B-190F7943C519}" type="pres">
      <dgm:prSet presAssocID="{A8F45815-AE84-4735-B121-0D255AB05E80}" presName="rootComposite" presStyleCnt="0"/>
      <dgm:spPr/>
    </dgm:pt>
    <dgm:pt modelId="{6CD70D4F-59AF-4834-A727-07D697C5D7C9}" type="pres">
      <dgm:prSet presAssocID="{A8F45815-AE84-4735-B121-0D255AB05E80}" presName="rootText" presStyleLbl="node3" presStyleIdx="0" presStyleCnt="3">
        <dgm:presLayoutVars>
          <dgm:chPref val="3"/>
        </dgm:presLayoutVars>
      </dgm:prSet>
      <dgm:spPr/>
    </dgm:pt>
    <dgm:pt modelId="{8102EAC3-7F97-494A-8C31-ECF111993732}" type="pres">
      <dgm:prSet presAssocID="{A8F45815-AE84-4735-B121-0D255AB05E80}" presName="rootConnector" presStyleLbl="node3" presStyleIdx="0" presStyleCnt="3"/>
      <dgm:spPr/>
    </dgm:pt>
    <dgm:pt modelId="{4AECE732-2DFA-400C-A63B-6152EAB046A7}" type="pres">
      <dgm:prSet presAssocID="{A8F45815-AE84-4735-B121-0D255AB05E80}" presName="hierChild4" presStyleCnt="0"/>
      <dgm:spPr/>
    </dgm:pt>
    <dgm:pt modelId="{4750E9AF-9807-4A04-ADA8-0A6872D8E10E}" type="pres">
      <dgm:prSet presAssocID="{715914DB-C091-4724-843D-0E6CCBADB68D}" presName="Name37" presStyleLbl="parChTrans1D4" presStyleIdx="0" presStyleCnt="3"/>
      <dgm:spPr/>
    </dgm:pt>
    <dgm:pt modelId="{32B02CFF-55D0-49C5-8B80-539EEA88A1B9}" type="pres">
      <dgm:prSet presAssocID="{25F7CE4C-7D58-4C6F-8ABC-3E2AB6F81326}" presName="hierRoot2" presStyleCnt="0">
        <dgm:presLayoutVars>
          <dgm:hierBranch val="init"/>
        </dgm:presLayoutVars>
      </dgm:prSet>
      <dgm:spPr/>
    </dgm:pt>
    <dgm:pt modelId="{0F76E11A-45BD-4EF7-983A-26C1DD0C32B2}" type="pres">
      <dgm:prSet presAssocID="{25F7CE4C-7D58-4C6F-8ABC-3E2AB6F81326}" presName="rootComposite" presStyleCnt="0"/>
      <dgm:spPr/>
    </dgm:pt>
    <dgm:pt modelId="{3DD88A57-8CA0-4571-B10C-E052382C4C8F}" type="pres">
      <dgm:prSet presAssocID="{25F7CE4C-7D58-4C6F-8ABC-3E2AB6F81326}" presName="rootText" presStyleLbl="node4" presStyleIdx="0" presStyleCnt="3" custLinFactNeighborY="-21000">
        <dgm:presLayoutVars>
          <dgm:chPref val="3"/>
        </dgm:presLayoutVars>
      </dgm:prSet>
      <dgm:spPr/>
    </dgm:pt>
    <dgm:pt modelId="{B2580E00-23C9-4172-AC27-25DBE4EFE6C9}" type="pres">
      <dgm:prSet presAssocID="{25F7CE4C-7D58-4C6F-8ABC-3E2AB6F81326}" presName="rootConnector" presStyleLbl="node4" presStyleIdx="0" presStyleCnt="3"/>
      <dgm:spPr/>
    </dgm:pt>
    <dgm:pt modelId="{85BE9226-BFD1-4966-AF14-46DF0D8D500F}" type="pres">
      <dgm:prSet presAssocID="{25F7CE4C-7D58-4C6F-8ABC-3E2AB6F81326}" presName="hierChild4" presStyleCnt="0"/>
      <dgm:spPr/>
    </dgm:pt>
    <dgm:pt modelId="{C6113E1C-8750-4866-AA4E-94E1FE5A2E72}" type="pres">
      <dgm:prSet presAssocID="{25F7CE4C-7D58-4C6F-8ABC-3E2AB6F81326}" presName="hierChild5" presStyleCnt="0"/>
      <dgm:spPr/>
    </dgm:pt>
    <dgm:pt modelId="{6AE07CFB-52CA-497E-9413-CADCFE624671}" type="pres">
      <dgm:prSet presAssocID="{F6686F6E-0C9C-4D10-890F-5D46A215A02D}" presName="Name37" presStyleLbl="parChTrans1D4" presStyleIdx="1" presStyleCnt="3"/>
      <dgm:spPr/>
    </dgm:pt>
    <dgm:pt modelId="{30C944FE-28DE-48CF-B4ED-FCF8A4E594F6}" type="pres">
      <dgm:prSet presAssocID="{F8E24ED3-04CB-49FD-BE4B-749DA82F5779}" presName="hierRoot2" presStyleCnt="0">
        <dgm:presLayoutVars>
          <dgm:hierBranch val="init"/>
        </dgm:presLayoutVars>
      </dgm:prSet>
      <dgm:spPr/>
    </dgm:pt>
    <dgm:pt modelId="{BFAF19C4-EC06-4454-9F23-94543B859CA6}" type="pres">
      <dgm:prSet presAssocID="{F8E24ED3-04CB-49FD-BE4B-749DA82F5779}" presName="rootComposite" presStyleCnt="0"/>
      <dgm:spPr/>
    </dgm:pt>
    <dgm:pt modelId="{BFE6BA2E-BC73-4C58-B21E-56406CF4CBA6}" type="pres">
      <dgm:prSet presAssocID="{F8E24ED3-04CB-49FD-BE4B-749DA82F5779}" presName="rootText" presStyleLbl="node4" presStyleIdx="1" presStyleCnt="3" custLinFactNeighborY="-36393">
        <dgm:presLayoutVars>
          <dgm:chPref val="3"/>
        </dgm:presLayoutVars>
      </dgm:prSet>
      <dgm:spPr/>
    </dgm:pt>
    <dgm:pt modelId="{85C17E55-5B3E-4E0C-A154-8D7BBA907E51}" type="pres">
      <dgm:prSet presAssocID="{F8E24ED3-04CB-49FD-BE4B-749DA82F5779}" presName="rootConnector" presStyleLbl="node4" presStyleIdx="1" presStyleCnt="3"/>
      <dgm:spPr/>
    </dgm:pt>
    <dgm:pt modelId="{5EB9BFF5-56C6-4752-9393-B1AA1AB5AA15}" type="pres">
      <dgm:prSet presAssocID="{F8E24ED3-04CB-49FD-BE4B-749DA82F5779}" presName="hierChild4" presStyleCnt="0"/>
      <dgm:spPr/>
    </dgm:pt>
    <dgm:pt modelId="{6F9D4D98-AE8D-4141-B986-3C5C55DCDEAB}" type="pres">
      <dgm:prSet presAssocID="{F8E24ED3-04CB-49FD-BE4B-749DA82F5779}" presName="hierChild5" presStyleCnt="0"/>
      <dgm:spPr/>
    </dgm:pt>
    <dgm:pt modelId="{691432DE-6AA0-4966-A923-E64CBE46B40E}" type="pres">
      <dgm:prSet presAssocID="{80962F5E-9277-4280-92BF-C6CFE52FAD03}" presName="Name37" presStyleLbl="parChTrans1D4" presStyleIdx="2" presStyleCnt="3"/>
      <dgm:spPr/>
    </dgm:pt>
    <dgm:pt modelId="{3B5999BC-C3D0-48BF-99EC-D41CE7C05A2F}" type="pres">
      <dgm:prSet presAssocID="{260D51E1-190C-4A29-BB08-6A6D2F2E3FA4}" presName="hierRoot2" presStyleCnt="0">
        <dgm:presLayoutVars>
          <dgm:hierBranch val="init"/>
        </dgm:presLayoutVars>
      </dgm:prSet>
      <dgm:spPr/>
    </dgm:pt>
    <dgm:pt modelId="{E85E8D57-C3F5-4621-9055-552EE342A731}" type="pres">
      <dgm:prSet presAssocID="{260D51E1-190C-4A29-BB08-6A6D2F2E3FA4}" presName="rootComposite" presStyleCnt="0"/>
      <dgm:spPr/>
    </dgm:pt>
    <dgm:pt modelId="{BB073B3E-DFAE-4C44-80A6-C77F31E47CDA}" type="pres">
      <dgm:prSet presAssocID="{260D51E1-190C-4A29-BB08-6A6D2F2E3FA4}" presName="rootText" presStyleLbl="node4" presStyleIdx="2" presStyleCnt="3" custLinFactNeighborY="-50197">
        <dgm:presLayoutVars>
          <dgm:chPref val="3"/>
        </dgm:presLayoutVars>
      </dgm:prSet>
      <dgm:spPr/>
    </dgm:pt>
    <dgm:pt modelId="{EB0D3ECC-92E6-4C96-83E7-C3E8D21960AA}" type="pres">
      <dgm:prSet presAssocID="{260D51E1-190C-4A29-BB08-6A6D2F2E3FA4}" presName="rootConnector" presStyleLbl="node4" presStyleIdx="2" presStyleCnt="3"/>
      <dgm:spPr/>
    </dgm:pt>
    <dgm:pt modelId="{08A1B4E7-6475-4FB8-8B82-DA9E636ACF34}" type="pres">
      <dgm:prSet presAssocID="{260D51E1-190C-4A29-BB08-6A6D2F2E3FA4}" presName="hierChild4" presStyleCnt="0"/>
      <dgm:spPr/>
    </dgm:pt>
    <dgm:pt modelId="{2642E477-8A37-4E98-B073-3E2EB538E7EB}" type="pres">
      <dgm:prSet presAssocID="{260D51E1-190C-4A29-BB08-6A6D2F2E3FA4}" presName="hierChild5" presStyleCnt="0"/>
      <dgm:spPr/>
    </dgm:pt>
    <dgm:pt modelId="{C657DDD7-70ED-4FF4-86BB-9CF8F606741B}" type="pres">
      <dgm:prSet presAssocID="{A8F45815-AE84-4735-B121-0D255AB05E80}" presName="hierChild5" presStyleCnt="0"/>
      <dgm:spPr/>
    </dgm:pt>
    <dgm:pt modelId="{D7C588A0-7401-4B9D-8CEF-93E92EDF1C93}" type="pres">
      <dgm:prSet presAssocID="{1B44C9A6-ED8E-4096-B81F-D18D99FFE323}" presName="hierChild5" presStyleCnt="0"/>
      <dgm:spPr/>
    </dgm:pt>
    <dgm:pt modelId="{DCB3ECA7-7653-44B8-A17A-E8C903E82B8C}" type="pres">
      <dgm:prSet presAssocID="{002C1C22-AEE9-4A4E-9538-32B436C3D6B8}" presName="Name37" presStyleLbl="parChTrans1D2" presStyleIdx="1" presStyleCnt="3"/>
      <dgm:spPr/>
    </dgm:pt>
    <dgm:pt modelId="{DE8DDD69-65F0-4006-8562-269397E0106E}" type="pres">
      <dgm:prSet presAssocID="{C1DA2EE1-07DD-4B26-84A2-BA9B0AB1945D}" presName="hierRoot2" presStyleCnt="0">
        <dgm:presLayoutVars>
          <dgm:hierBranch val="init"/>
        </dgm:presLayoutVars>
      </dgm:prSet>
      <dgm:spPr/>
    </dgm:pt>
    <dgm:pt modelId="{923CC4A5-4319-4D0B-A290-1F1163BFDB3F}" type="pres">
      <dgm:prSet presAssocID="{C1DA2EE1-07DD-4B26-84A2-BA9B0AB1945D}" presName="rootComposite" presStyleCnt="0"/>
      <dgm:spPr/>
    </dgm:pt>
    <dgm:pt modelId="{C92520BF-A9A6-49F3-A543-8496676A9F0A}" type="pres">
      <dgm:prSet presAssocID="{C1DA2EE1-07DD-4B26-84A2-BA9B0AB1945D}" presName="rootText" presStyleLbl="node2" presStyleIdx="1" presStyleCnt="3">
        <dgm:presLayoutVars>
          <dgm:chPref val="3"/>
        </dgm:presLayoutVars>
      </dgm:prSet>
      <dgm:spPr/>
    </dgm:pt>
    <dgm:pt modelId="{EE42DFD5-0181-4725-B5C9-4156F62C4D16}" type="pres">
      <dgm:prSet presAssocID="{C1DA2EE1-07DD-4B26-84A2-BA9B0AB1945D}" presName="rootConnector" presStyleLbl="node2" presStyleIdx="1" presStyleCnt="3"/>
      <dgm:spPr/>
    </dgm:pt>
    <dgm:pt modelId="{3F3EFD4D-CA44-45D3-B48A-6CF8C3179E92}" type="pres">
      <dgm:prSet presAssocID="{C1DA2EE1-07DD-4B26-84A2-BA9B0AB1945D}" presName="hierChild4" presStyleCnt="0"/>
      <dgm:spPr/>
    </dgm:pt>
    <dgm:pt modelId="{83127214-E0B6-46C8-9AC8-D4D53DAD27DD}" type="pres">
      <dgm:prSet presAssocID="{52FAADA6-F490-48E8-8E4C-5105FC71340E}" presName="Name37" presStyleLbl="parChTrans1D3" presStyleIdx="1" presStyleCnt="3"/>
      <dgm:spPr/>
    </dgm:pt>
    <dgm:pt modelId="{DADBB247-527B-4E3D-BB80-1FF660B6AE65}" type="pres">
      <dgm:prSet presAssocID="{2E7C22CD-C1CF-41A6-9CD6-1C9EE961DC41}" presName="hierRoot2" presStyleCnt="0">
        <dgm:presLayoutVars>
          <dgm:hierBranch val="init"/>
        </dgm:presLayoutVars>
      </dgm:prSet>
      <dgm:spPr/>
    </dgm:pt>
    <dgm:pt modelId="{FE0B40D0-C8FA-42FE-B9D4-B20E523310B9}" type="pres">
      <dgm:prSet presAssocID="{2E7C22CD-C1CF-41A6-9CD6-1C9EE961DC41}" presName="rootComposite" presStyleCnt="0"/>
      <dgm:spPr/>
    </dgm:pt>
    <dgm:pt modelId="{C230B8D8-AA76-4450-8A0D-9A0CB33EF8B4}" type="pres">
      <dgm:prSet presAssocID="{2E7C22CD-C1CF-41A6-9CD6-1C9EE961DC41}" presName="rootText" presStyleLbl="node3" presStyleIdx="1" presStyleCnt="3">
        <dgm:presLayoutVars>
          <dgm:chPref val="3"/>
        </dgm:presLayoutVars>
      </dgm:prSet>
      <dgm:spPr/>
    </dgm:pt>
    <dgm:pt modelId="{777F7310-861B-4826-9ACA-28FC09BAC596}" type="pres">
      <dgm:prSet presAssocID="{2E7C22CD-C1CF-41A6-9CD6-1C9EE961DC41}" presName="rootConnector" presStyleLbl="node3" presStyleIdx="1" presStyleCnt="3"/>
      <dgm:spPr/>
    </dgm:pt>
    <dgm:pt modelId="{60A9C980-84E0-4AE1-A7D5-197EBF416C99}" type="pres">
      <dgm:prSet presAssocID="{2E7C22CD-C1CF-41A6-9CD6-1C9EE961DC41}" presName="hierChild4" presStyleCnt="0"/>
      <dgm:spPr/>
    </dgm:pt>
    <dgm:pt modelId="{B98CFBC4-FFC0-495D-BBE2-9286443043B5}" type="pres">
      <dgm:prSet presAssocID="{2E7C22CD-C1CF-41A6-9CD6-1C9EE961DC41}" presName="hierChild5" presStyleCnt="0"/>
      <dgm:spPr/>
    </dgm:pt>
    <dgm:pt modelId="{896805A3-8ABB-4AFD-BA1E-955CF298F403}" type="pres">
      <dgm:prSet presAssocID="{C1DA2EE1-07DD-4B26-84A2-BA9B0AB1945D}" presName="hierChild5" presStyleCnt="0"/>
      <dgm:spPr/>
    </dgm:pt>
    <dgm:pt modelId="{593D590D-F98F-4A60-A235-D1C8F2C727A7}" type="pres">
      <dgm:prSet presAssocID="{C9D33B0F-A67D-4343-8D5E-0329200829A5}" presName="Name37" presStyleLbl="parChTrans1D2" presStyleIdx="2" presStyleCnt="3"/>
      <dgm:spPr/>
    </dgm:pt>
    <dgm:pt modelId="{019CAD7B-D219-460B-94F2-9106A8CCE9D1}" type="pres">
      <dgm:prSet presAssocID="{14E2D983-12C3-440D-A045-93D9772FB24A}" presName="hierRoot2" presStyleCnt="0">
        <dgm:presLayoutVars>
          <dgm:hierBranch val="init"/>
        </dgm:presLayoutVars>
      </dgm:prSet>
      <dgm:spPr/>
    </dgm:pt>
    <dgm:pt modelId="{9F9398D9-988E-4E2E-B5B9-97AC22EFB5E7}" type="pres">
      <dgm:prSet presAssocID="{14E2D983-12C3-440D-A045-93D9772FB24A}" presName="rootComposite" presStyleCnt="0"/>
      <dgm:spPr/>
    </dgm:pt>
    <dgm:pt modelId="{4A81F042-B307-47BB-B82D-5F2380DCF05E}" type="pres">
      <dgm:prSet presAssocID="{14E2D983-12C3-440D-A045-93D9772FB24A}" presName="rootText" presStyleLbl="node2" presStyleIdx="2" presStyleCnt="3">
        <dgm:presLayoutVars>
          <dgm:chPref val="3"/>
        </dgm:presLayoutVars>
      </dgm:prSet>
      <dgm:spPr/>
    </dgm:pt>
    <dgm:pt modelId="{2A57DBA2-A4BB-42FE-BF14-285492C3A924}" type="pres">
      <dgm:prSet presAssocID="{14E2D983-12C3-440D-A045-93D9772FB24A}" presName="rootConnector" presStyleLbl="node2" presStyleIdx="2" presStyleCnt="3"/>
      <dgm:spPr/>
    </dgm:pt>
    <dgm:pt modelId="{060F055D-3CC4-4775-95B5-D3D945AE4628}" type="pres">
      <dgm:prSet presAssocID="{14E2D983-12C3-440D-A045-93D9772FB24A}" presName="hierChild4" presStyleCnt="0"/>
      <dgm:spPr/>
    </dgm:pt>
    <dgm:pt modelId="{FA7B9D35-EC2B-4D89-8C4E-6E504A9D9DBF}" type="pres">
      <dgm:prSet presAssocID="{83041C5D-0407-4835-99A3-664CFBC4F80B}" presName="Name37" presStyleLbl="parChTrans1D3" presStyleIdx="2" presStyleCnt="3"/>
      <dgm:spPr/>
    </dgm:pt>
    <dgm:pt modelId="{BB2CAFFB-0384-4E94-B09E-AB11278F03F5}" type="pres">
      <dgm:prSet presAssocID="{FAA10ABA-4877-47CB-AB13-9D7A8B7EC467}" presName="hierRoot2" presStyleCnt="0">
        <dgm:presLayoutVars>
          <dgm:hierBranch val="init"/>
        </dgm:presLayoutVars>
      </dgm:prSet>
      <dgm:spPr/>
    </dgm:pt>
    <dgm:pt modelId="{4B9012BD-D92E-4119-94AE-6FF280A5F351}" type="pres">
      <dgm:prSet presAssocID="{FAA10ABA-4877-47CB-AB13-9D7A8B7EC467}" presName="rootComposite" presStyleCnt="0"/>
      <dgm:spPr/>
    </dgm:pt>
    <dgm:pt modelId="{0038833A-B3D4-4909-82EE-975815610019}" type="pres">
      <dgm:prSet presAssocID="{FAA10ABA-4877-47CB-AB13-9D7A8B7EC467}" presName="rootText" presStyleLbl="node3" presStyleIdx="2" presStyleCnt="3">
        <dgm:presLayoutVars>
          <dgm:chPref val="3"/>
        </dgm:presLayoutVars>
      </dgm:prSet>
      <dgm:spPr/>
    </dgm:pt>
    <dgm:pt modelId="{6C311B0A-6F07-4EC3-8A85-0045158539BE}" type="pres">
      <dgm:prSet presAssocID="{FAA10ABA-4877-47CB-AB13-9D7A8B7EC467}" presName="rootConnector" presStyleLbl="node3" presStyleIdx="2" presStyleCnt="3"/>
      <dgm:spPr/>
    </dgm:pt>
    <dgm:pt modelId="{C32D7DD6-DFDA-41E2-B59B-E3987DBB837D}" type="pres">
      <dgm:prSet presAssocID="{FAA10ABA-4877-47CB-AB13-9D7A8B7EC467}" presName="hierChild4" presStyleCnt="0"/>
      <dgm:spPr/>
    </dgm:pt>
    <dgm:pt modelId="{63235F76-A32D-46E7-96C9-4CC65C5FE5C6}" type="pres">
      <dgm:prSet presAssocID="{FAA10ABA-4877-47CB-AB13-9D7A8B7EC467}" presName="hierChild5" presStyleCnt="0"/>
      <dgm:spPr/>
    </dgm:pt>
    <dgm:pt modelId="{F80CC0CE-5D2E-4AC2-810E-B610F8EE7916}" type="pres">
      <dgm:prSet presAssocID="{14E2D983-12C3-440D-A045-93D9772FB24A}" presName="hierChild5" presStyleCnt="0"/>
      <dgm:spPr/>
    </dgm:pt>
    <dgm:pt modelId="{7F974508-1E69-47F5-B97A-3EB4F3E772F3}" type="pres">
      <dgm:prSet presAssocID="{76372941-74D5-421B-9E23-38DA8ECAAD12}" presName="hierChild3" presStyleCnt="0"/>
      <dgm:spPr/>
    </dgm:pt>
  </dgm:ptLst>
  <dgm:cxnLst>
    <dgm:cxn modelId="{B3C92B06-C8C2-4F42-AF99-4549EF0A615C}" srcId="{A8F45815-AE84-4735-B121-0D255AB05E80}" destId="{25F7CE4C-7D58-4C6F-8ABC-3E2AB6F81326}" srcOrd="0" destOrd="0" parTransId="{715914DB-C091-4724-843D-0E6CCBADB68D}" sibTransId="{F774D69E-710C-4CC0-9065-DE45A404F7D7}"/>
    <dgm:cxn modelId="{A5207E06-B427-4D62-AED2-ED2D3C4D3A7F}" type="presOf" srcId="{52FAADA6-F490-48E8-8E4C-5105FC71340E}" destId="{83127214-E0B6-46C8-9AC8-D4D53DAD27DD}" srcOrd="0" destOrd="0" presId="urn:microsoft.com/office/officeart/2005/8/layout/orgChart1"/>
    <dgm:cxn modelId="{06CD7814-51F1-4883-A617-463F0A143E63}" type="presOf" srcId="{1B44C9A6-ED8E-4096-B81F-D18D99FFE323}" destId="{A5BA9DBA-A2AF-4C80-9ED6-211237A00307}" srcOrd="1" destOrd="0" presId="urn:microsoft.com/office/officeart/2005/8/layout/orgChart1"/>
    <dgm:cxn modelId="{9A9E2216-48CE-4515-B780-762F53171780}" type="presOf" srcId="{76372941-74D5-421B-9E23-38DA8ECAAD12}" destId="{CF8F7536-CD61-4810-9343-B2E5257C61A4}" srcOrd="1" destOrd="0" presId="urn:microsoft.com/office/officeart/2005/8/layout/orgChart1"/>
    <dgm:cxn modelId="{749F3D16-E014-43D9-AA0F-AA90079E3719}" type="presOf" srcId="{14E2D983-12C3-440D-A045-93D9772FB24A}" destId="{4A81F042-B307-47BB-B82D-5F2380DCF05E}" srcOrd="0" destOrd="0" presId="urn:microsoft.com/office/officeart/2005/8/layout/orgChart1"/>
    <dgm:cxn modelId="{43F3A123-0FBA-4A46-A7C9-A0C19FD1BFC3}" srcId="{1B44C9A6-ED8E-4096-B81F-D18D99FFE323}" destId="{A8F45815-AE84-4735-B121-0D255AB05E80}" srcOrd="0" destOrd="0" parTransId="{C0D0F5B3-E80F-4943-8E75-4B51BA893371}" sibTransId="{1CB39496-4354-4960-8079-8E9A9DD1E4EE}"/>
    <dgm:cxn modelId="{2DE31125-C2FF-4573-8CD8-9020841580CB}" type="presOf" srcId="{C1DA2EE1-07DD-4B26-84A2-BA9B0AB1945D}" destId="{C92520BF-A9A6-49F3-A543-8496676A9F0A}" srcOrd="0" destOrd="0" presId="urn:microsoft.com/office/officeart/2005/8/layout/orgChart1"/>
    <dgm:cxn modelId="{90789328-E302-4684-8920-93697EFD4CE5}" type="presOf" srcId="{C0D0F5B3-E80F-4943-8E75-4B51BA893371}" destId="{6FA99649-B49D-444A-97CF-33B7AF9EF2F4}" srcOrd="0" destOrd="0" presId="urn:microsoft.com/office/officeart/2005/8/layout/orgChart1"/>
    <dgm:cxn modelId="{43F7212A-A9F0-4C46-895A-C6072B3E52C7}" type="presOf" srcId="{B036470A-D12F-45EA-A790-EE8EA9991353}" destId="{26228DDD-1F39-435B-AE77-4E653EAFB961}" srcOrd="0" destOrd="0" presId="urn:microsoft.com/office/officeart/2005/8/layout/orgChart1"/>
    <dgm:cxn modelId="{3FE1302D-B372-4653-BB0D-A5A3428D1DB4}" srcId="{76372941-74D5-421B-9E23-38DA8ECAAD12}" destId="{14E2D983-12C3-440D-A045-93D9772FB24A}" srcOrd="2" destOrd="0" parTransId="{C9D33B0F-A67D-4343-8D5E-0329200829A5}" sibTransId="{E5D079FE-AA37-48DE-BD7A-C4D95FB81E6B}"/>
    <dgm:cxn modelId="{A42E9A2F-2026-402D-A18F-C72368361E89}" type="presOf" srcId="{A8F45815-AE84-4735-B121-0D255AB05E80}" destId="{6CD70D4F-59AF-4834-A727-07D697C5D7C9}" srcOrd="0" destOrd="0" presId="urn:microsoft.com/office/officeart/2005/8/layout/orgChart1"/>
    <dgm:cxn modelId="{A9A51334-AF2E-40C6-80EA-43C84D9EF45D}" type="presOf" srcId="{F6686F6E-0C9C-4D10-890F-5D46A215A02D}" destId="{6AE07CFB-52CA-497E-9413-CADCFE624671}" srcOrd="0" destOrd="0" presId="urn:microsoft.com/office/officeart/2005/8/layout/orgChart1"/>
    <dgm:cxn modelId="{74742C43-9678-45C0-81C2-B5D0B190AA9F}" type="presOf" srcId="{C1DA2EE1-07DD-4B26-84A2-BA9B0AB1945D}" destId="{EE42DFD5-0181-4725-B5C9-4156F62C4D16}" srcOrd="1" destOrd="0" presId="urn:microsoft.com/office/officeart/2005/8/layout/orgChart1"/>
    <dgm:cxn modelId="{23312D44-28B4-4DA1-8C0A-940290E11AE4}" type="presOf" srcId="{76372941-74D5-421B-9E23-38DA8ECAAD12}" destId="{56291909-EA23-406E-95E0-582117256FB6}" srcOrd="0" destOrd="0" presId="urn:microsoft.com/office/officeart/2005/8/layout/orgChart1"/>
    <dgm:cxn modelId="{BE4B3D49-0EE6-4A25-BC13-51B87044ECAF}" srcId="{C1DA2EE1-07DD-4B26-84A2-BA9B0AB1945D}" destId="{2E7C22CD-C1CF-41A6-9CD6-1C9EE961DC41}" srcOrd="0" destOrd="0" parTransId="{52FAADA6-F490-48E8-8E4C-5105FC71340E}" sibTransId="{0C77E4B6-B535-4D13-A50B-AAD8067E516E}"/>
    <dgm:cxn modelId="{73F8B04F-089E-4F69-B23D-D85FC05FC07A}" type="presOf" srcId="{1B44C9A6-ED8E-4096-B81F-D18D99FFE323}" destId="{2B537050-D05E-4B58-B30C-E2992941DF72}" srcOrd="0" destOrd="0" presId="urn:microsoft.com/office/officeart/2005/8/layout/orgChart1"/>
    <dgm:cxn modelId="{2581D369-6F09-47E2-BF14-1087C7DE5322}" type="presOf" srcId="{14E2D983-12C3-440D-A045-93D9772FB24A}" destId="{2A57DBA2-A4BB-42FE-BF14-285492C3A924}" srcOrd="1" destOrd="0" presId="urn:microsoft.com/office/officeart/2005/8/layout/orgChart1"/>
    <dgm:cxn modelId="{DB5FDC71-CF14-4169-AF38-087F1D8B8B8B}" type="presOf" srcId="{83041C5D-0407-4835-99A3-664CFBC4F80B}" destId="{FA7B9D35-EC2B-4D89-8C4E-6E504A9D9DBF}" srcOrd="0" destOrd="0" presId="urn:microsoft.com/office/officeart/2005/8/layout/orgChart1"/>
    <dgm:cxn modelId="{EF9A0C7C-98D4-4178-8BE9-00DDAE5C3F7A}" type="presOf" srcId="{715914DB-C091-4724-843D-0E6CCBADB68D}" destId="{4750E9AF-9807-4A04-ADA8-0A6872D8E10E}" srcOrd="0" destOrd="0" presId="urn:microsoft.com/office/officeart/2005/8/layout/orgChart1"/>
    <dgm:cxn modelId="{FFC2BD7F-52AF-4844-AD08-7B9C0A16C463}" type="presOf" srcId="{F8E24ED3-04CB-49FD-BE4B-749DA82F5779}" destId="{BFE6BA2E-BC73-4C58-B21E-56406CF4CBA6}" srcOrd="0" destOrd="0" presId="urn:microsoft.com/office/officeart/2005/8/layout/orgChart1"/>
    <dgm:cxn modelId="{BA4D9785-786F-4C31-83E2-2A9D93A30F04}" type="presOf" srcId="{A8F45815-AE84-4735-B121-0D255AB05E80}" destId="{8102EAC3-7F97-494A-8C31-ECF111993732}" srcOrd="1" destOrd="0" presId="urn:microsoft.com/office/officeart/2005/8/layout/orgChart1"/>
    <dgm:cxn modelId="{E4DA0F99-C8B0-43A8-92F0-50026D261E16}" srcId="{76372941-74D5-421B-9E23-38DA8ECAAD12}" destId="{C1DA2EE1-07DD-4B26-84A2-BA9B0AB1945D}" srcOrd="1" destOrd="0" parTransId="{002C1C22-AEE9-4A4E-9538-32B436C3D6B8}" sibTransId="{8A021011-BEAD-4475-8834-32C2904DDA60}"/>
    <dgm:cxn modelId="{6F5F8F99-B125-41B0-9A1B-63CC858DD42B}" type="presOf" srcId="{25F7CE4C-7D58-4C6F-8ABC-3E2AB6F81326}" destId="{3DD88A57-8CA0-4571-B10C-E052382C4C8F}" srcOrd="0" destOrd="0" presId="urn:microsoft.com/office/officeart/2005/8/layout/orgChart1"/>
    <dgm:cxn modelId="{1DD17BA3-2844-4920-B1C5-0B0FF8AD096A}" type="presOf" srcId="{FAA10ABA-4877-47CB-AB13-9D7A8B7EC467}" destId="{6C311B0A-6F07-4EC3-8A85-0045158539BE}" srcOrd="1" destOrd="0" presId="urn:microsoft.com/office/officeart/2005/8/layout/orgChart1"/>
    <dgm:cxn modelId="{77AD88A7-54BF-4618-85BB-ED2542DD03B6}" type="presOf" srcId="{260D51E1-190C-4A29-BB08-6A6D2F2E3FA4}" destId="{BB073B3E-DFAE-4C44-80A6-C77F31E47CDA}" srcOrd="0" destOrd="0" presId="urn:microsoft.com/office/officeart/2005/8/layout/orgChart1"/>
    <dgm:cxn modelId="{BE27DDA8-35CC-49D7-98AD-898C71CA1178}" type="presOf" srcId="{002C1C22-AEE9-4A4E-9538-32B436C3D6B8}" destId="{DCB3ECA7-7653-44B8-A17A-E8C903E82B8C}" srcOrd="0" destOrd="0" presId="urn:microsoft.com/office/officeart/2005/8/layout/orgChart1"/>
    <dgm:cxn modelId="{B8687AB0-BC37-4126-9263-8A413E6C9095}" srcId="{76372941-74D5-421B-9E23-38DA8ECAAD12}" destId="{1B44C9A6-ED8E-4096-B81F-D18D99FFE323}" srcOrd="0" destOrd="0" parTransId="{4D96C22A-F3AF-4F10-8EBB-49555EDB5EDA}" sibTransId="{923EC9DA-47C4-41BE-9911-80E69C134844}"/>
    <dgm:cxn modelId="{A71A39B3-E69E-49BB-9BDB-B6D707911401}" srcId="{A8F45815-AE84-4735-B121-0D255AB05E80}" destId="{260D51E1-190C-4A29-BB08-6A6D2F2E3FA4}" srcOrd="2" destOrd="0" parTransId="{80962F5E-9277-4280-92BF-C6CFE52FAD03}" sibTransId="{917EE2E0-14DD-4F60-BD3B-0854E26B1854}"/>
    <dgm:cxn modelId="{58763EBB-FD10-4309-82C5-3C380B1283A5}" type="presOf" srcId="{4D96C22A-F3AF-4F10-8EBB-49555EDB5EDA}" destId="{A202FFCF-F8DB-45E3-91F6-DC03323FBEFC}" srcOrd="0" destOrd="0" presId="urn:microsoft.com/office/officeart/2005/8/layout/orgChart1"/>
    <dgm:cxn modelId="{9812D2C4-B571-44B9-BC94-C9A636E0EBEA}" type="presOf" srcId="{260D51E1-190C-4A29-BB08-6A6D2F2E3FA4}" destId="{EB0D3ECC-92E6-4C96-83E7-C3E8D21960AA}" srcOrd="1" destOrd="0" presId="urn:microsoft.com/office/officeart/2005/8/layout/orgChart1"/>
    <dgm:cxn modelId="{0916E8CD-34D0-4F9A-B064-9A71931C17DD}" type="presOf" srcId="{F8E24ED3-04CB-49FD-BE4B-749DA82F5779}" destId="{85C17E55-5B3E-4E0C-A154-8D7BBA907E51}" srcOrd="1" destOrd="0" presId="urn:microsoft.com/office/officeart/2005/8/layout/orgChart1"/>
    <dgm:cxn modelId="{F6B50BDD-DF31-49FE-A55D-E1A653DE860B}" type="presOf" srcId="{FAA10ABA-4877-47CB-AB13-9D7A8B7EC467}" destId="{0038833A-B3D4-4909-82EE-975815610019}" srcOrd="0" destOrd="0" presId="urn:microsoft.com/office/officeart/2005/8/layout/orgChart1"/>
    <dgm:cxn modelId="{8B1092DF-40D2-450B-9CE5-00097828A030}" srcId="{14E2D983-12C3-440D-A045-93D9772FB24A}" destId="{FAA10ABA-4877-47CB-AB13-9D7A8B7EC467}" srcOrd="0" destOrd="0" parTransId="{83041C5D-0407-4835-99A3-664CFBC4F80B}" sibTransId="{7687347F-1F50-45B4-97BE-C492F217EEB8}"/>
    <dgm:cxn modelId="{5244A0E0-49DF-4DC1-96F9-FA4C9D824E9F}" type="presOf" srcId="{2E7C22CD-C1CF-41A6-9CD6-1C9EE961DC41}" destId="{777F7310-861B-4826-9ACA-28FC09BAC596}" srcOrd="1" destOrd="0" presId="urn:microsoft.com/office/officeart/2005/8/layout/orgChart1"/>
    <dgm:cxn modelId="{2A08F1E8-B713-402B-959A-86DC6606692B}" type="presOf" srcId="{80962F5E-9277-4280-92BF-C6CFE52FAD03}" destId="{691432DE-6AA0-4966-A923-E64CBE46B40E}" srcOrd="0" destOrd="0" presId="urn:microsoft.com/office/officeart/2005/8/layout/orgChart1"/>
    <dgm:cxn modelId="{18C4A9E9-AD47-46C4-BB95-F727BB9D1048}" type="presOf" srcId="{2E7C22CD-C1CF-41A6-9CD6-1C9EE961DC41}" destId="{C230B8D8-AA76-4450-8A0D-9A0CB33EF8B4}" srcOrd="0" destOrd="0" presId="urn:microsoft.com/office/officeart/2005/8/layout/orgChart1"/>
    <dgm:cxn modelId="{D3DC32EC-6F1C-46D6-93E6-96084293C136}" srcId="{A8F45815-AE84-4735-B121-0D255AB05E80}" destId="{F8E24ED3-04CB-49FD-BE4B-749DA82F5779}" srcOrd="1" destOrd="0" parTransId="{F6686F6E-0C9C-4D10-890F-5D46A215A02D}" sibTransId="{6AF94D4B-DEC9-48D1-8758-37E7E128225B}"/>
    <dgm:cxn modelId="{2BE7A4FC-372C-4353-8DAF-D83CEE6A2F1C}" srcId="{B036470A-D12F-45EA-A790-EE8EA9991353}" destId="{76372941-74D5-421B-9E23-38DA8ECAAD12}" srcOrd="0" destOrd="0" parTransId="{3A586DCA-4491-43DD-814E-50AD84022DF9}" sibTransId="{D84E4746-BCC9-47EE-ACA7-6B636D20BDBE}"/>
    <dgm:cxn modelId="{A7EDA7FE-DE38-401A-B267-69C90FCA1C03}" type="presOf" srcId="{C9D33B0F-A67D-4343-8D5E-0329200829A5}" destId="{593D590D-F98F-4A60-A235-D1C8F2C727A7}" srcOrd="0" destOrd="0" presId="urn:microsoft.com/office/officeart/2005/8/layout/orgChart1"/>
    <dgm:cxn modelId="{3B483DFF-F5B1-4D19-B510-C7294C1B773C}" type="presOf" srcId="{25F7CE4C-7D58-4C6F-8ABC-3E2AB6F81326}" destId="{B2580E00-23C9-4172-AC27-25DBE4EFE6C9}" srcOrd="1" destOrd="0" presId="urn:microsoft.com/office/officeart/2005/8/layout/orgChart1"/>
    <dgm:cxn modelId="{9218F981-A370-41F6-8AF7-90A439B935DD}" type="presParOf" srcId="{26228DDD-1F39-435B-AE77-4E653EAFB961}" destId="{A5CA77FF-0D34-442B-88ED-03552E87E239}" srcOrd="0" destOrd="0" presId="urn:microsoft.com/office/officeart/2005/8/layout/orgChart1"/>
    <dgm:cxn modelId="{07BE8451-912D-4F36-803F-232F9EEC9AC9}" type="presParOf" srcId="{A5CA77FF-0D34-442B-88ED-03552E87E239}" destId="{70C60D08-F54C-480D-A6E3-49CC79B09AE8}" srcOrd="0" destOrd="0" presId="urn:microsoft.com/office/officeart/2005/8/layout/orgChart1"/>
    <dgm:cxn modelId="{518C7D1E-8505-4466-8BB3-0985BDD91DAC}" type="presParOf" srcId="{70C60D08-F54C-480D-A6E3-49CC79B09AE8}" destId="{56291909-EA23-406E-95E0-582117256FB6}" srcOrd="0" destOrd="0" presId="urn:microsoft.com/office/officeart/2005/8/layout/orgChart1"/>
    <dgm:cxn modelId="{73C6D806-3B8A-41D5-A7FC-B9C3CC4F98D4}" type="presParOf" srcId="{70C60D08-F54C-480D-A6E3-49CC79B09AE8}" destId="{CF8F7536-CD61-4810-9343-B2E5257C61A4}" srcOrd="1" destOrd="0" presId="urn:microsoft.com/office/officeart/2005/8/layout/orgChart1"/>
    <dgm:cxn modelId="{4E1CA9A3-552C-4AF0-B66B-0AD7F7D6E19C}" type="presParOf" srcId="{A5CA77FF-0D34-442B-88ED-03552E87E239}" destId="{E2EE26F9-6641-4EA8-8FB5-34E2467D53C3}" srcOrd="1" destOrd="0" presId="urn:microsoft.com/office/officeart/2005/8/layout/orgChart1"/>
    <dgm:cxn modelId="{1A891BB4-6B8E-4E53-9542-620A2D70B36E}" type="presParOf" srcId="{E2EE26F9-6641-4EA8-8FB5-34E2467D53C3}" destId="{A202FFCF-F8DB-45E3-91F6-DC03323FBEFC}" srcOrd="0" destOrd="0" presId="urn:microsoft.com/office/officeart/2005/8/layout/orgChart1"/>
    <dgm:cxn modelId="{863BA960-7CA1-4331-B888-0E517F97B77F}" type="presParOf" srcId="{E2EE26F9-6641-4EA8-8FB5-34E2467D53C3}" destId="{4DA46897-FCBE-408D-B58D-D7F9A0A5DFCC}" srcOrd="1" destOrd="0" presId="urn:microsoft.com/office/officeart/2005/8/layout/orgChart1"/>
    <dgm:cxn modelId="{8309A6CF-585F-4D7B-AA0F-0F76A3518057}" type="presParOf" srcId="{4DA46897-FCBE-408D-B58D-D7F9A0A5DFCC}" destId="{8DC27006-EBF8-4971-BEB7-34134760CA87}" srcOrd="0" destOrd="0" presId="urn:microsoft.com/office/officeart/2005/8/layout/orgChart1"/>
    <dgm:cxn modelId="{6B1DF1B1-16A1-4871-B70E-A340796BC326}" type="presParOf" srcId="{8DC27006-EBF8-4971-BEB7-34134760CA87}" destId="{2B537050-D05E-4B58-B30C-E2992941DF72}" srcOrd="0" destOrd="0" presId="urn:microsoft.com/office/officeart/2005/8/layout/orgChart1"/>
    <dgm:cxn modelId="{4B74BC1F-CBA7-4AC1-A5AB-66B95C337774}" type="presParOf" srcId="{8DC27006-EBF8-4971-BEB7-34134760CA87}" destId="{A5BA9DBA-A2AF-4C80-9ED6-211237A00307}" srcOrd="1" destOrd="0" presId="urn:microsoft.com/office/officeart/2005/8/layout/orgChart1"/>
    <dgm:cxn modelId="{3A9732AE-0226-4283-9393-02F21A5F7576}" type="presParOf" srcId="{4DA46897-FCBE-408D-B58D-D7F9A0A5DFCC}" destId="{3319E402-C5C0-4A3D-8319-5E25CC01DD81}" srcOrd="1" destOrd="0" presId="urn:microsoft.com/office/officeart/2005/8/layout/orgChart1"/>
    <dgm:cxn modelId="{0E32C2D1-3A81-4A9B-B69D-D5CC3A72FA64}" type="presParOf" srcId="{3319E402-C5C0-4A3D-8319-5E25CC01DD81}" destId="{6FA99649-B49D-444A-97CF-33B7AF9EF2F4}" srcOrd="0" destOrd="0" presId="urn:microsoft.com/office/officeart/2005/8/layout/orgChart1"/>
    <dgm:cxn modelId="{90EF3571-BD22-47F4-A20E-16F9A5BEED41}" type="presParOf" srcId="{3319E402-C5C0-4A3D-8319-5E25CC01DD81}" destId="{4DB4ACA6-8500-4AB2-A887-7B51C85D00FA}" srcOrd="1" destOrd="0" presId="urn:microsoft.com/office/officeart/2005/8/layout/orgChart1"/>
    <dgm:cxn modelId="{EE2CA1D5-F490-4467-A39E-84E26B4D8B43}" type="presParOf" srcId="{4DB4ACA6-8500-4AB2-A887-7B51C85D00FA}" destId="{7A052142-4732-43A8-BC9B-190F7943C519}" srcOrd="0" destOrd="0" presId="urn:microsoft.com/office/officeart/2005/8/layout/orgChart1"/>
    <dgm:cxn modelId="{1BFA2AB0-521A-4E9F-AF7E-4F9EE5B50852}" type="presParOf" srcId="{7A052142-4732-43A8-BC9B-190F7943C519}" destId="{6CD70D4F-59AF-4834-A727-07D697C5D7C9}" srcOrd="0" destOrd="0" presId="urn:microsoft.com/office/officeart/2005/8/layout/orgChart1"/>
    <dgm:cxn modelId="{B110C187-54C8-4F9C-BB7E-0AF582FD1E2B}" type="presParOf" srcId="{7A052142-4732-43A8-BC9B-190F7943C519}" destId="{8102EAC3-7F97-494A-8C31-ECF111993732}" srcOrd="1" destOrd="0" presId="urn:microsoft.com/office/officeart/2005/8/layout/orgChart1"/>
    <dgm:cxn modelId="{785A3D86-C4B0-4271-981B-F827752E4197}" type="presParOf" srcId="{4DB4ACA6-8500-4AB2-A887-7B51C85D00FA}" destId="{4AECE732-2DFA-400C-A63B-6152EAB046A7}" srcOrd="1" destOrd="0" presId="urn:microsoft.com/office/officeart/2005/8/layout/orgChart1"/>
    <dgm:cxn modelId="{1ED3DACA-4384-48E2-88BE-4A3F3D45C322}" type="presParOf" srcId="{4AECE732-2DFA-400C-A63B-6152EAB046A7}" destId="{4750E9AF-9807-4A04-ADA8-0A6872D8E10E}" srcOrd="0" destOrd="0" presId="urn:microsoft.com/office/officeart/2005/8/layout/orgChart1"/>
    <dgm:cxn modelId="{D09363DF-CE8E-43E4-AFF2-0197DB9BC2E9}" type="presParOf" srcId="{4AECE732-2DFA-400C-A63B-6152EAB046A7}" destId="{32B02CFF-55D0-49C5-8B80-539EEA88A1B9}" srcOrd="1" destOrd="0" presId="urn:microsoft.com/office/officeart/2005/8/layout/orgChart1"/>
    <dgm:cxn modelId="{5C667E55-CAA3-4A63-9776-25C6FCAF9D82}" type="presParOf" srcId="{32B02CFF-55D0-49C5-8B80-539EEA88A1B9}" destId="{0F76E11A-45BD-4EF7-983A-26C1DD0C32B2}" srcOrd="0" destOrd="0" presId="urn:microsoft.com/office/officeart/2005/8/layout/orgChart1"/>
    <dgm:cxn modelId="{005E646E-26A3-420D-A511-53A19BFE8417}" type="presParOf" srcId="{0F76E11A-45BD-4EF7-983A-26C1DD0C32B2}" destId="{3DD88A57-8CA0-4571-B10C-E052382C4C8F}" srcOrd="0" destOrd="0" presId="urn:microsoft.com/office/officeart/2005/8/layout/orgChart1"/>
    <dgm:cxn modelId="{64122F87-3E78-406E-9B13-5020AC647147}" type="presParOf" srcId="{0F76E11A-45BD-4EF7-983A-26C1DD0C32B2}" destId="{B2580E00-23C9-4172-AC27-25DBE4EFE6C9}" srcOrd="1" destOrd="0" presId="urn:microsoft.com/office/officeart/2005/8/layout/orgChart1"/>
    <dgm:cxn modelId="{93F98288-2B64-40B6-94BC-EF8B48C59F83}" type="presParOf" srcId="{32B02CFF-55D0-49C5-8B80-539EEA88A1B9}" destId="{85BE9226-BFD1-4966-AF14-46DF0D8D500F}" srcOrd="1" destOrd="0" presId="urn:microsoft.com/office/officeart/2005/8/layout/orgChart1"/>
    <dgm:cxn modelId="{02470DAB-4FD7-4F6F-B3D0-41AAC1D40CE6}" type="presParOf" srcId="{32B02CFF-55D0-49C5-8B80-539EEA88A1B9}" destId="{C6113E1C-8750-4866-AA4E-94E1FE5A2E72}" srcOrd="2" destOrd="0" presId="urn:microsoft.com/office/officeart/2005/8/layout/orgChart1"/>
    <dgm:cxn modelId="{A3A3517D-4890-40A5-81AD-F264CC62120F}" type="presParOf" srcId="{4AECE732-2DFA-400C-A63B-6152EAB046A7}" destId="{6AE07CFB-52CA-497E-9413-CADCFE624671}" srcOrd="2" destOrd="0" presId="urn:microsoft.com/office/officeart/2005/8/layout/orgChart1"/>
    <dgm:cxn modelId="{BAB45796-E4B5-4F37-829B-E28B444313E7}" type="presParOf" srcId="{4AECE732-2DFA-400C-A63B-6152EAB046A7}" destId="{30C944FE-28DE-48CF-B4ED-FCF8A4E594F6}" srcOrd="3" destOrd="0" presId="urn:microsoft.com/office/officeart/2005/8/layout/orgChart1"/>
    <dgm:cxn modelId="{76481B5D-EEC8-4C1A-9AEE-AA949F1DA0E1}" type="presParOf" srcId="{30C944FE-28DE-48CF-B4ED-FCF8A4E594F6}" destId="{BFAF19C4-EC06-4454-9F23-94543B859CA6}" srcOrd="0" destOrd="0" presId="urn:microsoft.com/office/officeart/2005/8/layout/orgChart1"/>
    <dgm:cxn modelId="{F4996F07-8C44-4772-BF9F-BE4FEE809C5F}" type="presParOf" srcId="{BFAF19C4-EC06-4454-9F23-94543B859CA6}" destId="{BFE6BA2E-BC73-4C58-B21E-56406CF4CBA6}" srcOrd="0" destOrd="0" presId="urn:microsoft.com/office/officeart/2005/8/layout/orgChart1"/>
    <dgm:cxn modelId="{301BD2B8-6AAA-4BFB-A634-B0BF6F8D5484}" type="presParOf" srcId="{BFAF19C4-EC06-4454-9F23-94543B859CA6}" destId="{85C17E55-5B3E-4E0C-A154-8D7BBA907E51}" srcOrd="1" destOrd="0" presId="urn:microsoft.com/office/officeart/2005/8/layout/orgChart1"/>
    <dgm:cxn modelId="{6C7E3CCE-24CD-40E1-81F9-9C32A139BE68}" type="presParOf" srcId="{30C944FE-28DE-48CF-B4ED-FCF8A4E594F6}" destId="{5EB9BFF5-56C6-4752-9393-B1AA1AB5AA15}" srcOrd="1" destOrd="0" presId="urn:microsoft.com/office/officeart/2005/8/layout/orgChart1"/>
    <dgm:cxn modelId="{DB75AED9-6037-4F02-A1C9-41C2E1AE92C8}" type="presParOf" srcId="{30C944FE-28DE-48CF-B4ED-FCF8A4E594F6}" destId="{6F9D4D98-AE8D-4141-B986-3C5C55DCDEAB}" srcOrd="2" destOrd="0" presId="urn:microsoft.com/office/officeart/2005/8/layout/orgChart1"/>
    <dgm:cxn modelId="{3EB923A1-5A89-4B0B-ABC8-49E2B45874BE}" type="presParOf" srcId="{4AECE732-2DFA-400C-A63B-6152EAB046A7}" destId="{691432DE-6AA0-4966-A923-E64CBE46B40E}" srcOrd="4" destOrd="0" presId="urn:microsoft.com/office/officeart/2005/8/layout/orgChart1"/>
    <dgm:cxn modelId="{EEB60A75-F1B3-45C0-85B8-B8D4C5C931FD}" type="presParOf" srcId="{4AECE732-2DFA-400C-A63B-6152EAB046A7}" destId="{3B5999BC-C3D0-48BF-99EC-D41CE7C05A2F}" srcOrd="5" destOrd="0" presId="urn:microsoft.com/office/officeart/2005/8/layout/orgChart1"/>
    <dgm:cxn modelId="{A73F8AD9-8242-4C63-A68C-9962BCBF7709}" type="presParOf" srcId="{3B5999BC-C3D0-48BF-99EC-D41CE7C05A2F}" destId="{E85E8D57-C3F5-4621-9055-552EE342A731}" srcOrd="0" destOrd="0" presId="urn:microsoft.com/office/officeart/2005/8/layout/orgChart1"/>
    <dgm:cxn modelId="{3B33E612-BBBF-42A0-BD53-017115EFB244}" type="presParOf" srcId="{E85E8D57-C3F5-4621-9055-552EE342A731}" destId="{BB073B3E-DFAE-4C44-80A6-C77F31E47CDA}" srcOrd="0" destOrd="0" presId="urn:microsoft.com/office/officeart/2005/8/layout/orgChart1"/>
    <dgm:cxn modelId="{21BD120D-651B-41D9-9737-3886DA8055AC}" type="presParOf" srcId="{E85E8D57-C3F5-4621-9055-552EE342A731}" destId="{EB0D3ECC-92E6-4C96-83E7-C3E8D21960AA}" srcOrd="1" destOrd="0" presId="urn:microsoft.com/office/officeart/2005/8/layout/orgChart1"/>
    <dgm:cxn modelId="{C6B79FDC-53E6-4D84-972D-D217437A28A1}" type="presParOf" srcId="{3B5999BC-C3D0-48BF-99EC-D41CE7C05A2F}" destId="{08A1B4E7-6475-4FB8-8B82-DA9E636ACF34}" srcOrd="1" destOrd="0" presId="urn:microsoft.com/office/officeart/2005/8/layout/orgChart1"/>
    <dgm:cxn modelId="{FA1646F9-8CD9-4B7F-A7E8-4E1D1FD4A257}" type="presParOf" srcId="{3B5999BC-C3D0-48BF-99EC-D41CE7C05A2F}" destId="{2642E477-8A37-4E98-B073-3E2EB538E7EB}" srcOrd="2" destOrd="0" presId="urn:microsoft.com/office/officeart/2005/8/layout/orgChart1"/>
    <dgm:cxn modelId="{8277B56D-C6FC-4F54-BF5C-A6FFE79D851F}" type="presParOf" srcId="{4DB4ACA6-8500-4AB2-A887-7B51C85D00FA}" destId="{C657DDD7-70ED-4FF4-86BB-9CF8F606741B}" srcOrd="2" destOrd="0" presId="urn:microsoft.com/office/officeart/2005/8/layout/orgChart1"/>
    <dgm:cxn modelId="{5DD3D65D-F1ED-4333-8694-C2A3BB6A19DA}" type="presParOf" srcId="{4DA46897-FCBE-408D-B58D-D7F9A0A5DFCC}" destId="{D7C588A0-7401-4B9D-8CEF-93E92EDF1C93}" srcOrd="2" destOrd="0" presId="urn:microsoft.com/office/officeart/2005/8/layout/orgChart1"/>
    <dgm:cxn modelId="{852D09F2-FA76-49C9-A6D1-278E7F870882}" type="presParOf" srcId="{E2EE26F9-6641-4EA8-8FB5-34E2467D53C3}" destId="{DCB3ECA7-7653-44B8-A17A-E8C903E82B8C}" srcOrd="2" destOrd="0" presId="urn:microsoft.com/office/officeart/2005/8/layout/orgChart1"/>
    <dgm:cxn modelId="{44954405-507D-45A8-83D0-312A9C5744A4}" type="presParOf" srcId="{E2EE26F9-6641-4EA8-8FB5-34E2467D53C3}" destId="{DE8DDD69-65F0-4006-8562-269397E0106E}" srcOrd="3" destOrd="0" presId="urn:microsoft.com/office/officeart/2005/8/layout/orgChart1"/>
    <dgm:cxn modelId="{3F6DE169-C4D3-4807-B4DE-83744F0C33D6}" type="presParOf" srcId="{DE8DDD69-65F0-4006-8562-269397E0106E}" destId="{923CC4A5-4319-4D0B-A290-1F1163BFDB3F}" srcOrd="0" destOrd="0" presId="urn:microsoft.com/office/officeart/2005/8/layout/orgChart1"/>
    <dgm:cxn modelId="{E09FAC3F-E393-4D22-B9B9-06C68DA0A46E}" type="presParOf" srcId="{923CC4A5-4319-4D0B-A290-1F1163BFDB3F}" destId="{C92520BF-A9A6-49F3-A543-8496676A9F0A}" srcOrd="0" destOrd="0" presId="urn:microsoft.com/office/officeart/2005/8/layout/orgChart1"/>
    <dgm:cxn modelId="{2C4F9C1B-17A9-4B78-93A0-934D83DCF8A0}" type="presParOf" srcId="{923CC4A5-4319-4D0B-A290-1F1163BFDB3F}" destId="{EE42DFD5-0181-4725-B5C9-4156F62C4D16}" srcOrd="1" destOrd="0" presId="urn:microsoft.com/office/officeart/2005/8/layout/orgChart1"/>
    <dgm:cxn modelId="{02E9E430-F31E-430B-AAF9-2834B0F3CE31}" type="presParOf" srcId="{DE8DDD69-65F0-4006-8562-269397E0106E}" destId="{3F3EFD4D-CA44-45D3-B48A-6CF8C3179E92}" srcOrd="1" destOrd="0" presId="urn:microsoft.com/office/officeart/2005/8/layout/orgChart1"/>
    <dgm:cxn modelId="{B3EF7E06-CCED-472C-BA79-CC399DB116DC}" type="presParOf" srcId="{3F3EFD4D-CA44-45D3-B48A-6CF8C3179E92}" destId="{83127214-E0B6-46C8-9AC8-D4D53DAD27DD}" srcOrd="0" destOrd="0" presId="urn:microsoft.com/office/officeart/2005/8/layout/orgChart1"/>
    <dgm:cxn modelId="{040272A2-B605-41FB-9F6B-5D6FD975EE47}" type="presParOf" srcId="{3F3EFD4D-CA44-45D3-B48A-6CF8C3179E92}" destId="{DADBB247-527B-4E3D-BB80-1FF660B6AE65}" srcOrd="1" destOrd="0" presId="urn:microsoft.com/office/officeart/2005/8/layout/orgChart1"/>
    <dgm:cxn modelId="{EF302263-3491-49D0-9FA6-CAEC0C6C967B}" type="presParOf" srcId="{DADBB247-527B-4E3D-BB80-1FF660B6AE65}" destId="{FE0B40D0-C8FA-42FE-B9D4-B20E523310B9}" srcOrd="0" destOrd="0" presId="urn:microsoft.com/office/officeart/2005/8/layout/orgChart1"/>
    <dgm:cxn modelId="{2C025709-88EA-49EC-933E-7387AEF4EB68}" type="presParOf" srcId="{FE0B40D0-C8FA-42FE-B9D4-B20E523310B9}" destId="{C230B8D8-AA76-4450-8A0D-9A0CB33EF8B4}" srcOrd="0" destOrd="0" presId="urn:microsoft.com/office/officeart/2005/8/layout/orgChart1"/>
    <dgm:cxn modelId="{252A44B8-AE9A-4088-96C6-F6A1B11F3BC6}" type="presParOf" srcId="{FE0B40D0-C8FA-42FE-B9D4-B20E523310B9}" destId="{777F7310-861B-4826-9ACA-28FC09BAC596}" srcOrd="1" destOrd="0" presId="urn:microsoft.com/office/officeart/2005/8/layout/orgChart1"/>
    <dgm:cxn modelId="{A10D4111-C816-4D5F-A030-FC5DA95B401F}" type="presParOf" srcId="{DADBB247-527B-4E3D-BB80-1FF660B6AE65}" destId="{60A9C980-84E0-4AE1-A7D5-197EBF416C99}" srcOrd="1" destOrd="0" presId="urn:microsoft.com/office/officeart/2005/8/layout/orgChart1"/>
    <dgm:cxn modelId="{FE6B8B20-B1BA-45E6-92DD-10A03BBFA19A}" type="presParOf" srcId="{DADBB247-527B-4E3D-BB80-1FF660B6AE65}" destId="{B98CFBC4-FFC0-495D-BBE2-9286443043B5}" srcOrd="2" destOrd="0" presId="urn:microsoft.com/office/officeart/2005/8/layout/orgChart1"/>
    <dgm:cxn modelId="{FECDCEDE-9F4E-47D4-8898-B69B0D5A67A0}" type="presParOf" srcId="{DE8DDD69-65F0-4006-8562-269397E0106E}" destId="{896805A3-8ABB-4AFD-BA1E-955CF298F403}" srcOrd="2" destOrd="0" presId="urn:microsoft.com/office/officeart/2005/8/layout/orgChart1"/>
    <dgm:cxn modelId="{63FCA92F-B37C-480C-8D6E-C8AA496A9FF8}" type="presParOf" srcId="{E2EE26F9-6641-4EA8-8FB5-34E2467D53C3}" destId="{593D590D-F98F-4A60-A235-D1C8F2C727A7}" srcOrd="4" destOrd="0" presId="urn:microsoft.com/office/officeart/2005/8/layout/orgChart1"/>
    <dgm:cxn modelId="{D1AF95A7-6E2E-49C5-AAE0-610B57BCE7C1}" type="presParOf" srcId="{E2EE26F9-6641-4EA8-8FB5-34E2467D53C3}" destId="{019CAD7B-D219-460B-94F2-9106A8CCE9D1}" srcOrd="5" destOrd="0" presId="urn:microsoft.com/office/officeart/2005/8/layout/orgChart1"/>
    <dgm:cxn modelId="{7E52C9B6-E017-4D15-A2C9-28C13B1AB4B2}" type="presParOf" srcId="{019CAD7B-D219-460B-94F2-9106A8CCE9D1}" destId="{9F9398D9-988E-4E2E-B5B9-97AC22EFB5E7}" srcOrd="0" destOrd="0" presId="urn:microsoft.com/office/officeart/2005/8/layout/orgChart1"/>
    <dgm:cxn modelId="{542E7825-DE34-4BFF-9CD2-3254CC502FA2}" type="presParOf" srcId="{9F9398D9-988E-4E2E-B5B9-97AC22EFB5E7}" destId="{4A81F042-B307-47BB-B82D-5F2380DCF05E}" srcOrd="0" destOrd="0" presId="urn:microsoft.com/office/officeart/2005/8/layout/orgChart1"/>
    <dgm:cxn modelId="{47781B34-5694-45B0-9AF7-7C06424334B4}" type="presParOf" srcId="{9F9398D9-988E-4E2E-B5B9-97AC22EFB5E7}" destId="{2A57DBA2-A4BB-42FE-BF14-285492C3A924}" srcOrd="1" destOrd="0" presId="urn:microsoft.com/office/officeart/2005/8/layout/orgChart1"/>
    <dgm:cxn modelId="{3E86907B-77FD-4B91-BDB3-B18F84A9AF04}" type="presParOf" srcId="{019CAD7B-D219-460B-94F2-9106A8CCE9D1}" destId="{060F055D-3CC4-4775-95B5-D3D945AE4628}" srcOrd="1" destOrd="0" presId="urn:microsoft.com/office/officeart/2005/8/layout/orgChart1"/>
    <dgm:cxn modelId="{338C4689-10B6-4CF4-9C74-329AD9485CCC}" type="presParOf" srcId="{060F055D-3CC4-4775-95B5-D3D945AE4628}" destId="{FA7B9D35-EC2B-4D89-8C4E-6E504A9D9DBF}" srcOrd="0" destOrd="0" presId="urn:microsoft.com/office/officeart/2005/8/layout/orgChart1"/>
    <dgm:cxn modelId="{90428C8A-7A5D-4E45-A32C-3A378733F7B1}" type="presParOf" srcId="{060F055D-3CC4-4775-95B5-D3D945AE4628}" destId="{BB2CAFFB-0384-4E94-B09E-AB11278F03F5}" srcOrd="1" destOrd="0" presId="urn:microsoft.com/office/officeart/2005/8/layout/orgChart1"/>
    <dgm:cxn modelId="{37B012E2-7FD3-4C94-A484-44F859739520}" type="presParOf" srcId="{BB2CAFFB-0384-4E94-B09E-AB11278F03F5}" destId="{4B9012BD-D92E-4119-94AE-6FF280A5F351}" srcOrd="0" destOrd="0" presId="urn:microsoft.com/office/officeart/2005/8/layout/orgChart1"/>
    <dgm:cxn modelId="{8939D1AD-2A9D-4499-AABE-639C4E99E31D}" type="presParOf" srcId="{4B9012BD-D92E-4119-94AE-6FF280A5F351}" destId="{0038833A-B3D4-4909-82EE-975815610019}" srcOrd="0" destOrd="0" presId="urn:microsoft.com/office/officeart/2005/8/layout/orgChart1"/>
    <dgm:cxn modelId="{77266CE0-A985-428D-A409-510EEC0F3594}" type="presParOf" srcId="{4B9012BD-D92E-4119-94AE-6FF280A5F351}" destId="{6C311B0A-6F07-4EC3-8A85-0045158539BE}" srcOrd="1" destOrd="0" presId="urn:microsoft.com/office/officeart/2005/8/layout/orgChart1"/>
    <dgm:cxn modelId="{1E733681-E2F7-4DA7-B4ED-C5BEF5EB1242}" type="presParOf" srcId="{BB2CAFFB-0384-4E94-B09E-AB11278F03F5}" destId="{C32D7DD6-DFDA-41E2-B59B-E3987DBB837D}" srcOrd="1" destOrd="0" presId="urn:microsoft.com/office/officeart/2005/8/layout/orgChart1"/>
    <dgm:cxn modelId="{1CD9B045-0088-4835-93B3-B2CB9849FA1C}" type="presParOf" srcId="{BB2CAFFB-0384-4E94-B09E-AB11278F03F5}" destId="{63235F76-A32D-46E7-96C9-4CC65C5FE5C6}" srcOrd="2" destOrd="0" presId="urn:microsoft.com/office/officeart/2005/8/layout/orgChart1"/>
    <dgm:cxn modelId="{A312BAAD-E769-4564-98DF-2273741DB817}" type="presParOf" srcId="{019CAD7B-D219-460B-94F2-9106A8CCE9D1}" destId="{F80CC0CE-5D2E-4AC2-810E-B610F8EE7916}" srcOrd="2" destOrd="0" presId="urn:microsoft.com/office/officeart/2005/8/layout/orgChart1"/>
    <dgm:cxn modelId="{ED5519A5-A992-44CD-BC1D-7B85CFF0EC76}" type="presParOf" srcId="{A5CA77FF-0D34-442B-88ED-03552E87E239}" destId="{7F974508-1E69-47F5-B97A-3EB4F3E772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ECA98-8ABC-4A8C-BBBA-1815A2365B84}">
      <dsp:nvSpPr>
        <dsp:cNvPr id="0" name=""/>
        <dsp:cNvSpPr/>
      </dsp:nvSpPr>
      <dsp:spPr>
        <a:xfrm>
          <a:off x="3281" y="929538"/>
          <a:ext cx="1776784" cy="248749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525" tIns="330200" rIns="138525" bIns="330200" numCol="1" spcCol="1270" anchor="t" anchorCtr="0">
          <a:noAutofit/>
        </a:bodyPr>
        <a:lstStyle/>
        <a:p>
          <a:pPr marL="0" lvl="0" indent="0" algn="l" defTabSz="622300" rtl="0">
            <a:lnSpc>
              <a:spcPct val="90000"/>
            </a:lnSpc>
            <a:spcBef>
              <a:spcPct val="0"/>
            </a:spcBef>
            <a:spcAft>
              <a:spcPct val="35000"/>
            </a:spcAft>
            <a:buNone/>
          </a:pPr>
          <a:r>
            <a:rPr lang="en-US" sz="1400" kern="1200">
              <a:latin typeface="Calibri"/>
              <a:ea typeface="Calibri"/>
              <a:cs typeface="Calibri"/>
            </a:rPr>
            <a:t>Understand methods of implant failure</a:t>
          </a:r>
        </a:p>
      </dsp:txBody>
      <dsp:txXfrm>
        <a:off x="3281" y="1874787"/>
        <a:ext cx="1776784" cy="1492499"/>
      </dsp:txXfrm>
    </dsp:sp>
    <dsp:sp modelId="{A15870A4-2AD2-4975-8506-DF8CB3AC7BFB}">
      <dsp:nvSpPr>
        <dsp:cNvPr id="0" name=""/>
        <dsp:cNvSpPr/>
      </dsp:nvSpPr>
      <dsp:spPr>
        <a:xfrm>
          <a:off x="518549" y="1178288"/>
          <a:ext cx="746249" cy="74624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81" tIns="12700" rIns="58181" bIns="12700" numCol="1" spcCol="1270" anchor="ctr" anchorCtr="0">
          <a:noAutofit/>
        </a:bodyPr>
        <a:lstStyle/>
        <a:p>
          <a:pPr marL="0" lvl="0" indent="0" algn="ctr" defTabSz="666750">
            <a:lnSpc>
              <a:spcPct val="90000"/>
            </a:lnSpc>
            <a:spcBef>
              <a:spcPct val="0"/>
            </a:spcBef>
            <a:spcAft>
              <a:spcPct val="35000"/>
            </a:spcAft>
            <a:buNone/>
          </a:pPr>
          <a:r>
            <a:rPr lang="en-US" sz="1500" kern="1200"/>
            <a:t>1</a:t>
          </a:r>
        </a:p>
        <a:p>
          <a:pPr marL="0" lvl="0" indent="0" algn="ctr" defTabSz="666750">
            <a:lnSpc>
              <a:spcPct val="90000"/>
            </a:lnSpc>
            <a:spcBef>
              <a:spcPct val="0"/>
            </a:spcBef>
            <a:spcAft>
              <a:spcPct val="35000"/>
            </a:spcAft>
            <a:buNone/>
          </a:pPr>
          <a:endParaRPr lang="en-US" sz="1500" kern="1200"/>
        </a:p>
      </dsp:txBody>
      <dsp:txXfrm>
        <a:off x="627835" y="1287574"/>
        <a:ext cx="527677" cy="527677"/>
      </dsp:txXfrm>
    </dsp:sp>
    <dsp:sp modelId="{4B6D4F5C-B850-4B64-A097-97B5E8306FE4}">
      <dsp:nvSpPr>
        <dsp:cNvPr id="0" name=""/>
        <dsp:cNvSpPr/>
      </dsp:nvSpPr>
      <dsp:spPr>
        <a:xfrm>
          <a:off x="3281" y="3416964"/>
          <a:ext cx="177678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DC95C9-24A8-4C4E-ADF8-2D265AC03F4C}">
      <dsp:nvSpPr>
        <dsp:cNvPr id="0" name=""/>
        <dsp:cNvSpPr/>
      </dsp:nvSpPr>
      <dsp:spPr>
        <a:xfrm>
          <a:off x="1957744" y="929538"/>
          <a:ext cx="1776784" cy="248749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525" tIns="330200" rIns="138525" bIns="330200" numCol="1" spcCol="1270" anchor="t" anchorCtr="0">
          <a:noAutofit/>
        </a:bodyPr>
        <a:lstStyle/>
        <a:p>
          <a:pPr marL="0" lvl="0" indent="0" algn="l" defTabSz="622300" rtl="0">
            <a:lnSpc>
              <a:spcPct val="90000"/>
            </a:lnSpc>
            <a:spcBef>
              <a:spcPct val="0"/>
            </a:spcBef>
            <a:spcAft>
              <a:spcPct val="35000"/>
            </a:spcAft>
            <a:buNone/>
          </a:pPr>
          <a:r>
            <a:rPr lang="en-US" sz="1400" kern="1200">
              <a:latin typeface="Calibri"/>
              <a:ea typeface="Calibri"/>
              <a:cs typeface="Calibri"/>
            </a:rPr>
            <a:t>Develop robust and repeatable testing method</a:t>
          </a:r>
        </a:p>
      </dsp:txBody>
      <dsp:txXfrm>
        <a:off x="1957744" y="1874787"/>
        <a:ext cx="1776784" cy="1492499"/>
      </dsp:txXfrm>
    </dsp:sp>
    <dsp:sp modelId="{A68E2D47-0A23-413D-AF31-53DB11048D02}">
      <dsp:nvSpPr>
        <dsp:cNvPr id="0" name=""/>
        <dsp:cNvSpPr/>
      </dsp:nvSpPr>
      <dsp:spPr>
        <a:xfrm>
          <a:off x="2473012" y="1178288"/>
          <a:ext cx="746249" cy="74624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81" tIns="12700" rIns="58181" bIns="12700" numCol="1" spcCol="1270" anchor="ctr" anchorCtr="0">
          <a:noAutofit/>
        </a:bodyPr>
        <a:lstStyle/>
        <a:p>
          <a:pPr marL="0" lvl="0" indent="0" algn="ctr" defTabSz="666750">
            <a:lnSpc>
              <a:spcPct val="90000"/>
            </a:lnSpc>
            <a:spcBef>
              <a:spcPct val="0"/>
            </a:spcBef>
            <a:spcAft>
              <a:spcPct val="35000"/>
            </a:spcAft>
            <a:buNone/>
          </a:pPr>
          <a:r>
            <a:rPr lang="en-US" sz="1500" kern="1200"/>
            <a:t>2</a:t>
          </a:r>
        </a:p>
        <a:p>
          <a:pPr marL="0" lvl="0" indent="0" algn="ctr" defTabSz="666750">
            <a:lnSpc>
              <a:spcPct val="90000"/>
            </a:lnSpc>
            <a:spcBef>
              <a:spcPct val="0"/>
            </a:spcBef>
            <a:spcAft>
              <a:spcPct val="35000"/>
            </a:spcAft>
            <a:buNone/>
          </a:pPr>
          <a:endParaRPr lang="en-US" sz="1500" kern="1200"/>
        </a:p>
      </dsp:txBody>
      <dsp:txXfrm>
        <a:off x="2582298" y="1287574"/>
        <a:ext cx="527677" cy="527677"/>
      </dsp:txXfrm>
    </dsp:sp>
    <dsp:sp modelId="{F8B38182-221C-41D6-90A6-E31B66056E08}">
      <dsp:nvSpPr>
        <dsp:cNvPr id="0" name=""/>
        <dsp:cNvSpPr/>
      </dsp:nvSpPr>
      <dsp:spPr>
        <a:xfrm>
          <a:off x="1957744" y="3416964"/>
          <a:ext cx="177678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6409E-4239-4B4E-B73A-0B5E1B37B522}">
      <dsp:nvSpPr>
        <dsp:cNvPr id="0" name=""/>
        <dsp:cNvSpPr/>
      </dsp:nvSpPr>
      <dsp:spPr>
        <a:xfrm>
          <a:off x="3912207" y="929538"/>
          <a:ext cx="1776784" cy="248749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525" tIns="330200" rIns="138525" bIns="330200" numCol="1" spcCol="1270" anchor="t" anchorCtr="0">
          <a:noAutofit/>
        </a:bodyPr>
        <a:lstStyle/>
        <a:p>
          <a:pPr marL="0" lvl="0" indent="0" algn="l" defTabSz="622300" rtl="0">
            <a:lnSpc>
              <a:spcPct val="90000"/>
            </a:lnSpc>
            <a:spcBef>
              <a:spcPct val="0"/>
            </a:spcBef>
            <a:spcAft>
              <a:spcPct val="35000"/>
            </a:spcAft>
            <a:buNone/>
          </a:pPr>
          <a:r>
            <a:rPr lang="en-US" sz="1400" kern="1200">
              <a:latin typeface="Calibri"/>
              <a:ea typeface="Calibri"/>
              <a:cs typeface="Calibri"/>
            </a:rPr>
            <a:t>Address the methods of implant failure in redesign</a:t>
          </a:r>
        </a:p>
      </dsp:txBody>
      <dsp:txXfrm>
        <a:off x="3912207" y="1874787"/>
        <a:ext cx="1776784" cy="1492499"/>
      </dsp:txXfrm>
    </dsp:sp>
    <dsp:sp modelId="{E88305F9-F823-4173-9363-10DAB487F52A}">
      <dsp:nvSpPr>
        <dsp:cNvPr id="0" name=""/>
        <dsp:cNvSpPr/>
      </dsp:nvSpPr>
      <dsp:spPr>
        <a:xfrm>
          <a:off x="4427475" y="1178288"/>
          <a:ext cx="746249" cy="74624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81" tIns="12700" rIns="58181" bIns="12700" numCol="1" spcCol="1270" anchor="ctr" anchorCtr="0">
          <a:noAutofit/>
        </a:bodyPr>
        <a:lstStyle/>
        <a:p>
          <a:pPr marL="0" lvl="0" indent="0" algn="ctr" defTabSz="666750">
            <a:lnSpc>
              <a:spcPct val="90000"/>
            </a:lnSpc>
            <a:spcBef>
              <a:spcPct val="0"/>
            </a:spcBef>
            <a:spcAft>
              <a:spcPct val="35000"/>
            </a:spcAft>
            <a:buNone/>
          </a:pPr>
          <a:r>
            <a:rPr lang="en-US" sz="1500" kern="1200"/>
            <a:t>3</a:t>
          </a:r>
        </a:p>
        <a:p>
          <a:pPr marL="0" lvl="0" indent="0" algn="ctr" defTabSz="666750">
            <a:lnSpc>
              <a:spcPct val="90000"/>
            </a:lnSpc>
            <a:spcBef>
              <a:spcPct val="0"/>
            </a:spcBef>
            <a:spcAft>
              <a:spcPct val="35000"/>
            </a:spcAft>
            <a:buNone/>
          </a:pPr>
          <a:endParaRPr lang="en-US" sz="1500" kern="1200"/>
        </a:p>
      </dsp:txBody>
      <dsp:txXfrm>
        <a:off x="4536761" y="1287574"/>
        <a:ext cx="527677" cy="527677"/>
      </dsp:txXfrm>
    </dsp:sp>
    <dsp:sp modelId="{C0E65213-A025-4433-BA51-84CD8DE526A5}">
      <dsp:nvSpPr>
        <dsp:cNvPr id="0" name=""/>
        <dsp:cNvSpPr/>
      </dsp:nvSpPr>
      <dsp:spPr>
        <a:xfrm>
          <a:off x="3912207" y="3416964"/>
          <a:ext cx="177678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DCD0F0-FF87-4C6B-B4E3-4AB2729CCA63}">
      <dsp:nvSpPr>
        <dsp:cNvPr id="0" name=""/>
        <dsp:cNvSpPr/>
      </dsp:nvSpPr>
      <dsp:spPr>
        <a:xfrm>
          <a:off x="5866670" y="929538"/>
          <a:ext cx="1776784" cy="248749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525" tIns="330200" rIns="138525" bIns="330200" numCol="1" spcCol="1270" anchor="t" anchorCtr="0">
          <a:noAutofit/>
        </a:bodyPr>
        <a:lstStyle/>
        <a:p>
          <a:pPr marL="0" lvl="0" indent="0" algn="l" defTabSz="622300" rtl="0">
            <a:lnSpc>
              <a:spcPct val="90000"/>
            </a:lnSpc>
            <a:spcBef>
              <a:spcPct val="0"/>
            </a:spcBef>
            <a:spcAft>
              <a:spcPct val="35000"/>
            </a:spcAft>
            <a:buNone/>
          </a:pPr>
          <a:r>
            <a:rPr lang="en-US" sz="1400" kern="1200">
              <a:latin typeface="Calibri"/>
              <a:ea typeface="Calibri"/>
              <a:cs typeface="Calibri"/>
            </a:rPr>
            <a:t>Lengthen overall part lifespan</a:t>
          </a:r>
        </a:p>
      </dsp:txBody>
      <dsp:txXfrm>
        <a:off x="5866670" y="1874787"/>
        <a:ext cx="1776784" cy="1492499"/>
      </dsp:txXfrm>
    </dsp:sp>
    <dsp:sp modelId="{2F33556F-74A2-4530-85E0-572DFC16C349}">
      <dsp:nvSpPr>
        <dsp:cNvPr id="0" name=""/>
        <dsp:cNvSpPr/>
      </dsp:nvSpPr>
      <dsp:spPr>
        <a:xfrm>
          <a:off x="6381938" y="1178288"/>
          <a:ext cx="746249" cy="74624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81" tIns="12700" rIns="58181" bIns="12700" numCol="1" spcCol="1270" anchor="ctr" anchorCtr="0">
          <a:noAutofit/>
        </a:bodyPr>
        <a:lstStyle/>
        <a:p>
          <a:pPr marL="0" lvl="0" indent="0" algn="ctr" defTabSz="666750">
            <a:lnSpc>
              <a:spcPct val="90000"/>
            </a:lnSpc>
            <a:spcBef>
              <a:spcPct val="0"/>
            </a:spcBef>
            <a:spcAft>
              <a:spcPct val="35000"/>
            </a:spcAft>
            <a:buNone/>
          </a:pPr>
          <a:r>
            <a:rPr lang="en-US" sz="1500" kern="1200"/>
            <a:t>4</a:t>
          </a:r>
        </a:p>
        <a:p>
          <a:pPr marL="0" lvl="0" indent="0" algn="ctr" defTabSz="666750">
            <a:lnSpc>
              <a:spcPct val="90000"/>
            </a:lnSpc>
            <a:spcBef>
              <a:spcPct val="0"/>
            </a:spcBef>
            <a:spcAft>
              <a:spcPct val="35000"/>
            </a:spcAft>
            <a:buNone/>
          </a:pPr>
          <a:endParaRPr lang="en-US" sz="1500" kern="1200"/>
        </a:p>
      </dsp:txBody>
      <dsp:txXfrm>
        <a:off x="6491224" y="1287574"/>
        <a:ext cx="527677" cy="527677"/>
      </dsp:txXfrm>
    </dsp:sp>
    <dsp:sp modelId="{82E7C72F-9A0B-4A32-AC36-C3D585DB9C57}">
      <dsp:nvSpPr>
        <dsp:cNvPr id="0" name=""/>
        <dsp:cNvSpPr/>
      </dsp:nvSpPr>
      <dsp:spPr>
        <a:xfrm>
          <a:off x="5866670" y="3416964"/>
          <a:ext cx="177678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257BF-EDB5-4816-B96E-F5D17EB6AED2}">
      <dsp:nvSpPr>
        <dsp:cNvPr id="0" name=""/>
        <dsp:cNvSpPr/>
      </dsp:nvSpPr>
      <dsp:spPr>
        <a:xfrm>
          <a:off x="7821133" y="929538"/>
          <a:ext cx="1776784" cy="2487498"/>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525" tIns="330200" rIns="138525" bIns="330200" numCol="1" spcCol="1270" anchor="t" anchorCtr="0">
          <a:noAutofit/>
        </a:bodyPr>
        <a:lstStyle/>
        <a:p>
          <a:pPr marL="0" lvl="0" indent="0" algn="l" defTabSz="622300" rtl="0">
            <a:lnSpc>
              <a:spcPct val="90000"/>
            </a:lnSpc>
            <a:spcBef>
              <a:spcPct val="0"/>
            </a:spcBef>
            <a:spcAft>
              <a:spcPct val="35000"/>
            </a:spcAft>
            <a:buNone/>
          </a:pPr>
          <a:r>
            <a:rPr lang="en-US" sz="1400" kern="1200">
              <a:latin typeface="Calibri"/>
              <a:ea typeface="Calibri"/>
              <a:cs typeface="Calibri"/>
            </a:rPr>
            <a:t>Ease of manufacturing</a:t>
          </a:r>
        </a:p>
      </dsp:txBody>
      <dsp:txXfrm>
        <a:off x="7821133" y="1874787"/>
        <a:ext cx="1776784" cy="1492499"/>
      </dsp:txXfrm>
    </dsp:sp>
    <dsp:sp modelId="{96A7A0D0-C7E0-4F10-AE3A-424E99F2B698}">
      <dsp:nvSpPr>
        <dsp:cNvPr id="0" name=""/>
        <dsp:cNvSpPr/>
      </dsp:nvSpPr>
      <dsp:spPr>
        <a:xfrm>
          <a:off x="8336401" y="1178288"/>
          <a:ext cx="746249" cy="74624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181" tIns="12700" rIns="58181" bIns="12700" numCol="1" spcCol="1270" anchor="ctr" anchorCtr="0">
          <a:noAutofit/>
        </a:bodyPr>
        <a:lstStyle/>
        <a:p>
          <a:pPr marL="0" lvl="0" indent="0" algn="ctr" defTabSz="666750">
            <a:lnSpc>
              <a:spcPct val="90000"/>
            </a:lnSpc>
            <a:spcBef>
              <a:spcPct val="0"/>
            </a:spcBef>
            <a:spcAft>
              <a:spcPct val="35000"/>
            </a:spcAft>
            <a:buNone/>
          </a:pPr>
          <a:r>
            <a:rPr lang="en-US" sz="1500" kern="1200"/>
            <a:t>5</a:t>
          </a:r>
        </a:p>
        <a:p>
          <a:pPr marL="0" lvl="0" indent="0" algn="ctr" defTabSz="666750">
            <a:lnSpc>
              <a:spcPct val="90000"/>
            </a:lnSpc>
            <a:spcBef>
              <a:spcPct val="0"/>
            </a:spcBef>
            <a:spcAft>
              <a:spcPct val="35000"/>
            </a:spcAft>
            <a:buNone/>
          </a:pPr>
          <a:endParaRPr lang="en-US" sz="1500" kern="1200"/>
        </a:p>
      </dsp:txBody>
      <dsp:txXfrm>
        <a:off x="8445687" y="1287574"/>
        <a:ext cx="527677" cy="527677"/>
      </dsp:txXfrm>
    </dsp:sp>
    <dsp:sp modelId="{30E0B6F7-F10A-4848-A08E-791F576155C8}">
      <dsp:nvSpPr>
        <dsp:cNvPr id="0" name=""/>
        <dsp:cNvSpPr/>
      </dsp:nvSpPr>
      <dsp:spPr>
        <a:xfrm>
          <a:off x="7821133" y="3416964"/>
          <a:ext cx="1776784"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1DE1-19A9-4DD9-9677-9746D914C754}">
      <dsp:nvSpPr>
        <dsp:cNvPr id="0" name=""/>
        <dsp:cNvSpPr/>
      </dsp:nvSpPr>
      <dsp:spPr>
        <a:xfrm>
          <a:off x="0"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cs typeface="Calibri"/>
            </a:rPr>
            <a:t>What</a:t>
          </a:r>
          <a:r>
            <a:rPr lang="en-US" sz="2300" b="0" kern="1200">
              <a:latin typeface="Calibri"/>
              <a:cs typeface="Calibri"/>
            </a:rPr>
            <a:t> do you want us to do</a:t>
          </a:r>
          <a:endParaRPr lang="en-US" sz="2300" b="1" kern="1200">
            <a:latin typeface="Calibri"/>
            <a:cs typeface="Calibri"/>
          </a:endParaRPr>
        </a:p>
      </dsp:txBody>
      <dsp:txXfrm>
        <a:off x="0" y="918255"/>
        <a:ext cx="3035148" cy="1821088"/>
      </dsp:txXfrm>
    </dsp:sp>
    <dsp:sp modelId="{22F418B5-726D-4D91-BE41-9A56BDCE2EFF}">
      <dsp:nvSpPr>
        <dsp:cNvPr id="0" name=""/>
        <dsp:cNvSpPr/>
      </dsp:nvSpPr>
      <dsp:spPr>
        <a:xfrm>
          <a:off x="3338662"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cs typeface="Calibri"/>
            </a:rPr>
            <a:t>Improve upon the current Exactech’s design  </a:t>
          </a:r>
          <a:endParaRPr lang="en-US" sz="2300" b="1" kern="1200">
            <a:latin typeface="Calibri"/>
            <a:cs typeface="Calibri"/>
          </a:endParaRPr>
        </a:p>
      </dsp:txBody>
      <dsp:txXfrm>
        <a:off x="3338662" y="918255"/>
        <a:ext cx="3035148" cy="1821088"/>
      </dsp:txXfrm>
    </dsp:sp>
    <dsp:sp modelId="{E2AAF3E4-AC72-4D2B-8D14-8A5C09FFD150}">
      <dsp:nvSpPr>
        <dsp:cNvPr id="0" name=""/>
        <dsp:cNvSpPr/>
      </dsp:nvSpPr>
      <dsp:spPr>
        <a:xfrm>
          <a:off x="6677325"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a:cs typeface="Calibri"/>
            </a:rPr>
            <a:t>Properly</a:t>
          </a:r>
          <a:r>
            <a:rPr lang="en-US" sz="2300" b="0" kern="1200">
              <a:latin typeface="Calibri"/>
              <a:cs typeface="Calibri"/>
            </a:rPr>
            <a:t> understand current limitations and defects and improve the design</a:t>
          </a:r>
          <a:endParaRPr lang="en-US" sz="2300" b="1" kern="1200">
            <a:latin typeface="Calibri"/>
            <a:cs typeface="Calibri"/>
          </a:endParaRPr>
        </a:p>
      </dsp:txBody>
      <dsp:txXfrm>
        <a:off x="6677325" y="918255"/>
        <a:ext cx="3035148" cy="1821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28557-9A1C-404F-A202-C622131DAFD2}">
      <dsp:nvSpPr>
        <dsp:cNvPr id="0" name=""/>
        <dsp:cNvSpPr/>
      </dsp:nvSpPr>
      <dsp:spPr>
        <a:xfrm>
          <a:off x="0"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0" kern="1200">
              <a:latin typeface="Calibri"/>
              <a:ea typeface="Calibri"/>
              <a:cs typeface="Calibri"/>
            </a:rPr>
            <a:t>What are the current design’s causes of failure</a:t>
          </a:r>
        </a:p>
      </dsp:txBody>
      <dsp:txXfrm>
        <a:off x="0" y="918255"/>
        <a:ext cx="3035148" cy="1821088"/>
      </dsp:txXfrm>
    </dsp:sp>
    <dsp:sp modelId="{4655F82F-AA00-4FAF-A7F3-E58E5D6E443B}">
      <dsp:nvSpPr>
        <dsp:cNvPr id="0" name=""/>
        <dsp:cNvSpPr/>
      </dsp:nvSpPr>
      <dsp:spPr>
        <a:xfrm>
          <a:off x="3338662"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a:ea typeface="Calibri"/>
              <a:cs typeface="Calibri"/>
            </a:rPr>
            <a:t>Rocking and shear stress</a:t>
          </a:r>
          <a:endParaRPr lang="en-US" sz="2800" b="1" kern="1200">
            <a:latin typeface="Calibri"/>
            <a:ea typeface="Calibri"/>
            <a:cs typeface="Calibri"/>
          </a:endParaRPr>
        </a:p>
      </dsp:txBody>
      <dsp:txXfrm>
        <a:off x="3338662" y="918255"/>
        <a:ext cx="3035148" cy="1821088"/>
      </dsp:txXfrm>
    </dsp:sp>
    <dsp:sp modelId="{950BD163-B7AE-4DD4-AD6F-0E20F54357F1}">
      <dsp:nvSpPr>
        <dsp:cNvPr id="0" name=""/>
        <dsp:cNvSpPr/>
      </dsp:nvSpPr>
      <dsp:spPr>
        <a:xfrm>
          <a:off x="6677325"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a:ea typeface="Calibri"/>
              <a:cs typeface="Calibri"/>
            </a:rPr>
            <a:t>Increase</a:t>
          </a:r>
          <a:r>
            <a:rPr lang="en-US" sz="2800" b="0" kern="1200">
              <a:latin typeface="Calibri"/>
              <a:ea typeface="Calibri"/>
              <a:cs typeface="Calibri"/>
            </a:rPr>
            <a:t> strength of the interface between bone and implant</a:t>
          </a:r>
          <a:endParaRPr lang="en-US" sz="2800" b="1" kern="1200">
            <a:latin typeface="Calibri"/>
            <a:ea typeface="Calibri"/>
            <a:cs typeface="Calibri"/>
          </a:endParaRPr>
        </a:p>
      </dsp:txBody>
      <dsp:txXfrm>
        <a:off x="6677325" y="918255"/>
        <a:ext cx="3035148" cy="18210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C9493-0ABE-4508-96DE-59DA77000051}">
      <dsp:nvSpPr>
        <dsp:cNvPr id="0" name=""/>
        <dsp:cNvSpPr/>
      </dsp:nvSpPr>
      <dsp:spPr>
        <a:xfrm>
          <a:off x="0"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0" kern="1200">
              <a:latin typeface="Calibri"/>
              <a:ea typeface="Calibri"/>
              <a:cs typeface="Calibri"/>
            </a:rPr>
            <a:t>Can cement or epoxy be used to secure the implant to the bone</a:t>
          </a:r>
        </a:p>
      </dsp:txBody>
      <dsp:txXfrm>
        <a:off x="0" y="918255"/>
        <a:ext cx="3035148" cy="1821088"/>
      </dsp:txXfrm>
    </dsp:sp>
    <dsp:sp modelId="{F0C2776B-32D5-4957-9B92-860735C03C13}">
      <dsp:nvSpPr>
        <dsp:cNvPr id="0" name=""/>
        <dsp:cNvSpPr/>
      </dsp:nvSpPr>
      <dsp:spPr>
        <a:xfrm>
          <a:off x="3338662"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ea typeface="Calibri"/>
              <a:cs typeface="Calibri"/>
            </a:rPr>
            <a:t>No due to revision surgeries. The cement and implant can't always be removed</a:t>
          </a:r>
          <a:endParaRPr lang="en-US" sz="2400" b="1" kern="1200">
            <a:latin typeface="Calibri"/>
            <a:ea typeface="Calibri"/>
            <a:cs typeface="Calibri"/>
          </a:endParaRPr>
        </a:p>
      </dsp:txBody>
      <dsp:txXfrm>
        <a:off x="3338662" y="918255"/>
        <a:ext cx="3035148" cy="1821088"/>
      </dsp:txXfrm>
    </dsp:sp>
    <dsp:sp modelId="{25C181B1-905C-4BFF-834E-B3B67686F864}">
      <dsp:nvSpPr>
        <dsp:cNvPr id="0" name=""/>
        <dsp:cNvSpPr/>
      </dsp:nvSpPr>
      <dsp:spPr>
        <a:xfrm>
          <a:off x="6677325" y="918255"/>
          <a:ext cx="3035148" cy="1821088"/>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ea typeface="Calibri"/>
              <a:cs typeface="Calibri"/>
            </a:rPr>
            <a:t>Exclude</a:t>
          </a:r>
          <a:r>
            <a:rPr lang="en-US" sz="2400" b="0" kern="1200">
              <a:latin typeface="Calibri"/>
              <a:ea typeface="Calibri"/>
              <a:cs typeface="Calibri"/>
            </a:rPr>
            <a:t> all non-reversible instillation methods</a:t>
          </a:r>
          <a:endParaRPr lang="en-US" sz="2400" b="1" kern="1200">
            <a:latin typeface="Calibri"/>
            <a:ea typeface="Calibri"/>
            <a:cs typeface="Calibri"/>
          </a:endParaRPr>
        </a:p>
      </dsp:txBody>
      <dsp:txXfrm>
        <a:off x="6677325" y="918255"/>
        <a:ext cx="3035148" cy="18210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9D35-EC2B-4D89-8C4E-6E504A9D9DBF}">
      <dsp:nvSpPr>
        <dsp:cNvPr id="0" name=""/>
        <dsp:cNvSpPr/>
      </dsp:nvSpPr>
      <dsp:spPr>
        <a:xfrm>
          <a:off x="4584714" y="1517129"/>
          <a:ext cx="187975" cy="576456"/>
        </a:xfrm>
        <a:custGeom>
          <a:avLst/>
          <a:gdLst/>
          <a:ahLst/>
          <a:cxnLst/>
          <a:rect l="0" t="0" r="0" b="0"/>
          <a:pathLst>
            <a:path>
              <a:moveTo>
                <a:pt x="0" y="0"/>
              </a:moveTo>
              <a:lnTo>
                <a:pt x="0" y="576456"/>
              </a:lnTo>
              <a:lnTo>
                <a:pt x="187975" y="57645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3D590D-F98F-4A60-A235-D1C8F2C727A7}">
      <dsp:nvSpPr>
        <dsp:cNvPr id="0" name=""/>
        <dsp:cNvSpPr/>
      </dsp:nvSpPr>
      <dsp:spPr>
        <a:xfrm>
          <a:off x="3569649" y="627381"/>
          <a:ext cx="1516332" cy="263165"/>
        </a:xfrm>
        <a:custGeom>
          <a:avLst/>
          <a:gdLst/>
          <a:ahLst/>
          <a:cxnLst/>
          <a:rect l="0" t="0" r="0" b="0"/>
          <a:pathLst>
            <a:path>
              <a:moveTo>
                <a:pt x="0" y="0"/>
              </a:moveTo>
              <a:lnTo>
                <a:pt x="0" y="131582"/>
              </a:lnTo>
              <a:lnTo>
                <a:pt x="1516332" y="131582"/>
              </a:lnTo>
              <a:lnTo>
                <a:pt x="1516332" y="2631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127214-E0B6-46C8-9AC8-D4D53DAD27DD}">
      <dsp:nvSpPr>
        <dsp:cNvPr id="0" name=""/>
        <dsp:cNvSpPr/>
      </dsp:nvSpPr>
      <dsp:spPr>
        <a:xfrm>
          <a:off x="3068382" y="1517129"/>
          <a:ext cx="187975" cy="576456"/>
        </a:xfrm>
        <a:custGeom>
          <a:avLst/>
          <a:gdLst/>
          <a:ahLst/>
          <a:cxnLst/>
          <a:rect l="0" t="0" r="0" b="0"/>
          <a:pathLst>
            <a:path>
              <a:moveTo>
                <a:pt x="0" y="0"/>
              </a:moveTo>
              <a:lnTo>
                <a:pt x="0" y="576456"/>
              </a:lnTo>
              <a:lnTo>
                <a:pt x="187975" y="57645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3ECA7-7653-44B8-A17A-E8C903E82B8C}">
      <dsp:nvSpPr>
        <dsp:cNvPr id="0" name=""/>
        <dsp:cNvSpPr/>
      </dsp:nvSpPr>
      <dsp:spPr>
        <a:xfrm>
          <a:off x="3523929" y="627381"/>
          <a:ext cx="91440" cy="263165"/>
        </a:xfrm>
        <a:custGeom>
          <a:avLst/>
          <a:gdLst/>
          <a:ahLst/>
          <a:cxnLst/>
          <a:rect l="0" t="0" r="0" b="0"/>
          <a:pathLst>
            <a:path>
              <a:moveTo>
                <a:pt x="45720" y="0"/>
              </a:moveTo>
              <a:lnTo>
                <a:pt x="45720" y="2631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1432DE-6AA0-4966-A923-E64CBE46B40E}">
      <dsp:nvSpPr>
        <dsp:cNvPr id="0" name=""/>
        <dsp:cNvSpPr/>
      </dsp:nvSpPr>
      <dsp:spPr>
        <a:xfrm>
          <a:off x="1552050" y="2406878"/>
          <a:ext cx="187975" cy="2041427"/>
        </a:xfrm>
        <a:custGeom>
          <a:avLst/>
          <a:gdLst/>
          <a:ahLst/>
          <a:cxnLst/>
          <a:rect l="0" t="0" r="0" b="0"/>
          <a:pathLst>
            <a:path>
              <a:moveTo>
                <a:pt x="0" y="0"/>
              </a:moveTo>
              <a:lnTo>
                <a:pt x="0" y="2041427"/>
              </a:lnTo>
              <a:lnTo>
                <a:pt x="187975" y="204142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7CFB-52CA-497E-9413-CADCFE624671}">
      <dsp:nvSpPr>
        <dsp:cNvPr id="0" name=""/>
        <dsp:cNvSpPr/>
      </dsp:nvSpPr>
      <dsp:spPr>
        <a:xfrm>
          <a:off x="1552050" y="2406878"/>
          <a:ext cx="187975" cy="1238172"/>
        </a:xfrm>
        <a:custGeom>
          <a:avLst/>
          <a:gdLst/>
          <a:ahLst/>
          <a:cxnLst/>
          <a:rect l="0" t="0" r="0" b="0"/>
          <a:pathLst>
            <a:path>
              <a:moveTo>
                <a:pt x="0" y="0"/>
              </a:moveTo>
              <a:lnTo>
                <a:pt x="0" y="1238172"/>
              </a:lnTo>
              <a:lnTo>
                <a:pt x="187975" y="123817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0E9AF-9807-4A04-ADA8-0A6872D8E10E}">
      <dsp:nvSpPr>
        <dsp:cNvPr id="0" name=""/>
        <dsp:cNvSpPr/>
      </dsp:nvSpPr>
      <dsp:spPr>
        <a:xfrm>
          <a:off x="1552050" y="2406878"/>
          <a:ext cx="187975" cy="444874"/>
        </a:xfrm>
        <a:custGeom>
          <a:avLst/>
          <a:gdLst/>
          <a:ahLst/>
          <a:cxnLst/>
          <a:rect l="0" t="0" r="0" b="0"/>
          <a:pathLst>
            <a:path>
              <a:moveTo>
                <a:pt x="0" y="0"/>
              </a:moveTo>
              <a:lnTo>
                <a:pt x="0" y="444874"/>
              </a:lnTo>
              <a:lnTo>
                <a:pt x="187975" y="44487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99649-B49D-444A-97CF-33B7AF9EF2F4}">
      <dsp:nvSpPr>
        <dsp:cNvPr id="0" name=""/>
        <dsp:cNvSpPr/>
      </dsp:nvSpPr>
      <dsp:spPr>
        <a:xfrm>
          <a:off x="2007597" y="1517129"/>
          <a:ext cx="91440" cy="263165"/>
        </a:xfrm>
        <a:custGeom>
          <a:avLst/>
          <a:gdLst/>
          <a:ahLst/>
          <a:cxnLst/>
          <a:rect l="0" t="0" r="0" b="0"/>
          <a:pathLst>
            <a:path>
              <a:moveTo>
                <a:pt x="45720" y="0"/>
              </a:moveTo>
              <a:lnTo>
                <a:pt x="45720" y="26316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2FFCF-F8DB-45E3-91F6-DC03323FBEFC}">
      <dsp:nvSpPr>
        <dsp:cNvPr id="0" name=""/>
        <dsp:cNvSpPr/>
      </dsp:nvSpPr>
      <dsp:spPr>
        <a:xfrm>
          <a:off x="2053317" y="627381"/>
          <a:ext cx="1516332" cy="263165"/>
        </a:xfrm>
        <a:custGeom>
          <a:avLst/>
          <a:gdLst/>
          <a:ahLst/>
          <a:cxnLst/>
          <a:rect l="0" t="0" r="0" b="0"/>
          <a:pathLst>
            <a:path>
              <a:moveTo>
                <a:pt x="1516332" y="0"/>
              </a:moveTo>
              <a:lnTo>
                <a:pt x="1516332" y="131582"/>
              </a:lnTo>
              <a:lnTo>
                <a:pt x="0" y="131582"/>
              </a:lnTo>
              <a:lnTo>
                <a:pt x="0" y="2631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91909-EA23-406E-95E0-582117256FB6}">
      <dsp:nvSpPr>
        <dsp:cNvPr id="0" name=""/>
        <dsp:cNvSpPr/>
      </dsp:nvSpPr>
      <dsp:spPr>
        <a:xfrm>
          <a:off x="2943066" y="797"/>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Reversible Stemless Shoulder Implant</a:t>
          </a:r>
        </a:p>
      </dsp:txBody>
      <dsp:txXfrm>
        <a:off x="2943066" y="797"/>
        <a:ext cx="1253167" cy="626583"/>
      </dsp:txXfrm>
    </dsp:sp>
    <dsp:sp modelId="{2B537050-D05E-4B58-B30C-E2992941DF72}">
      <dsp:nvSpPr>
        <dsp:cNvPr id="0" name=""/>
        <dsp:cNvSpPr/>
      </dsp:nvSpPr>
      <dsp:spPr>
        <a:xfrm>
          <a:off x="1426734" y="890546"/>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Stability</a:t>
          </a:r>
        </a:p>
      </dsp:txBody>
      <dsp:txXfrm>
        <a:off x="1426734" y="890546"/>
        <a:ext cx="1253167" cy="626583"/>
      </dsp:txXfrm>
    </dsp:sp>
    <dsp:sp modelId="{6CD70D4F-59AF-4834-A727-07D697C5D7C9}">
      <dsp:nvSpPr>
        <dsp:cNvPr id="0" name=""/>
        <dsp:cNvSpPr/>
      </dsp:nvSpPr>
      <dsp:spPr>
        <a:xfrm>
          <a:off x="1426734" y="1780294"/>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Hold shoulder</a:t>
          </a:r>
        </a:p>
      </dsp:txBody>
      <dsp:txXfrm>
        <a:off x="1426734" y="1780294"/>
        <a:ext cx="1253167" cy="626583"/>
      </dsp:txXfrm>
    </dsp:sp>
    <dsp:sp modelId="{3DD88A57-8CA0-4571-B10C-E052382C4C8F}">
      <dsp:nvSpPr>
        <dsp:cNvPr id="0" name=""/>
        <dsp:cNvSpPr/>
      </dsp:nvSpPr>
      <dsp:spPr>
        <a:xfrm>
          <a:off x="1740025" y="2538460"/>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Resist Rocking moments</a:t>
          </a:r>
        </a:p>
      </dsp:txBody>
      <dsp:txXfrm>
        <a:off x="1740025" y="2538460"/>
        <a:ext cx="1253167" cy="626583"/>
      </dsp:txXfrm>
    </dsp:sp>
    <dsp:sp modelId="{BFE6BA2E-BC73-4C58-B21E-56406CF4CBA6}">
      <dsp:nvSpPr>
        <dsp:cNvPr id="0" name=""/>
        <dsp:cNvSpPr/>
      </dsp:nvSpPr>
      <dsp:spPr>
        <a:xfrm>
          <a:off x="1740025" y="3331759"/>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Resist Shear forces</a:t>
          </a:r>
        </a:p>
      </dsp:txBody>
      <dsp:txXfrm>
        <a:off x="1740025" y="3331759"/>
        <a:ext cx="1253167" cy="626583"/>
      </dsp:txXfrm>
    </dsp:sp>
    <dsp:sp modelId="{BB073B3E-DFAE-4C44-80A6-C77F31E47CDA}">
      <dsp:nvSpPr>
        <dsp:cNvPr id="0" name=""/>
        <dsp:cNvSpPr/>
      </dsp:nvSpPr>
      <dsp:spPr>
        <a:xfrm>
          <a:off x="1740025" y="4135014"/>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Resist Torque</a:t>
          </a:r>
        </a:p>
      </dsp:txBody>
      <dsp:txXfrm>
        <a:off x="1740025" y="4135014"/>
        <a:ext cx="1253167" cy="626583"/>
      </dsp:txXfrm>
    </dsp:sp>
    <dsp:sp modelId="{C92520BF-A9A6-49F3-A543-8496676A9F0A}">
      <dsp:nvSpPr>
        <dsp:cNvPr id="0" name=""/>
        <dsp:cNvSpPr/>
      </dsp:nvSpPr>
      <dsp:spPr>
        <a:xfrm>
          <a:off x="2943066" y="890546"/>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Ergonomics</a:t>
          </a:r>
        </a:p>
      </dsp:txBody>
      <dsp:txXfrm>
        <a:off x="2943066" y="890546"/>
        <a:ext cx="1253167" cy="626583"/>
      </dsp:txXfrm>
    </dsp:sp>
    <dsp:sp modelId="{C230B8D8-AA76-4450-8A0D-9A0CB33EF8B4}">
      <dsp:nvSpPr>
        <dsp:cNvPr id="0" name=""/>
        <dsp:cNvSpPr/>
      </dsp:nvSpPr>
      <dsp:spPr>
        <a:xfrm>
          <a:off x="3256357" y="1780294"/>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Easier to implant</a:t>
          </a:r>
        </a:p>
      </dsp:txBody>
      <dsp:txXfrm>
        <a:off x="3256357" y="1780294"/>
        <a:ext cx="1253167" cy="626583"/>
      </dsp:txXfrm>
    </dsp:sp>
    <dsp:sp modelId="{4A81F042-B307-47BB-B82D-5F2380DCF05E}">
      <dsp:nvSpPr>
        <dsp:cNvPr id="0" name=""/>
        <dsp:cNvSpPr/>
      </dsp:nvSpPr>
      <dsp:spPr>
        <a:xfrm>
          <a:off x="4459398" y="890546"/>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Adaptable</a:t>
          </a:r>
        </a:p>
      </dsp:txBody>
      <dsp:txXfrm>
        <a:off x="4459398" y="890546"/>
        <a:ext cx="1253167" cy="626583"/>
      </dsp:txXfrm>
    </dsp:sp>
    <dsp:sp modelId="{0038833A-B3D4-4909-82EE-975815610019}">
      <dsp:nvSpPr>
        <dsp:cNvPr id="0" name=""/>
        <dsp:cNvSpPr/>
      </dsp:nvSpPr>
      <dsp:spPr>
        <a:xfrm>
          <a:off x="4772689" y="1780294"/>
          <a:ext cx="1253167" cy="62658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Variable sized implants</a:t>
          </a:r>
        </a:p>
      </dsp:txBody>
      <dsp:txXfrm>
        <a:off x="4772689" y="1780294"/>
        <a:ext cx="1253167" cy="626583"/>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this is team 1x2 working with Exactech </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67201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3358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Exactech Global Medical Device Company</a:t>
            </a:r>
          </a:p>
        </p:txBody>
      </p:sp>
      <p:sp>
        <p:nvSpPr>
          <p:cNvPr id="4" name="Slide Number Placeholder 3"/>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1195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customer needs were gathered during a Microsoft Teams meeting with Tom Vanasse, liaison engineer at Exactech. When questioned he supplied a statement that better defined his expectations for our work. After this, an interpretation was generated to help define the construct that is the project. Altogether, these interpretations give vital information on what will be designed and tested but do not define specifically how. This serves to help define the problem while not limiting the team to any singular solution. The most important takeaway from this section is the need for a proper testing method to better understand the current modes of failure, and secondly, a design that is better than the current Exactech model.</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75612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customer needs were gathered during a Microsoft Teams meeting with Tom Vanasse, liaison engineer at Exactech. When questioned he supplied a statement that better defined his expectations for our work. After this, an interpretation was generated to help define the construct that is the project. Altogether, these interpretations give vital information on what will be designed and tested but do not define specifically how. This serves to help define the problem while not limiting the team to any singular solution. The most important takeaway from this section is the need for a proper testing method to better understand the current modes of failure, and secondly, a design that is better than the current Exactech model.</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827553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customer needs were gathered during a Microsoft Teams meeting with Tom Vanasse, liaison engineer at Exactech. When questioned he supplied a statement that better defined his expectations for our work. After this, an interpretation was generated to help define the construct that is the project. Altogether, these interpretations give vital information on what will be designed and tested but do not define specifically how. This serves to help define the problem while not limiting the team to any singular solution. The most important takeaway from this section is the need for a proper testing method to better understand the current modes of failure, and secondly, a design that is better than the current Exactech model.</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83729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Reversible stemless shoulder implants are better, they are better for the surgeon, the patient, the wallet, they are better all around, however, there is a flaw. By investigating the situation and the way in which the current design fails we can gather valuable data about the actual causes of failure. The best way to do that is by manipulating the current design until repeatable failure can be achieved in the same manner as that found in current use. Armed with our testing method we can then validate the design by comparing it to the current Exactech design equivalent.</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3875928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3/2/24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22860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3/2/24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3/2/24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3/2/24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3/2/24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3/2/24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3/2/24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3/2/24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3/2/24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3/2/24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3/2/24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6" r:id="rId3"/>
    <p:sldLayoutId id="2147483687" r:id="rId4"/>
    <p:sldLayoutId id="2147483685" r:id="rId5"/>
    <p:sldLayoutId id="2147483684" r:id="rId6"/>
    <p:sldLayoutId id="2147483662" r:id="rId7"/>
    <p:sldLayoutId id="2147483663" r:id="rId8"/>
    <p:sldLayoutId id="2147483660" r:id="rId9"/>
    <p:sldLayoutId id="2147483664" r:id="rId10"/>
    <p:sldLayoutId id="2147483688" r:id="rId11"/>
    <p:sldLayoutId id="2147483661" r:id="rId12"/>
    <p:sldLayoutId id="2147483689" r:id="rId13"/>
    <p:sldLayoutId id="2147483680"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3/2/24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160;https:/www.exac.com/extremities/equinoxe-reverse-system/" TargetMode="External"/><Relationship Id="rId2" Type="http://schemas.openxmlformats.org/officeDocument/2006/relationships/hyperlink" Target="http://www.exac.com" TargetMode="External"/><Relationship Id="rId1" Type="http://schemas.openxmlformats.org/officeDocument/2006/relationships/slideLayout" Target="../slideLayouts/slideLayout2.xml"/><Relationship Id="rId6" Type="http://schemas.openxmlformats.org/officeDocument/2006/relationships/hyperlink" Target="http://josephbermanmd.com/anatomy-of-the-shoulder/shoulder-bones/" TargetMode="External"/><Relationship Id="rId5" Type="http://schemas.openxmlformats.org/officeDocument/2006/relationships/hyperlink" Target="https://drmcclintock.com/pros-and-cons-of-reverse-shoulder-replacement-surgery/" TargetMode="External"/><Relationship Id="rId4" Type="http://schemas.openxmlformats.org/officeDocument/2006/relationships/hyperlink" Target="https://shoulderinnovations.com/total-shoulder-replacement-surger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2A_4B72410F.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20_274B91F.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793623" y="2633615"/>
            <a:ext cx="9144000" cy="768096"/>
          </a:xfrm>
        </p:spPr>
        <p:txBody>
          <a:bodyPr/>
          <a:lstStyle/>
          <a:p>
            <a:r>
              <a:rPr lang="en-US">
                <a:latin typeface="Arial"/>
                <a:cs typeface="Arial"/>
              </a:rPr>
              <a:t>Reversible Stemless Shoulder Arthroplasty</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404473"/>
            <a:ext cx="9144000" cy="768096"/>
          </a:xfrm>
        </p:spPr>
        <p:txBody>
          <a:bodyPr/>
          <a:lstStyle/>
          <a:p>
            <a:r>
              <a:rPr lang="en-US"/>
              <a:t>Team 1x2</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138430"/>
            <a:ext cx="9144000" cy="484632"/>
          </a:xfrm>
        </p:spPr>
        <p:txBody>
          <a:bodyPr/>
          <a:lstStyle/>
          <a:p>
            <a:r>
              <a:rPr lang="en-US" b="1">
                <a:latin typeface="Arial"/>
                <a:cs typeface="Arial"/>
              </a:rPr>
              <a:t>10/17/23</a:t>
            </a:r>
            <a:endParaRPr lang="en-US" b="1"/>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D277D1-7C9A-E17A-C1FB-9DA40EE4C5F7}"/>
              </a:ext>
            </a:extLst>
          </p:cNvPr>
          <p:cNvSpPr>
            <a:spLocks noGrp="1"/>
          </p:cNvSpPr>
          <p:nvPr>
            <p:ph idx="1"/>
          </p:nvPr>
        </p:nvSpPr>
        <p:spPr/>
        <p:txBody>
          <a:bodyPr vert="horz" lIns="0" tIns="0" rIns="0" bIns="0" rtlCol="0" anchor="t">
            <a:noAutofit/>
          </a:bodyPr>
          <a:lstStyle/>
          <a:p>
            <a:r>
              <a:rPr lang="en-US">
                <a:cs typeface="Calibri"/>
              </a:rPr>
              <a:t>Current designs and CAD models will be provided by Exactech and will be used as a base design model for iterative testing</a:t>
            </a:r>
          </a:p>
          <a:p>
            <a:r>
              <a:rPr lang="en-US">
                <a:cs typeface="Calibri"/>
              </a:rPr>
              <a:t>All substitutive methods of testing designs will be indicative of human bone and the loads experience by patients in common daily activities</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B496555-88DB-84D2-D1F1-5457262B94D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71447F24-4C51-06B0-7D06-D9A652A88FA0}"/>
              </a:ext>
            </a:extLst>
          </p:cNvPr>
          <p:cNvSpPr>
            <a:spLocks noGrp="1"/>
          </p:cNvSpPr>
          <p:nvPr>
            <p:ph type="title"/>
          </p:nvPr>
        </p:nvSpPr>
        <p:spPr/>
        <p:txBody>
          <a:bodyPr/>
          <a:lstStyle/>
          <a:p>
            <a:r>
              <a:rPr lang="en-US"/>
              <a:t>Assumptions</a:t>
            </a:r>
          </a:p>
        </p:txBody>
      </p:sp>
      <p:sp>
        <p:nvSpPr>
          <p:cNvPr id="6" name="TextBox 5">
            <a:extLst>
              <a:ext uri="{FF2B5EF4-FFF2-40B4-BE49-F238E27FC236}">
                <a16:creationId xmlns:a16="http://schemas.microsoft.com/office/drawing/2014/main" id="{D931DCBC-E9F9-85AE-6A40-B40388E416F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411364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BF79B0-DA9F-058F-892B-971EEC91E9F7}"/>
              </a:ext>
            </a:extLst>
          </p:cNvPr>
          <p:cNvSpPr>
            <a:spLocks noGrp="1"/>
          </p:cNvSpPr>
          <p:nvPr>
            <p:ph idx="1"/>
          </p:nvPr>
        </p:nvSpPr>
        <p:spPr/>
        <p:txBody>
          <a:bodyPr/>
          <a:lstStyle/>
          <a:p>
            <a:r>
              <a:rPr lang="en-US"/>
              <a:t>Dr. Shayne McConomy</a:t>
            </a:r>
          </a:p>
          <a:p>
            <a:r>
              <a:rPr lang="en-US"/>
              <a:t>Dr. Stephan Acre</a:t>
            </a:r>
          </a:p>
          <a:p>
            <a:r>
              <a:rPr lang="en-US"/>
              <a:t>Cameron Barnes</a:t>
            </a:r>
          </a:p>
          <a:p>
            <a:r>
              <a:rPr lang="en-US"/>
              <a:t>Michael Dina</a:t>
            </a:r>
          </a:p>
          <a:p>
            <a:r>
              <a:rPr lang="en-US"/>
              <a:t>Tyler Ince-Ingram</a:t>
            </a:r>
          </a:p>
          <a:p>
            <a:r>
              <a:rPr lang="en-US"/>
              <a:t>Caleb Ward</a:t>
            </a:r>
          </a:p>
          <a:p>
            <a:r>
              <a:rPr lang="en-US"/>
              <a:t>Exactech and its representative Tom Vanasse</a:t>
            </a:r>
          </a:p>
          <a:p>
            <a:r>
              <a:rPr lang="en-US"/>
              <a:t>Healthcare organizations</a:t>
            </a:r>
          </a:p>
          <a:p>
            <a:pPr marL="0" indent="0">
              <a:buNone/>
            </a:pPr>
            <a:endParaRPr lang="en-US"/>
          </a:p>
        </p:txBody>
      </p:sp>
      <p:sp>
        <p:nvSpPr>
          <p:cNvPr id="4" name="Slide Number Placeholder 3">
            <a:extLst>
              <a:ext uri="{FF2B5EF4-FFF2-40B4-BE49-F238E27FC236}">
                <a16:creationId xmlns:a16="http://schemas.microsoft.com/office/drawing/2014/main" id="{E52D1FC9-4671-4059-1561-FE7A487E6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B48EE48A-918E-80CE-7A7C-9C8152785403}"/>
              </a:ext>
            </a:extLst>
          </p:cNvPr>
          <p:cNvSpPr>
            <a:spLocks noGrp="1"/>
          </p:cNvSpPr>
          <p:nvPr>
            <p:ph type="title"/>
          </p:nvPr>
        </p:nvSpPr>
        <p:spPr/>
        <p:txBody>
          <a:bodyPr/>
          <a:lstStyle/>
          <a:p>
            <a:r>
              <a:rPr lang="en-US"/>
              <a:t>Stakeholders</a:t>
            </a:r>
          </a:p>
        </p:txBody>
      </p:sp>
      <p:sp>
        <p:nvSpPr>
          <p:cNvPr id="6" name="TextBox 5">
            <a:extLst>
              <a:ext uri="{FF2B5EF4-FFF2-40B4-BE49-F238E27FC236}">
                <a16:creationId xmlns:a16="http://schemas.microsoft.com/office/drawing/2014/main" id="{A4A3A8EC-1CF5-3384-5CE1-8DAE8A38413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2483365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DF3B06-CCE1-D1D9-F081-CDF2D71FBC6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BB666C29-934C-C444-5BBC-124F47431FEF}"/>
              </a:ext>
            </a:extLst>
          </p:cNvPr>
          <p:cNvSpPr>
            <a:spLocks noGrp="1"/>
          </p:cNvSpPr>
          <p:nvPr>
            <p:ph type="title"/>
          </p:nvPr>
        </p:nvSpPr>
        <p:spPr/>
        <p:txBody>
          <a:bodyPr/>
          <a:lstStyle/>
          <a:p>
            <a:r>
              <a:rPr lang="en-US"/>
              <a:t>Customer Needs</a:t>
            </a:r>
          </a:p>
        </p:txBody>
      </p:sp>
      <p:graphicFrame>
        <p:nvGraphicFramePr>
          <p:cNvPr id="8" name="Diagram 7">
            <a:extLst>
              <a:ext uri="{FF2B5EF4-FFF2-40B4-BE49-F238E27FC236}">
                <a16:creationId xmlns:a16="http://schemas.microsoft.com/office/drawing/2014/main" id="{D61E3801-6BEA-315A-F1C2-19760BE94DBD}"/>
              </a:ext>
            </a:extLst>
          </p:cNvPr>
          <p:cNvGraphicFramePr/>
          <p:nvPr>
            <p:extLst>
              <p:ext uri="{D42A27DB-BD31-4B8C-83A1-F6EECF244321}">
                <p14:modId xmlns:p14="http://schemas.microsoft.com/office/powerpoint/2010/main" val="3395171769"/>
              </p:ext>
            </p:extLst>
          </p:nvPr>
        </p:nvGraphicFramePr>
        <p:xfrm>
          <a:off x="580571" y="2059819"/>
          <a:ext cx="97124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D20EFC60-8A76-1BD0-D884-E93CDFFCE8D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3149680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DF3B06-CCE1-D1D9-F081-CDF2D71FBC6B}"/>
              </a:ext>
            </a:extLst>
          </p:cNvPr>
          <p:cNvSpPr>
            <a:spLocks noGrp="1"/>
          </p:cNvSpPr>
          <p:nvPr>
            <p:ph type="sldNum" sz="quarter" idx="12"/>
          </p:nvPr>
        </p:nvSpPr>
        <p:spPr/>
        <p:txBody>
          <a:bodyPr/>
          <a:lstStyle/>
          <a:p>
            <a:fld id="{A5AEF524-62EC-C340-82A1-9F47B6C43E55}" type="slidenum">
              <a:rPr lang="en-US" dirty="0" smtClean="0"/>
              <a:t>13</a:t>
            </a:fld>
            <a:endParaRPr lang="en-US"/>
          </a:p>
        </p:txBody>
      </p:sp>
      <p:sp>
        <p:nvSpPr>
          <p:cNvPr id="5" name="Title 4">
            <a:extLst>
              <a:ext uri="{FF2B5EF4-FFF2-40B4-BE49-F238E27FC236}">
                <a16:creationId xmlns:a16="http://schemas.microsoft.com/office/drawing/2014/main" id="{BB666C29-934C-C444-5BBC-124F47431FEF}"/>
              </a:ext>
            </a:extLst>
          </p:cNvPr>
          <p:cNvSpPr>
            <a:spLocks noGrp="1"/>
          </p:cNvSpPr>
          <p:nvPr>
            <p:ph type="title"/>
          </p:nvPr>
        </p:nvSpPr>
        <p:spPr/>
        <p:txBody>
          <a:bodyPr/>
          <a:lstStyle/>
          <a:p>
            <a:r>
              <a:rPr lang="en-US"/>
              <a:t>Customer Needs Continued</a:t>
            </a:r>
          </a:p>
        </p:txBody>
      </p:sp>
      <p:graphicFrame>
        <p:nvGraphicFramePr>
          <p:cNvPr id="8" name="Diagram 7">
            <a:extLst>
              <a:ext uri="{FF2B5EF4-FFF2-40B4-BE49-F238E27FC236}">
                <a16:creationId xmlns:a16="http://schemas.microsoft.com/office/drawing/2014/main" id="{D61E3801-6BEA-315A-F1C2-19760BE94DBD}"/>
              </a:ext>
            </a:extLst>
          </p:cNvPr>
          <p:cNvGraphicFramePr/>
          <p:nvPr>
            <p:extLst>
              <p:ext uri="{D42A27DB-BD31-4B8C-83A1-F6EECF244321}">
                <p14:modId xmlns:p14="http://schemas.microsoft.com/office/powerpoint/2010/main" val="1785815808"/>
              </p:ext>
            </p:extLst>
          </p:nvPr>
        </p:nvGraphicFramePr>
        <p:xfrm>
          <a:off x="580571" y="2059819"/>
          <a:ext cx="97124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BA23E24A-2746-403D-D633-8E28EC68E57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169987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DF3B06-CCE1-D1D9-F081-CDF2D71FBC6B}"/>
              </a:ext>
            </a:extLst>
          </p:cNvPr>
          <p:cNvSpPr>
            <a:spLocks noGrp="1"/>
          </p:cNvSpPr>
          <p:nvPr>
            <p:ph type="sldNum" sz="quarter" idx="12"/>
          </p:nvPr>
        </p:nvSpPr>
        <p:spPr/>
        <p:txBody>
          <a:bodyPr/>
          <a:lstStyle/>
          <a:p>
            <a:fld id="{A5AEF524-62EC-C340-82A1-9F47B6C43E55}" type="slidenum">
              <a:rPr lang="en-US" dirty="0" smtClean="0"/>
              <a:t>14</a:t>
            </a:fld>
            <a:endParaRPr lang="en-US"/>
          </a:p>
        </p:txBody>
      </p:sp>
      <p:sp>
        <p:nvSpPr>
          <p:cNvPr id="5" name="Title 4">
            <a:extLst>
              <a:ext uri="{FF2B5EF4-FFF2-40B4-BE49-F238E27FC236}">
                <a16:creationId xmlns:a16="http://schemas.microsoft.com/office/drawing/2014/main" id="{BB666C29-934C-C444-5BBC-124F47431FEF}"/>
              </a:ext>
            </a:extLst>
          </p:cNvPr>
          <p:cNvSpPr>
            <a:spLocks noGrp="1"/>
          </p:cNvSpPr>
          <p:nvPr>
            <p:ph type="title"/>
          </p:nvPr>
        </p:nvSpPr>
        <p:spPr/>
        <p:txBody>
          <a:bodyPr/>
          <a:lstStyle/>
          <a:p>
            <a:r>
              <a:rPr lang="en-US"/>
              <a:t>Customer Needs Continued</a:t>
            </a:r>
          </a:p>
        </p:txBody>
      </p:sp>
      <p:graphicFrame>
        <p:nvGraphicFramePr>
          <p:cNvPr id="8" name="Diagram 7">
            <a:extLst>
              <a:ext uri="{FF2B5EF4-FFF2-40B4-BE49-F238E27FC236}">
                <a16:creationId xmlns:a16="http://schemas.microsoft.com/office/drawing/2014/main" id="{D61E3801-6BEA-315A-F1C2-19760BE94DBD}"/>
              </a:ext>
            </a:extLst>
          </p:cNvPr>
          <p:cNvGraphicFramePr/>
          <p:nvPr>
            <p:extLst>
              <p:ext uri="{D42A27DB-BD31-4B8C-83A1-F6EECF244321}">
                <p14:modId xmlns:p14="http://schemas.microsoft.com/office/powerpoint/2010/main" val="430259928"/>
              </p:ext>
            </p:extLst>
          </p:nvPr>
        </p:nvGraphicFramePr>
        <p:xfrm>
          <a:off x="580571" y="2059819"/>
          <a:ext cx="97124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78731F6-CC89-A340-6E61-EFF7333C8A31}"/>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312859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9FA8C-D533-E2B1-8F81-86298C96DC44}"/>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5F537653-ADFD-F4E8-8D5C-736793DD33E7}"/>
              </a:ext>
            </a:extLst>
          </p:cNvPr>
          <p:cNvSpPr>
            <a:spLocks noGrp="1"/>
          </p:cNvSpPr>
          <p:nvPr>
            <p:ph type="title"/>
          </p:nvPr>
        </p:nvSpPr>
        <p:spPr/>
        <p:txBody>
          <a:bodyPr/>
          <a:lstStyle/>
          <a:p>
            <a:r>
              <a:rPr lang="en-US"/>
              <a:t>Functional Decomposition</a:t>
            </a:r>
          </a:p>
        </p:txBody>
      </p:sp>
      <p:graphicFrame>
        <p:nvGraphicFramePr>
          <p:cNvPr id="12" name="Diagram 11">
            <a:extLst>
              <a:ext uri="{FF2B5EF4-FFF2-40B4-BE49-F238E27FC236}">
                <a16:creationId xmlns:a16="http://schemas.microsoft.com/office/drawing/2014/main" id="{8D536613-6E8B-1AAA-AC3C-B7B04EEBAD78}"/>
              </a:ext>
            </a:extLst>
          </p:cNvPr>
          <p:cNvGraphicFramePr/>
          <p:nvPr>
            <p:extLst>
              <p:ext uri="{D42A27DB-BD31-4B8C-83A1-F6EECF244321}">
                <p14:modId xmlns:p14="http://schemas.microsoft.com/office/powerpoint/2010/main" val="1296344944"/>
              </p:ext>
            </p:extLst>
          </p:nvPr>
        </p:nvGraphicFramePr>
        <p:xfrm>
          <a:off x="4169601" y="1486742"/>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 name="TextBox 132">
            <a:extLst>
              <a:ext uri="{FF2B5EF4-FFF2-40B4-BE49-F238E27FC236}">
                <a16:creationId xmlns:a16="http://schemas.microsoft.com/office/drawing/2014/main" id="{01144A8D-2881-49A0-D191-97B950C1F21C}"/>
              </a:ext>
            </a:extLst>
          </p:cNvPr>
          <p:cNvSpPr txBox="1"/>
          <p:nvPr/>
        </p:nvSpPr>
        <p:spPr>
          <a:xfrm>
            <a:off x="381000" y="1842836"/>
            <a:ext cx="475592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ea typeface="Calibri"/>
                <a:cs typeface="Calibri"/>
              </a:rPr>
              <a:t>What does it have to do?</a:t>
            </a:r>
          </a:p>
          <a:p>
            <a:pPr marL="457200" indent="-457200">
              <a:buFont typeface="Arial"/>
              <a:buChar char="•"/>
            </a:pPr>
            <a:r>
              <a:rPr lang="en-US" sz="2800">
                <a:solidFill>
                  <a:srgbClr val="000000"/>
                </a:solidFill>
                <a:ea typeface="+mn-lt"/>
                <a:cs typeface="+mn-lt"/>
              </a:rPr>
              <a:t>Data Generation</a:t>
            </a:r>
          </a:p>
          <a:p>
            <a:pPr marL="457200" indent="-457200">
              <a:buFont typeface="Arial"/>
              <a:buChar char="•"/>
            </a:pPr>
            <a:r>
              <a:rPr lang="en-US" sz="2800">
                <a:solidFill>
                  <a:srgbClr val="000000"/>
                </a:solidFill>
                <a:ea typeface="+mn-lt"/>
                <a:cs typeface="+mn-lt"/>
              </a:rPr>
              <a:t>Function Relationships</a:t>
            </a:r>
            <a:endParaRPr lang="en-US" sz="2800">
              <a:solidFill>
                <a:srgbClr val="000000"/>
              </a:solidFill>
              <a:ea typeface="Calibri"/>
              <a:cs typeface="Calibri"/>
            </a:endParaRPr>
          </a:p>
          <a:p>
            <a:pPr marL="457200" indent="-457200">
              <a:buFont typeface="Arial"/>
              <a:buChar char="•"/>
            </a:pPr>
            <a:r>
              <a:rPr lang="en-US" sz="2800">
                <a:ea typeface="Calibri"/>
                <a:cs typeface="Calibri"/>
              </a:rPr>
              <a:t>Major Function (System)</a:t>
            </a:r>
          </a:p>
          <a:p>
            <a:pPr marL="457200" indent="-457200">
              <a:buFont typeface="Arial"/>
              <a:buChar char="•"/>
            </a:pPr>
            <a:r>
              <a:rPr lang="en-US" sz="2800">
                <a:ea typeface="Calibri"/>
                <a:cs typeface="Calibri"/>
              </a:rPr>
              <a:t>Minor Function (Function)</a:t>
            </a:r>
            <a:endParaRPr lang="en-US">
              <a:ea typeface="Calibri"/>
              <a:cs typeface="Calibri"/>
            </a:endParaRPr>
          </a:p>
          <a:p>
            <a:pPr marL="457200" indent="-457200">
              <a:buFont typeface="Arial"/>
              <a:buChar char="•"/>
            </a:pPr>
            <a:r>
              <a:rPr lang="en-US" sz="2800">
                <a:solidFill>
                  <a:srgbClr val="000000"/>
                </a:solidFill>
                <a:ea typeface="Calibri"/>
                <a:cs typeface="Calibri"/>
              </a:rPr>
              <a:t>Cross System Relationships</a:t>
            </a:r>
          </a:p>
          <a:p>
            <a:pPr marL="285750" indent="-285750">
              <a:buFont typeface="Arial"/>
              <a:buChar char="•"/>
            </a:pPr>
            <a:endParaRPr lang="en-US" sz="2800">
              <a:ea typeface="Calibri"/>
              <a:cs typeface="Calibri"/>
            </a:endParaRPr>
          </a:p>
        </p:txBody>
      </p:sp>
      <p:sp>
        <p:nvSpPr>
          <p:cNvPr id="26" name="TextBox 25">
            <a:extLst>
              <a:ext uri="{FF2B5EF4-FFF2-40B4-BE49-F238E27FC236}">
                <a16:creationId xmlns:a16="http://schemas.microsoft.com/office/drawing/2014/main" id="{57351E21-C7B4-D9F7-9A9D-35F8A18D5FD5}"/>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dirty="0">
              <a:solidFill>
                <a:srgbClr val="000000"/>
              </a:solidFill>
              <a:ea typeface="Calibri"/>
              <a:cs typeface="Calibri"/>
            </a:endParaRPr>
          </a:p>
        </p:txBody>
      </p:sp>
    </p:spTree>
    <p:extLst>
      <p:ext uri="{BB962C8B-B14F-4D97-AF65-F5344CB8AC3E}">
        <p14:creationId xmlns:p14="http://schemas.microsoft.com/office/powerpoint/2010/main" val="93271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DA122-BF9C-FCE5-861A-7942B4442959}"/>
              </a:ext>
            </a:extLst>
          </p:cNvPr>
          <p:cNvSpPr>
            <a:spLocks noGrp="1"/>
          </p:cNvSpPr>
          <p:nvPr>
            <p:ph idx="1"/>
          </p:nvPr>
        </p:nvSpPr>
        <p:spPr/>
        <p:txBody>
          <a:bodyPr vert="horz" lIns="0" tIns="0" rIns="0" bIns="0" rtlCol="0" anchor="t">
            <a:noAutofit/>
          </a:bodyPr>
          <a:lstStyle/>
          <a:p>
            <a:r>
              <a:rPr lang="en-US">
                <a:ea typeface="Calibri"/>
                <a:cs typeface="Calibri"/>
              </a:rPr>
              <a:t>Reversible Stemless Shoulder Implants are better</a:t>
            </a:r>
          </a:p>
          <a:p>
            <a:pPr lvl="1"/>
            <a:r>
              <a:rPr lang="en-US">
                <a:ea typeface="Calibri"/>
                <a:cs typeface="Calibri"/>
              </a:rPr>
              <a:t>Better range of motion</a:t>
            </a:r>
          </a:p>
          <a:p>
            <a:pPr lvl="1"/>
            <a:r>
              <a:rPr lang="en-US">
                <a:ea typeface="Calibri"/>
                <a:cs typeface="Calibri"/>
              </a:rPr>
              <a:t>Less scapular notching</a:t>
            </a:r>
          </a:p>
          <a:p>
            <a:r>
              <a:rPr lang="en-US">
                <a:cs typeface="Calibri"/>
              </a:rPr>
              <a:t>Current complication: mechanical instability</a:t>
            </a:r>
            <a:endParaRPr lang="en-US"/>
          </a:p>
          <a:p>
            <a:r>
              <a:rPr lang="en-US">
                <a:ea typeface="Calibri"/>
                <a:cs typeface="Calibri"/>
              </a:rPr>
              <a:t>Understand the complication and be able to test designs</a:t>
            </a:r>
          </a:p>
          <a:p>
            <a:r>
              <a:rPr lang="en-US">
                <a:ea typeface="Calibri"/>
                <a:cs typeface="Calibri"/>
              </a:rPr>
              <a:t>Design an implant that addresses the complication</a:t>
            </a:r>
          </a:p>
          <a:p>
            <a:r>
              <a:rPr lang="en-US">
                <a:ea typeface="Calibri"/>
                <a:cs typeface="Calibri"/>
              </a:rPr>
              <a:t>Validate that it is better than Exactech's current model</a:t>
            </a:r>
          </a:p>
          <a:p>
            <a:r>
              <a:rPr lang="en-US">
                <a:ea typeface="Calibri"/>
                <a:cs typeface="Calibri"/>
              </a:rPr>
              <a:t>Iterate</a:t>
            </a:r>
          </a:p>
          <a:p>
            <a:endParaRPr lang="en-US">
              <a:ea typeface="Calibri"/>
              <a:cs typeface="Calibri"/>
            </a:endParaRPr>
          </a:p>
          <a:p>
            <a:pPr marL="0" indent="0">
              <a:buNone/>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264A8F2-0AE0-74BD-00AF-4DB976D25F70}"/>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6E5265C9-DA3E-714D-528C-C9EE76FEE843}"/>
              </a:ext>
            </a:extLst>
          </p:cNvPr>
          <p:cNvSpPr>
            <a:spLocks noGrp="1"/>
          </p:cNvSpPr>
          <p:nvPr>
            <p:ph type="title"/>
          </p:nvPr>
        </p:nvSpPr>
        <p:spPr/>
        <p:txBody>
          <a:bodyPr/>
          <a:lstStyle/>
          <a:p>
            <a:r>
              <a:rPr lang="en-US"/>
              <a:t>Overview</a:t>
            </a:r>
          </a:p>
        </p:txBody>
      </p:sp>
      <p:sp>
        <p:nvSpPr>
          <p:cNvPr id="6" name="TextBox 5">
            <a:extLst>
              <a:ext uri="{FF2B5EF4-FFF2-40B4-BE49-F238E27FC236}">
                <a16:creationId xmlns:a16="http://schemas.microsoft.com/office/drawing/2014/main" id="{11053A05-5A73-A627-799C-574EF7CA223C}"/>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159268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CE13A-BDA8-DBDE-B79A-84FA0D51254F}"/>
              </a:ext>
            </a:extLst>
          </p:cNvPr>
          <p:cNvSpPr>
            <a:spLocks noGrp="1"/>
          </p:cNvSpPr>
          <p:nvPr>
            <p:ph idx="1"/>
          </p:nvPr>
        </p:nvSpPr>
        <p:spPr/>
        <p:txBody>
          <a:bodyPr vert="horz" lIns="0" tIns="0" rIns="0" bIns="0" rtlCol="0" anchor="t">
            <a:noAutofit/>
          </a:bodyPr>
          <a:lstStyle/>
          <a:p>
            <a:r>
              <a:rPr lang="en-US">
                <a:cs typeface="Calibri"/>
              </a:rPr>
              <a:t>Concept Generation</a:t>
            </a:r>
          </a:p>
          <a:p>
            <a:r>
              <a:rPr lang="en-US">
                <a:cs typeface="Calibri"/>
              </a:rPr>
              <a:t>Testing Apparatus</a:t>
            </a:r>
          </a:p>
          <a:p>
            <a:r>
              <a:rPr lang="en-US">
                <a:cs typeface="Calibri"/>
              </a:rPr>
              <a:t>Modeling</a:t>
            </a:r>
          </a:p>
          <a:p>
            <a:r>
              <a:rPr lang="en-US">
                <a:cs typeface="Calibri"/>
              </a:rPr>
              <a:t>Prototyping</a:t>
            </a:r>
          </a:p>
          <a:p>
            <a:r>
              <a:rPr lang="en-US">
                <a:cs typeface="Calibri"/>
              </a:rPr>
              <a:t>Surgeon feedback</a:t>
            </a:r>
          </a:p>
        </p:txBody>
      </p:sp>
      <p:sp>
        <p:nvSpPr>
          <p:cNvPr id="4" name="Slide Number Placeholder 3">
            <a:extLst>
              <a:ext uri="{FF2B5EF4-FFF2-40B4-BE49-F238E27FC236}">
                <a16:creationId xmlns:a16="http://schemas.microsoft.com/office/drawing/2014/main" id="{18535A43-0BFA-F959-D4BC-BCEBF0914EEF}"/>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087ACC85-CB68-973E-0714-8729A68743F9}"/>
              </a:ext>
            </a:extLst>
          </p:cNvPr>
          <p:cNvSpPr>
            <a:spLocks noGrp="1"/>
          </p:cNvSpPr>
          <p:nvPr>
            <p:ph type="title"/>
          </p:nvPr>
        </p:nvSpPr>
        <p:spPr/>
        <p:txBody>
          <a:bodyPr/>
          <a:lstStyle/>
          <a:p>
            <a:r>
              <a:rPr lang="en-US"/>
              <a:t>Future Work</a:t>
            </a:r>
          </a:p>
        </p:txBody>
      </p:sp>
      <p:sp>
        <p:nvSpPr>
          <p:cNvPr id="6" name="TextBox 5">
            <a:extLst>
              <a:ext uri="{FF2B5EF4-FFF2-40B4-BE49-F238E27FC236}">
                <a16:creationId xmlns:a16="http://schemas.microsoft.com/office/drawing/2014/main" id="{50561CF1-1B61-1563-EA5B-794110213C79}"/>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endParaRPr lang="en-US" dirty="0"/>
          </a:p>
        </p:txBody>
      </p:sp>
    </p:spTree>
    <p:extLst>
      <p:ext uri="{BB962C8B-B14F-4D97-AF65-F5344CB8AC3E}">
        <p14:creationId xmlns:p14="http://schemas.microsoft.com/office/powerpoint/2010/main" val="369588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B34DD-F7B7-BCEB-3ABC-FF39E0E855D9}"/>
              </a:ext>
            </a:extLst>
          </p:cNvPr>
          <p:cNvSpPr>
            <a:spLocks noGrp="1"/>
          </p:cNvSpPr>
          <p:nvPr>
            <p:ph idx="1"/>
          </p:nvPr>
        </p:nvSpPr>
        <p:spPr/>
        <p:txBody>
          <a:bodyPr vert="horz" lIns="0" tIns="0" rIns="0" bIns="0" rtlCol="0" anchor="t">
            <a:noAutofit/>
          </a:bodyPr>
          <a:lstStyle/>
          <a:p>
            <a:pPr marL="0" indent="0">
              <a:buNone/>
            </a:pPr>
            <a:r>
              <a:rPr lang="en-US" sz="2000" i="1" err="1">
                <a:ea typeface="+mn-lt"/>
                <a:cs typeface="+mn-lt"/>
              </a:rPr>
              <a:t>Equinoxe</a:t>
            </a:r>
            <a:r>
              <a:rPr lang="en-US" sz="2000" i="1">
                <a:ea typeface="+mn-lt"/>
                <a:cs typeface="+mn-lt"/>
              </a:rPr>
              <a:t> reverse system</a:t>
            </a:r>
            <a:r>
              <a:rPr lang="en-US" sz="2000">
                <a:ea typeface="+mn-lt"/>
                <a:cs typeface="+mn-lt"/>
              </a:rPr>
              <a:t>. </a:t>
            </a:r>
            <a:r>
              <a:rPr lang="en-US" sz="2000">
                <a:ea typeface="+mn-lt"/>
                <a:cs typeface="+mn-lt"/>
                <a:hlinkClick r:id="rId2"/>
              </a:rPr>
              <a:t>www.exac.com</a:t>
            </a:r>
            <a:r>
              <a:rPr lang="en-US" sz="2000">
                <a:ea typeface="+mn-lt"/>
                <a:cs typeface="+mn-lt"/>
              </a:rPr>
              <a:t>. (2022, July 6).</a:t>
            </a:r>
            <a:endParaRPr lang="en-US" sz="2000">
              <a:ea typeface="Calibri"/>
              <a:cs typeface="Calibri"/>
            </a:endParaRPr>
          </a:p>
          <a:p>
            <a:pPr marL="0" indent="0">
              <a:buNone/>
            </a:pPr>
            <a:r>
              <a:rPr lang="en-US" sz="2000">
                <a:ea typeface="+mn-lt"/>
                <a:cs typeface="+mn-lt"/>
                <a:hlinkClick r:id="rId3"/>
              </a:rPr>
              <a:t>    https://www.exac.com/extremities/equinoxe-reverse-system/</a:t>
            </a:r>
            <a:r>
              <a:rPr lang="en-US" sz="2000">
                <a:ea typeface="+mn-lt"/>
                <a:cs typeface="+mn-lt"/>
              </a:rPr>
              <a:t> </a:t>
            </a:r>
            <a:endParaRPr lang="en-US" sz="2000">
              <a:ea typeface="Calibri"/>
              <a:cs typeface="Calibri"/>
            </a:endParaRPr>
          </a:p>
          <a:p>
            <a:pPr marL="0" indent="0">
              <a:buNone/>
            </a:pPr>
            <a:endParaRPr lang="en-US" sz="2000">
              <a:ea typeface="Calibri"/>
              <a:cs typeface="Calibri"/>
            </a:endParaRPr>
          </a:p>
          <a:p>
            <a:pPr>
              <a:buNone/>
            </a:pPr>
            <a:r>
              <a:rPr lang="en-US" sz="2000" i="1">
                <a:ea typeface="+mn-lt"/>
                <a:cs typeface="+mn-lt"/>
              </a:rPr>
              <a:t>Total shoulder replacement surgery</a:t>
            </a:r>
            <a:r>
              <a:rPr lang="en-US" sz="2000">
                <a:ea typeface="+mn-lt"/>
                <a:cs typeface="+mn-lt"/>
              </a:rPr>
              <a:t>. Shoulder Innovations. (2022, October 31). </a:t>
            </a:r>
            <a:r>
              <a:rPr lang="en-US" sz="2000">
                <a:solidFill>
                  <a:srgbClr val="0070C0"/>
                </a:solidFill>
                <a:ea typeface="+mn-lt"/>
                <a:cs typeface="+mn-lt"/>
                <a:hlinkClick r:id="rId4">
                  <a:extLst>
                    <a:ext uri="{A12FA001-AC4F-418D-AE19-62706E023703}">
                      <ahyp:hlinkClr xmlns:ahyp="http://schemas.microsoft.com/office/drawing/2018/hyperlinkcolor" val="tx"/>
                    </a:ext>
                  </a:extLst>
                </a:hlinkClick>
              </a:rPr>
              <a:t>https://shoulderinnovations.com/total-shoulder-replacement-surgery/</a:t>
            </a:r>
            <a:r>
              <a:rPr lang="en-US" sz="2000">
                <a:solidFill>
                  <a:srgbClr val="0070C0"/>
                </a:solidFill>
                <a:ea typeface="+mn-lt"/>
                <a:cs typeface="+mn-lt"/>
              </a:rPr>
              <a:t> </a:t>
            </a:r>
          </a:p>
          <a:p>
            <a:pPr marL="0" indent="0">
              <a:buNone/>
            </a:pPr>
            <a:endParaRPr lang="en-US" sz="2000">
              <a:ea typeface="Calibri"/>
              <a:cs typeface="Calibri"/>
            </a:endParaRPr>
          </a:p>
          <a:p>
            <a:pPr>
              <a:buNone/>
            </a:pPr>
            <a:r>
              <a:rPr lang="en-US" sz="2000">
                <a:ea typeface="+mn-lt"/>
                <a:cs typeface="+mn-lt"/>
              </a:rPr>
              <a:t>McClintock, Dr. K. (2023, August 2). </a:t>
            </a:r>
            <a:r>
              <a:rPr lang="en-US" sz="2000" i="1">
                <a:ea typeface="+mn-lt"/>
                <a:cs typeface="+mn-lt"/>
              </a:rPr>
              <a:t>Pros and cons of reverse shoulder replacement surgery</a:t>
            </a:r>
            <a:r>
              <a:rPr lang="en-US" sz="2000">
                <a:ea typeface="+mn-lt"/>
                <a:cs typeface="+mn-lt"/>
              </a:rPr>
              <a:t>. Kyle McClintock, DO | Orthopedic Surgeon Roseville, CA. </a:t>
            </a:r>
            <a:r>
              <a:rPr lang="en-US" sz="2000">
                <a:ea typeface="+mn-lt"/>
                <a:cs typeface="+mn-lt"/>
                <a:hlinkClick r:id="rId5"/>
              </a:rPr>
              <a:t>https://drmcclintock.com/pros-and-cons-of-reverse-shoulder-replacement-surgery/</a:t>
            </a:r>
            <a:r>
              <a:rPr lang="en-US" sz="2000">
                <a:ea typeface="+mn-lt"/>
                <a:cs typeface="+mn-lt"/>
              </a:rPr>
              <a:t> </a:t>
            </a:r>
            <a:endParaRPr lang="en-US" sz="2000">
              <a:ea typeface="Calibri"/>
              <a:cs typeface="Calibri"/>
            </a:endParaRPr>
          </a:p>
          <a:p>
            <a:pPr>
              <a:buNone/>
            </a:pPr>
            <a:endParaRPr lang="en-US" sz="2000">
              <a:ea typeface="Calibri"/>
              <a:cs typeface="Calibri"/>
            </a:endParaRPr>
          </a:p>
          <a:p>
            <a:pPr marL="0" indent="0">
              <a:buNone/>
            </a:pPr>
            <a:r>
              <a:rPr lang="en-US" sz="2000" i="1">
                <a:ea typeface="Calibri"/>
                <a:cs typeface="Calibri"/>
              </a:rPr>
              <a:t>Shoulder bones</a:t>
            </a:r>
            <a:r>
              <a:rPr lang="en-US" sz="2000">
                <a:ea typeface="Calibri"/>
                <a:cs typeface="Calibri"/>
              </a:rPr>
              <a:t>. Joint Preservation Center. (2013, April </a:t>
            </a:r>
          </a:p>
          <a:p>
            <a:pPr marL="0" indent="0">
              <a:buNone/>
            </a:pPr>
            <a:r>
              <a:rPr lang="en-US" sz="2000">
                <a:ea typeface="Calibri"/>
                <a:cs typeface="Calibri"/>
              </a:rPr>
              <a:t>    5). </a:t>
            </a:r>
            <a:r>
              <a:rPr lang="en-US" sz="2000">
                <a:solidFill>
                  <a:srgbClr val="0563C1"/>
                </a:solidFill>
                <a:ea typeface="Calibri"/>
                <a:cs typeface="Calibri"/>
                <a:hlinkClick r:id="rId6"/>
              </a:rPr>
              <a:t>http://josephbermanmd.com/anatomy-of-the-shoulder/shoulder-bones/</a:t>
            </a:r>
            <a:endParaRPr lang="en-US" sz="2000">
              <a:ea typeface="Calibri"/>
              <a:cs typeface="Calibri"/>
            </a:endParaRPr>
          </a:p>
          <a:p>
            <a:endParaRPr lang="en-US" sz="2000">
              <a:ea typeface="Calibri"/>
              <a:cs typeface="Calibri"/>
            </a:endParaRPr>
          </a:p>
        </p:txBody>
      </p:sp>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EAE6DDD7-EF32-77F2-6280-F6D6F6D04847}"/>
              </a:ext>
            </a:extLst>
          </p:cNvPr>
          <p:cNvSpPr>
            <a:spLocks noGrp="1"/>
          </p:cNvSpPr>
          <p:nvPr>
            <p:ph type="title"/>
          </p:nvPr>
        </p:nvSpPr>
        <p:spPr/>
        <p:txBody>
          <a:bodyPr/>
          <a:lstStyle/>
          <a:p>
            <a:r>
              <a:rPr lang="en-US"/>
              <a:t>References</a:t>
            </a:r>
          </a:p>
        </p:txBody>
      </p:sp>
    </p:spTree>
    <p:extLst>
      <p:ext uri="{BB962C8B-B14F-4D97-AF65-F5344CB8AC3E}">
        <p14:creationId xmlns:p14="http://schemas.microsoft.com/office/powerpoint/2010/main" val="192206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dirty="0" smtClean="0"/>
              <a:pPr/>
              <a:t>19</a:t>
            </a:fld>
            <a:endParaRPr lang="en-US"/>
          </a:p>
        </p:txBody>
      </p:sp>
    </p:spTree>
    <p:extLst>
      <p:ext uri="{BB962C8B-B14F-4D97-AF65-F5344CB8AC3E}">
        <p14:creationId xmlns:p14="http://schemas.microsoft.com/office/powerpoint/2010/main" val="220883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201454" y="256222"/>
            <a:ext cx="9613106" cy="626901"/>
          </a:xfrm>
        </p:spPr>
        <p:txBody>
          <a:bodyPr/>
          <a:lstStyle/>
          <a:p>
            <a:r>
              <a:rPr lang="en-US"/>
              <a:t>Team Introductions</a:t>
            </a:r>
          </a:p>
        </p:txBody>
      </p:sp>
      <p:sp>
        <p:nvSpPr>
          <p:cNvPr id="10" name="Oval 9">
            <a:extLst>
              <a:ext uri="{FF2B5EF4-FFF2-40B4-BE49-F238E27FC236}">
                <a16:creationId xmlns:a16="http://schemas.microsoft.com/office/drawing/2014/main" id="{1D1E9D97-F08A-1D0D-1833-1F4C61A99397}"/>
              </a:ext>
            </a:extLst>
          </p:cNvPr>
          <p:cNvSpPr/>
          <p:nvPr/>
        </p:nvSpPr>
        <p:spPr>
          <a:xfrm>
            <a:off x="47625" y="1451906"/>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899CA3-5D9F-0F43-7A8E-158DC73E5B14}"/>
              </a:ext>
            </a:extLst>
          </p:cNvPr>
          <p:cNvSpPr/>
          <p:nvPr/>
        </p:nvSpPr>
        <p:spPr>
          <a:xfrm>
            <a:off x="4095750" y="1505483"/>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681B26-A5E3-2C96-D030-804A9C20D1B9}"/>
              </a:ext>
            </a:extLst>
          </p:cNvPr>
          <p:cNvSpPr/>
          <p:nvPr/>
        </p:nvSpPr>
        <p:spPr>
          <a:xfrm>
            <a:off x="6113859" y="1505483"/>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CCDAF-4667-BA45-DDA6-18F2B7DB6424}"/>
              </a:ext>
            </a:extLst>
          </p:cNvPr>
          <p:cNvSpPr/>
          <p:nvPr/>
        </p:nvSpPr>
        <p:spPr>
          <a:xfrm>
            <a:off x="2071686" y="1445951"/>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3CAA20-490C-5FED-9301-D860F2B17776}"/>
              </a:ext>
            </a:extLst>
          </p:cNvPr>
          <p:cNvSpPr/>
          <p:nvPr/>
        </p:nvSpPr>
        <p:spPr>
          <a:xfrm>
            <a:off x="8131968" y="1445951"/>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A9E4BE-D54B-D3BA-C0C6-A65B6E6B4F99}"/>
              </a:ext>
            </a:extLst>
          </p:cNvPr>
          <p:cNvSpPr/>
          <p:nvPr/>
        </p:nvSpPr>
        <p:spPr>
          <a:xfrm>
            <a:off x="10175906" y="1466737"/>
            <a:ext cx="2003085" cy="3672915"/>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BE394EE4-24F0-D485-857F-D85BE0AD7014}"/>
              </a:ext>
            </a:extLst>
          </p:cNvPr>
          <p:cNvPicPr>
            <a:picLocks noChangeAspect="1"/>
          </p:cNvPicPr>
          <p:nvPr/>
        </p:nvPicPr>
        <p:blipFill rotWithShape="1">
          <a:blip r:embed="rId3"/>
          <a:srcRect l="10925" r="10925"/>
          <a:stretch/>
        </p:blipFill>
        <p:spPr>
          <a:xfrm>
            <a:off x="2294605" y="1449194"/>
            <a:ext cx="1606856" cy="209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earing a suit and glasses&#10;&#10;Description automatically generated">
            <a:extLst>
              <a:ext uri="{FF2B5EF4-FFF2-40B4-BE49-F238E27FC236}">
                <a16:creationId xmlns:a16="http://schemas.microsoft.com/office/drawing/2014/main" id="{5FB11AE5-C32D-4AC3-B0DC-5983AD0648CA}"/>
              </a:ext>
            </a:extLst>
          </p:cNvPr>
          <p:cNvPicPr>
            <a:picLocks noChangeAspect="1"/>
          </p:cNvPicPr>
          <p:nvPr/>
        </p:nvPicPr>
        <p:blipFill>
          <a:blip r:embed="rId4"/>
          <a:srcRect t="1109" b="1109"/>
          <a:stretch>
            <a:fillRect/>
          </a:stretch>
        </p:blipFill>
        <p:spPr>
          <a:xfrm rot="5400000">
            <a:off x="6163028" y="1691845"/>
            <a:ext cx="1913816" cy="1542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 person smiling for a picture&#10;&#10;Description automatically generated">
            <a:extLst>
              <a:ext uri="{FF2B5EF4-FFF2-40B4-BE49-F238E27FC236}">
                <a16:creationId xmlns:a16="http://schemas.microsoft.com/office/drawing/2014/main" id="{3E8F970C-1C08-99F3-8B35-B7BAF3F1C7AA}"/>
              </a:ext>
            </a:extLst>
          </p:cNvPr>
          <p:cNvPicPr>
            <a:picLocks noChangeAspect="1"/>
          </p:cNvPicPr>
          <p:nvPr/>
        </p:nvPicPr>
        <p:blipFill>
          <a:blip r:embed="rId5"/>
          <a:srcRect t="3035" b="3035"/>
          <a:stretch>
            <a:fillRect/>
          </a:stretch>
        </p:blipFill>
        <p:spPr>
          <a:xfrm>
            <a:off x="4370165" y="1506069"/>
            <a:ext cx="1483294" cy="1925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smiling at camera&#10;&#10;Description automatically generated">
            <a:extLst>
              <a:ext uri="{FF2B5EF4-FFF2-40B4-BE49-F238E27FC236}">
                <a16:creationId xmlns:a16="http://schemas.microsoft.com/office/drawing/2014/main" id="{BA87408C-C8C9-7A97-4023-3ED3C8DC3620}"/>
              </a:ext>
            </a:extLst>
          </p:cNvPr>
          <p:cNvPicPr>
            <a:picLocks noChangeAspect="1"/>
          </p:cNvPicPr>
          <p:nvPr/>
        </p:nvPicPr>
        <p:blipFill>
          <a:blip r:embed="rId6"/>
          <a:srcRect l="4757" r="4757"/>
          <a:stretch>
            <a:fillRect/>
          </a:stretch>
        </p:blipFill>
        <p:spPr>
          <a:xfrm>
            <a:off x="8372399" y="1440584"/>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A4A0F156-EE3B-840A-4450-21B781050C09}"/>
              </a:ext>
            </a:extLst>
          </p:cNvPr>
          <p:cNvSpPr txBox="1"/>
          <p:nvPr/>
        </p:nvSpPr>
        <p:spPr>
          <a:xfrm>
            <a:off x="2039998" y="3515719"/>
            <a:ext cx="2142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Angelina Lanh</a:t>
            </a:r>
            <a:endParaRPr lang="en-US">
              <a:solidFill>
                <a:schemeClr val="bg1"/>
              </a:solidFill>
            </a:endParaRPr>
          </a:p>
          <a:p>
            <a:pPr algn="ctr"/>
            <a:r>
              <a:rPr lang="en-US" sz="1400">
                <a:solidFill>
                  <a:schemeClr val="bg1"/>
                </a:solidFill>
                <a:cs typeface="Arial"/>
              </a:rPr>
              <a:t>Biomedical Engineer</a:t>
            </a:r>
          </a:p>
          <a:p>
            <a:endParaRPr lang="en-US"/>
          </a:p>
        </p:txBody>
      </p:sp>
      <p:sp>
        <p:nvSpPr>
          <p:cNvPr id="32" name="TextBox 31">
            <a:extLst>
              <a:ext uri="{FF2B5EF4-FFF2-40B4-BE49-F238E27FC236}">
                <a16:creationId xmlns:a16="http://schemas.microsoft.com/office/drawing/2014/main" id="{D33249FD-CCA3-FDAE-F38E-1605703F9294}"/>
              </a:ext>
            </a:extLst>
          </p:cNvPr>
          <p:cNvSpPr txBox="1"/>
          <p:nvPr/>
        </p:nvSpPr>
        <p:spPr>
          <a:xfrm>
            <a:off x="4014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Santiago </a:t>
            </a:r>
            <a:r>
              <a:rPr lang="en-US" err="1">
                <a:solidFill>
                  <a:schemeClr val="bg1"/>
                </a:solidFill>
                <a:cs typeface="Arial"/>
              </a:rPr>
              <a:t>Lazarte</a:t>
            </a:r>
            <a:endParaRPr lang="en-US">
              <a:solidFill>
                <a:schemeClr val="bg1"/>
              </a:solidFill>
              <a:cs typeface="Arial"/>
            </a:endParaRPr>
          </a:p>
          <a:p>
            <a:pPr algn="ctr"/>
            <a:r>
              <a:rPr lang="en-US" sz="1400">
                <a:solidFill>
                  <a:schemeClr val="bg1"/>
                </a:solidFill>
                <a:cs typeface="Arial"/>
              </a:rPr>
              <a:t>Biomedical Engineer</a:t>
            </a:r>
          </a:p>
        </p:txBody>
      </p:sp>
      <p:sp>
        <p:nvSpPr>
          <p:cNvPr id="34" name="TextBox 33">
            <a:extLst>
              <a:ext uri="{FF2B5EF4-FFF2-40B4-BE49-F238E27FC236}">
                <a16:creationId xmlns:a16="http://schemas.microsoft.com/office/drawing/2014/main" id="{94126495-6D06-8E85-7E69-AFDFAB13CDAC}"/>
              </a:ext>
            </a:extLst>
          </p:cNvPr>
          <p:cNvSpPr txBox="1"/>
          <p:nvPr/>
        </p:nvSpPr>
        <p:spPr>
          <a:xfrm>
            <a:off x="6030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John Sorensen</a:t>
            </a:r>
            <a:endParaRPr lang="en-US">
              <a:solidFill>
                <a:schemeClr val="bg1"/>
              </a:solidFill>
            </a:endParaRPr>
          </a:p>
          <a:p>
            <a:pPr algn="ctr"/>
            <a:r>
              <a:rPr lang="en-US" sz="1400">
                <a:solidFill>
                  <a:schemeClr val="bg1"/>
                </a:solidFill>
                <a:cs typeface="Arial"/>
              </a:rPr>
              <a:t>Biomedical Engineer</a:t>
            </a:r>
            <a:endParaRPr lang="en-US">
              <a:solidFill>
                <a:schemeClr val="bg1"/>
              </a:solidFill>
            </a:endParaRPr>
          </a:p>
        </p:txBody>
      </p:sp>
      <p:sp>
        <p:nvSpPr>
          <p:cNvPr id="36" name="TextBox 35">
            <a:extLst>
              <a:ext uri="{FF2B5EF4-FFF2-40B4-BE49-F238E27FC236}">
                <a16:creationId xmlns:a16="http://schemas.microsoft.com/office/drawing/2014/main" id="{B732F4FC-4194-1250-0553-99E41E2CA753}"/>
              </a:ext>
            </a:extLst>
          </p:cNvPr>
          <p:cNvSpPr txBox="1"/>
          <p:nvPr/>
        </p:nvSpPr>
        <p:spPr>
          <a:xfrm>
            <a:off x="8052000"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Taylor Vanderlinden</a:t>
            </a:r>
          </a:p>
          <a:p>
            <a:pPr algn="ctr"/>
            <a:r>
              <a:rPr lang="en-US" sz="1400">
                <a:solidFill>
                  <a:schemeClr val="bg1"/>
                </a:solidFill>
                <a:cs typeface="Arial"/>
              </a:rPr>
              <a:t>Biomedical Engineer</a:t>
            </a:r>
          </a:p>
        </p:txBody>
      </p:sp>
      <p:sp>
        <p:nvSpPr>
          <p:cNvPr id="38" name="TextBox 37">
            <a:extLst>
              <a:ext uri="{FF2B5EF4-FFF2-40B4-BE49-F238E27FC236}">
                <a16:creationId xmlns:a16="http://schemas.microsoft.com/office/drawing/2014/main" id="{9F780F3F-A644-A665-2109-050FB0BE0359}"/>
              </a:ext>
            </a:extLst>
          </p:cNvPr>
          <p:cNvSpPr txBox="1"/>
          <p:nvPr/>
        </p:nvSpPr>
        <p:spPr>
          <a:xfrm>
            <a:off x="-2"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Kiersten Cady</a:t>
            </a:r>
          </a:p>
          <a:p>
            <a:pPr algn="ctr"/>
            <a:r>
              <a:rPr lang="en-US" sz="1400">
                <a:solidFill>
                  <a:schemeClr val="bg1"/>
                </a:solidFill>
                <a:cs typeface="Arial"/>
              </a:rPr>
              <a:t>Mechanical Engineer</a:t>
            </a:r>
            <a:endParaRPr lang="en-US">
              <a:solidFill>
                <a:schemeClr val="bg1"/>
              </a:solidFill>
            </a:endParaRPr>
          </a:p>
        </p:txBody>
      </p:sp>
      <p:sp>
        <p:nvSpPr>
          <p:cNvPr id="43" name="Title 5">
            <a:extLst>
              <a:ext uri="{FF2B5EF4-FFF2-40B4-BE49-F238E27FC236}">
                <a16:creationId xmlns:a16="http://schemas.microsoft.com/office/drawing/2014/main" id="{073D3491-A614-C786-C91E-F8EE6CCCDF06}"/>
              </a:ext>
            </a:extLst>
          </p:cNvPr>
          <p:cNvSpPr txBox="1">
            <a:spLocks/>
          </p:cNvSpPr>
          <p:nvPr/>
        </p:nvSpPr>
        <p:spPr>
          <a:xfrm>
            <a:off x="6156722" y="5761196"/>
            <a:ext cx="9613106" cy="6269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Exactech Team</a:t>
            </a:r>
          </a:p>
        </p:txBody>
      </p:sp>
      <p:pic>
        <p:nvPicPr>
          <p:cNvPr id="20" name="Picture 19" descr="A person in a black suit&#10;&#10;Description automatically generated">
            <a:extLst>
              <a:ext uri="{FF2B5EF4-FFF2-40B4-BE49-F238E27FC236}">
                <a16:creationId xmlns:a16="http://schemas.microsoft.com/office/drawing/2014/main" id="{448AE0CB-D4F6-161B-4B9C-7AA53F22C880}"/>
              </a:ext>
            </a:extLst>
          </p:cNvPr>
          <p:cNvPicPr>
            <a:picLocks noChangeAspect="1"/>
          </p:cNvPicPr>
          <p:nvPr/>
        </p:nvPicPr>
        <p:blipFill>
          <a:blip r:embed="rId7"/>
          <a:srcRect l="7010" r="7010"/>
          <a:stretch>
            <a:fillRect/>
          </a:stretch>
        </p:blipFill>
        <p:spPr>
          <a:xfrm>
            <a:off x="312783" y="1491871"/>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white background with black dots&#10;&#10;Description automatically generated">
            <a:extLst>
              <a:ext uri="{FF2B5EF4-FFF2-40B4-BE49-F238E27FC236}">
                <a16:creationId xmlns:a16="http://schemas.microsoft.com/office/drawing/2014/main" id="{D2A1A990-BA50-C8A9-C526-20552E7D1A63}"/>
              </a:ext>
            </a:extLst>
          </p:cNvPr>
          <p:cNvPicPr>
            <a:picLocks noChangeAspect="1"/>
          </p:cNvPicPr>
          <p:nvPr/>
        </p:nvPicPr>
        <p:blipFill>
          <a:blip r:embed="rId8"/>
          <a:srcRect l="26051" r="26051"/>
          <a:stretch>
            <a:fillRect/>
          </a:stretch>
        </p:blipFill>
        <p:spPr>
          <a:xfrm>
            <a:off x="10429120" y="1523929"/>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A person taking a selfie&#10;&#10;Description automatically generated">
            <a:extLst>
              <a:ext uri="{FF2B5EF4-FFF2-40B4-BE49-F238E27FC236}">
                <a16:creationId xmlns:a16="http://schemas.microsoft.com/office/drawing/2014/main" id="{054C96C7-40D7-B0D1-E67F-418B824A02B5}"/>
              </a:ext>
            </a:extLst>
          </p:cNvPr>
          <p:cNvPicPr>
            <a:picLocks noChangeAspect="1"/>
          </p:cNvPicPr>
          <p:nvPr/>
        </p:nvPicPr>
        <p:blipFill>
          <a:blip r:embed="rId9"/>
          <a:stretch>
            <a:fillRect/>
          </a:stretch>
        </p:blipFill>
        <p:spPr>
          <a:xfrm>
            <a:off x="10454949" y="1509470"/>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a:extLst>
              <a:ext uri="{FF2B5EF4-FFF2-40B4-BE49-F238E27FC236}">
                <a16:creationId xmlns:a16="http://schemas.microsoft.com/office/drawing/2014/main" id="{99DD56F9-84CA-707E-E878-B3DE4C151CDD}"/>
              </a:ext>
            </a:extLst>
          </p:cNvPr>
          <p:cNvSpPr txBox="1"/>
          <p:nvPr/>
        </p:nvSpPr>
        <p:spPr>
          <a:xfrm>
            <a:off x="10067999" y="3456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William Wartman</a:t>
            </a:r>
            <a:endParaRPr lang="en-US">
              <a:solidFill>
                <a:schemeClr val="bg1"/>
              </a:solidFill>
            </a:endParaRPr>
          </a:p>
          <a:p>
            <a:pPr algn="ctr"/>
            <a:r>
              <a:rPr lang="en-US" sz="1400">
                <a:solidFill>
                  <a:schemeClr val="bg1"/>
                </a:solidFill>
                <a:cs typeface="Arial"/>
              </a:rPr>
              <a:t>Mechanical Engineer</a:t>
            </a:r>
            <a:endParaRPr lang="en-US" sz="1400">
              <a:solidFill>
                <a:schemeClr val="bg1"/>
              </a:solidFill>
              <a:ea typeface="Calibri"/>
              <a:cs typeface="Arial"/>
            </a:endParaRPr>
          </a:p>
        </p:txBody>
      </p:sp>
      <p:sp>
        <p:nvSpPr>
          <p:cNvPr id="7" name="TextBox 6">
            <a:extLst>
              <a:ext uri="{FF2B5EF4-FFF2-40B4-BE49-F238E27FC236}">
                <a16:creationId xmlns:a16="http://schemas.microsoft.com/office/drawing/2014/main" id="{AFC41548-26BC-0F7F-CFA5-A11C24C82C8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dirty="0">
              <a:solidFill>
                <a:srgbClr val="000000"/>
              </a:solidFill>
              <a:ea typeface="Calibri"/>
              <a:cs typeface="Calibri"/>
            </a:endParaRP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endParaRPr lang="en-US"/>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609349408"/>
              </p:ext>
            </p:extLst>
          </p:nvPr>
        </p:nvGraphicFramePr>
        <p:xfrm>
          <a:off x="1249680" y="1629519"/>
          <a:ext cx="8168640" cy="4511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70840">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370840">
                <a:tc>
                  <a:txBody>
                    <a:bodyPr/>
                    <a:lstStyle/>
                    <a:p>
                      <a:pPr lvl="0">
                        <a:buNone/>
                      </a:pPr>
                      <a:endParaRPr lang="en-US" sz="1400">
                        <a:effectLst/>
                        <a:latin typeface="Calibri"/>
                      </a:endParaRPr>
                    </a:p>
                    <a:p>
                      <a:pPr lvl="0" algn="ctr" rtl="0">
                        <a:buNone/>
                      </a:pPr>
                      <a:r>
                        <a:rPr lang="en-US" sz="1400">
                          <a:effectLst/>
                          <a:latin typeface="Calibri"/>
                        </a:rPr>
                        <a:t>What are the current design’s causes of failure?  </a:t>
                      </a:r>
                    </a:p>
                  </a:txBody>
                  <a:tcPr/>
                </a:tc>
                <a:tc>
                  <a:txBody>
                    <a:bodyPr/>
                    <a:lstStyle/>
                    <a:p>
                      <a:pPr lvl="0">
                        <a:buNone/>
                      </a:pPr>
                      <a:endParaRPr lang="en-US" sz="1400">
                        <a:effectLst/>
                        <a:latin typeface="Calibri"/>
                      </a:endParaRPr>
                    </a:p>
                    <a:p>
                      <a:pPr lvl="0" algn="ctr" rtl="0">
                        <a:buNone/>
                      </a:pPr>
                      <a:r>
                        <a:rPr lang="en-US" sz="1400">
                          <a:effectLst/>
                          <a:latin typeface="Calibri"/>
                        </a:rPr>
                        <a:t>Rocking and shear stress.  </a:t>
                      </a:r>
                    </a:p>
                  </a:txBody>
                  <a:tcPr/>
                </a:tc>
                <a:tc>
                  <a:txBody>
                    <a:bodyPr/>
                    <a:lstStyle/>
                    <a:p>
                      <a:pPr lvl="0">
                        <a:buNone/>
                      </a:pPr>
                      <a:endParaRPr lang="en-US" sz="1400">
                        <a:effectLst/>
                        <a:latin typeface="Calibri"/>
                      </a:endParaRPr>
                    </a:p>
                    <a:p>
                      <a:pPr lvl="0" algn="ctr" rtl="0">
                        <a:buNone/>
                      </a:pPr>
                      <a:r>
                        <a:rPr lang="en-US" sz="1400">
                          <a:effectLst/>
                          <a:latin typeface="Calibri"/>
                        </a:rPr>
                        <a:t>Increase strength of the interface between bone and implant. </a:t>
                      </a:r>
                    </a:p>
                  </a:txBody>
                  <a:tcPr/>
                </a:tc>
                <a:extLst>
                  <a:ext uri="{0D108BD9-81ED-4DB2-BD59-A6C34878D82A}">
                    <a16:rowId xmlns:a16="http://schemas.microsoft.com/office/drawing/2014/main" val="1857249379"/>
                  </a:ext>
                </a:extLst>
              </a:tr>
              <a:tr h="370840">
                <a:tc>
                  <a:txBody>
                    <a:bodyPr/>
                    <a:lstStyle/>
                    <a:p>
                      <a:pPr lvl="0">
                        <a:buNone/>
                      </a:pPr>
                      <a:endParaRPr lang="en-US" sz="1400">
                        <a:effectLst/>
                        <a:latin typeface="Calibri"/>
                      </a:endParaRPr>
                    </a:p>
                    <a:p>
                      <a:pPr lvl="0" algn="ctr" rtl="0">
                        <a:buNone/>
                      </a:pPr>
                      <a:r>
                        <a:rPr lang="en-US" sz="1400">
                          <a:effectLst/>
                          <a:latin typeface="Calibri"/>
                        </a:rPr>
                        <a:t>What do you want us to do?</a:t>
                      </a:r>
                    </a:p>
                  </a:txBody>
                  <a:tcPr/>
                </a:tc>
                <a:tc>
                  <a:txBody>
                    <a:bodyPr/>
                    <a:lstStyle/>
                    <a:p>
                      <a:pPr lvl="0">
                        <a:buNone/>
                      </a:pPr>
                      <a:endParaRPr lang="en-US" sz="1400">
                        <a:effectLst/>
                        <a:latin typeface="Calibri"/>
                      </a:endParaRPr>
                    </a:p>
                    <a:p>
                      <a:pPr lvl="0" algn="ctr" rtl="0">
                        <a:buNone/>
                      </a:pPr>
                      <a:r>
                        <a:rPr lang="en-US" sz="1400">
                          <a:effectLst/>
                          <a:latin typeface="Calibri"/>
                        </a:rPr>
                        <a:t>Improve upon the current Exactech’s design.  </a:t>
                      </a:r>
                    </a:p>
                  </a:txBody>
                  <a:tcPr/>
                </a:tc>
                <a:tc>
                  <a:txBody>
                    <a:bodyPr/>
                    <a:lstStyle/>
                    <a:p>
                      <a:pPr lvl="0">
                        <a:buNone/>
                      </a:pPr>
                      <a:endParaRPr lang="en-US" sz="1400">
                        <a:effectLst/>
                        <a:latin typeface="Calibri"/>
                      </a:endParaRPr>
                    </a:p>
                    <a:p>
                      <a:pPr lvl="0" algn="ctr" rtl="0">
                        <a:buNone/>
                      </a:pPr>
                      <a:r>
                        <a:rPr lang="en-US" sz="1400">
                          <a:effectLst/>
                          <a:latin typeface="Calibri"/>
                        </a:rPr>
                        <a:t>Development of designs that can be rigorously tested such that they exceed the current design in longevity and resistance to certain forces and moments.  </a:t>
                      </a:r>
                    </a:p>
                  </a:txBody>
                  <a:tcPr/>
                </a:tc>
                <a:extLst>
                  <a:ext uri="{0D108BD9-81ED-4DB2-BD59-A6C34878D82A}">
                    <a16:rowId xmlns:a16="http://schemas.microsoft.com/office/drawing/2014/main" val="3723001609"/>
                  </a:ext>
                </a:extLst>
              </a:tr>
              <a:tr h="370840">
                <a:tc>
                  <a:txBody>
                    <a:bodyPr/>
                    <a:lstStyle/>
                    <a:p>
                      <a:pPr lvl="0">
                        <a:buNone/>
                      </a:pPr>
                      <a:endParaRPr lang="en-US" sz="1400">
                        <a:effectLst/>
                        <a:latin typeface="Calibri"/>
                      </a:endParaRPr>
                    </a:p>
                    <a:p>
                      <a:pPr lvl="0" algn="ctr" rtl="0">
                        <a:buNone/>
                      </a:pPr>
                      <a:r>
                        <a:rPr lang="en-US" sz="1400">
                          <a:effectLst/>
                          <a:latin typeface="Calibri"/>
                        </a:rPr>
                        <a:t>Would fasteners work to secure the implant to the bone?  </a:t>
                      </a:r>
                    </a:p>
                  </a:txBody>
                  <a:tcPr/>
                </a:tc>
                <a:tc>
                  <a:txBody>
                    <a:bodyPr/>
                    <a:lstStyle/>
                    <a:p>
                      <a:pPr lvl="0">
                        <a:buNone/>
                      </a:pPr>
                      <a:endParaRPr lang="en-US" sz="1400">
                        <a:effectLst/>
                        <a:latin typeface="Calibri"/>
                      </a:endParaRPr>
                    </a:p>
                    <a:p>
                      <a:pPr lvl="0" algn="ctr" rtl="0">
                        <a:buNone/>
                      </a:pPr>
                      <a:r>
                        <a:rPr lang="en-US" sz="1400">
                          <a:effectLst/>
                          <a:latin typeface="Calibri"/>
                        </a:rPr>
                        <a:t>No, due to the density of bone fasteners would not work.  </a:t>
                      </a:r>
                    </a:p>
                  </a:txBody>
                  <a:tcPr/>
                </a:tc>
                <a:tc>
                  <a:txBody>
                    <a:bodyPr/>
                    <a:lstStyle/>
                    <a:p>
                      <a:pPr lvl="0">
                        <a:buNone/>
                      </a:pPr>
                      <a:endParaRPr lang="en-US" sz="1400">
                        <a:effectLst/>
                        <a:latin typeface="Calibri"/>
                      </a:endParaRPr>
                    </a:p>
                    <a:p>
                      <a:pPr lvl="0" algn="ctr" rtl="0">
                        <a:buNone/>
                      </a:pPr>
                      <a:r>
                        <a:rPr lang="en-US" sz="1400">
                          <a:effectLst/>
                          <a:latin typeface="Calibri"/>
                        </a:rPr>
                        <a:t>Other methods of attaching are needed to prevent bone fragmentation.  </a:t>
                      </a:r>
                    </a:p>
                  </a:txBody>
                  <a:tcPr/>
                </a:tc>
                <a:extLst>
                  <a:ext uri="{0D108BD9-81ED-4DB2-BD59-A6C34878D82A}">
                    <a16:rowId xmlns:a16="http://schemas.microsoft.com/office/drawing/2014/main" val="1385492686"/>
                  </a:ext>
                </a:extLst>
              </a:tr>
              <a:tr h="370839">
                <a:tc>
                  <a:txBody>
                    <a:bodyPr/>
                    <a:lstStyle/>
                    <a:p>
                      <a:pPr lvl="0">
                        <a:buNone/>
                      </a:pPr>
                      <a:endParaRPr lang="en-US" sz="1400">
                        <a:effectLst/>
                        <a:latin typeface="Calibri"/>
                      </a:endParaRPr>
                    </a:p>
                    <a:p>
                      <a:pPr lvl="0" algn="ctr" rtl="0">
                        <a:buNone/>
                      </a:pPr>
                      <a:r>
                        <a:rPr lang="en-US" sz="1400">
                          <a:effectLst/>
                          <a:latin typeface="Calibri"/>
                        </a:rPr>
                        <a:t>How should be align implants for testing?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made 3D printed punches, you will need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Design and implement punches to properly align implants with the substitutive bone surface.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20554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434315837"/>
              </p:ext>
            </p:extLst>
          </p:nvPr>
        </p:nvGraphicFramePr>
        <p:xfrm>
          <a:off x="1249680" y="1714186"/>
          <a:ext cx="8168640" cy="429768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rtl="0">
                        <a:buNone/>
                      </a:pPr>
                      <a:r>
                        <a:rPr lang="en-US" sz="1400">
                          <a:effectLst/>
                          <a:latin typeface="Calibri"/>
                        </a:rPr>
                        <a:t>Does a current method of testing, these designs exist?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focused on testing their designs using their own methods, you will need to do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We will need to develop a solid method of testing designs for max shear and bending moment.  </a:t>
                      </a:r>
                    </a:p>
                  </a:txBody>
                  <a:tcPr/>
                </a:tc>
                <a:extLst>
                  <a:ext uri="{0D108BD9-81ED-4DB2-BD59-A6C34878D82A}">
                    <a16:rowId xmlns:a16="http://schemas.microsoft.com/office/drawing/2014/main" val="1857249379"/>
                  </a:ext>
                </a:extLst>
              </a:tr>
              <a:tr h="681658">
                <a:tc>
                  <a:txBody>
                    <a:bodyPr/>
                    <a:lstStyle/>
                    <a:p>
                      <a:pPr lvl="0">
                        <a:buNone/>
                      </a:pPr>
                      <a:endParaRPr lang="en-US" sz="1400">
                        <a:effectLst/>
                        <a:latin typeface="Calibri"/>
                      </a:endParaRPr>
                    </a:p>
                    <a:p>
                      <a:pPr lvl="0" algn="ctr" rtl="0">
                        <a:buNone/>
                      </a:pPr>
                      <a:r>
                        <a:rPr lang="en-US" sz="1400">
                          <a:effectLst/>
                          <a:latin typeface="Calibri"/>
                        </a:rPr>
                        <a:t>What are some ways to imitate bone for implant testing?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extLst>
                  <a:ext uri="{0D108BD9-81ED-4DB2-BD59-A6C34878D82A}">
                    <a16:rowId xmlns:a16="http://schemas.microsoft.com/office/drawing/2014/main" val="3723001609"/>
                  </a:ext>
                </a:extLst>
              </a:tr>
              <a:tr h="839449">
                <a:tc>
                  <a:txBody>
                    <a:bodyPr/>
                    <a:lstStyle/>
                    <a:p>
                      <a:pPr lvl="0">
                        <a:buNone/>
                      </a:pPr>
                      <a:endParaRPr lang="en-US" sz="1400">
                        <a:effectLst/>
                        <a:latin typeface="Calibri"/>
                      </a:endParaRPr>
                    </a:p>
                    <a:p>
                      <a:pPr lvl="0" algn="ctr" rtl="0">
                        <a:buNone/>
                      </a:pPr>
                      <a:r>
                        <a:rPr lang="en-US" sz="1400">
                          <a:effectLst/>
                          <a:latin typeface="Calibri"/>
                        </a:rPr>
                        <a:t>Which factors are important besides the implant bone interface?  </a:t>
                      </a:r>
                    </a:p>
                  </a:txBody>
                  <a:tcPr/>
                </a:tc>
                <a:tc>
                  <a:txBody>
                    <a:bodyPr/>
                    <a:lstStyle/>
                    <a:p>
                      <a:pPr lvl="0">
                        <a:buNone/>
                      </a:pPr>
                      <a:endParaRPr lang="en-US" sz="1400">
                        <a:effectLst/>
                        <a:latin typeface="Calibri"/>
                      </a:endParaRPr>
                    </a:p>
                    <a:p>
                      <a:pPr lvl="0" algn="ctr" rtl="0">
                        <a:buNone/>
                      </a:pPr>
                      <a:r>
                        <a:rPr lang="en-US" sz="1400">
                          <a:effectLst/>
                          <a:latin typeface="Calibri"/>
                        </a:rPr>
                        <a:t>Mobility and preventing scapular notching are both important factors.  </a:t>
                      </a:r>
                    </a:p>
                  </a:txBody>
                  <a:tcPr/>
                </a:tc>
                <a:tc>
                  <a:txBody>
                    <a:bodyPr/>
                    <a:lstStyle/>
                    <a:p>
                      <a:pPr lvl="0">
                        <a:buNone/>
                      </a:pPr>
                      <a:endParaRPr lang="en-US" sz="1400">
                        <a:effectLst/>
                        <a:latin typeface="Calibri"/>
                      </a:endParaRPr>
                    </a:p>
                    <a:p>
                      <a:pPr lvl="0" algn="ctr" rtl="0">
                        <a:buNone/>
                      </a:pPr>
                      <a:r>
                        <a:rPr lang="en-US" sz="1400">
                          <a:effectLst/>
                          <a:latin typeface="Calibri"/>
                        </a:rPr>
                        <a:t>Our design must consider these two phenomena when designing. </a:t>
                      </a:r>
                    </a:p>
                  </a:txBody>
                  <a:tcPr/>
                </a:tc>
                <a:extLst>
                  <a:ext uri="{0D108BD9-81ED-4DB2-BD59-A6C34878D82A}">
                    <a16:rowId xmlns:a16="http://schemas.microsoft.com/office/drawing/2014/main" val="1385492686"/>
                  </a:ext>
                </a:extLst>
              </a:tr>
              <a:tr h="839449">
                <a:tc>
                  <a:txBody>
                    <a:bodyPr/>
                    <a:lstStyle/>
                    <a:p>
                      <a:pPr lvl="0">
                        <a:buNone/>
                      </a:pPr>
                      <a:endParaRPr lang="en-US" sz="1400">
                        <a:effectLst/>
                        <a:latin typeface="Calibri"/>
                      </a:endParaRPr>
                    </a:p>
                    <a:p>
                      <a:pPr lvl="0" algn="ctr" rtl="0">
                        <a:buNone/>
                      </a:pPr>
                      <a:r>
                        <a:rPr lang="en-US" sz="1400">
                          <a:effectLst/>
                          <a:latin typeface="Calibri"/>
                        </a:rPr>
                        <a:t>What different configurations are currently available for these implants?  </a:t>
                      </a:r>
                    </a:p>
                  </a:txBody>
                  <a:tcPr/>
                </a:tc>
                <a:tc>
                  <a:txBody>
                    <a:bodyPr/>
                    <a:lstStyle/>
                    <a:p>
                      <a:pPr lvl="0">
                        <a:buNone/>
                      </a:pPr>
                      <a:endParaRPr lang="en-US" sz="1400">
                        <a:effectLst/>
                        <a:latin typeface="Calibri"/>
                      </a:endParaRPr>
                    </a:p>
                    <a:p>
                      <a:pPr lvl="0" algn="ctr" rtl="0">
                        <a:buNone/>
                      </a:pPr>
                      <a:r>
                        <a:rPr lang="en-US" sz="1400">
                          <a:effectLst/>
                          <a:latin typeface="Calibri"/>
                        </a:rPr>
                        <a:t>Both inlay and </a:t>
                      </a:r>
                      <a:r>
                        <a:rPr lang="en-US" sz="1400" err="1">
                          <a:effectLst/>
                          <a:latin typeface="Calibri"/>
                        </a:rPr>
                        <a:t>onlay</a:t>
                      </a:r>
                      <a:r>
                        <a:rPr lang="en-US" sz="1400">
                          <a:effectLst/>
                          <a:latin typeface="Calibri"/>
                        </a:rPr>
                        <a:t>, I would like to see you test both. </a:t>
                      </a:r>
                    </a:p>
                  </a:txBody>
                  <a:tcPr/>
                </a:tc>
                <a:tc>
                  <a:txBody>
                    <a:bodyPr/>
                    <a:lstStyle/>
                    <a:p>
                      <a:pPr lvl="0">
                        <a:buNone/>
                      </a:pPr>
                      <a:endParaRPr lang="en-US" sz="1400">
                        <a:effectLst/>
                        <a:latin typeface="Calibri"/>
                      </a:endParaRPr>
                    </a:p>
                    <a:p>
                      <a:pPr lvl="0" algn="ctr" rtl="0">
                        <a:buNone/>
                      </a:pPr>
                      <a:r>
                        <a:rPr lang="en-US" sz="1400">
                          <a:effectLst/>
                          <a:latin typeface="Calibri"/>
                        </a:rPr>
                        <a:t>Investigate both and compare the results.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684974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34173249"/>
              </p:ext>
            </p:extLst>
          </p:nvPr>
        </p:nvGraphicFramePr>
        <p:xfrm>
          <a:off x="1249680" y="1714186"/>
          <a:ext cx="8168640" cy="15154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a:buNone/>
                      </a:pPr>
                      <a:r>
                        <a:rPr lang="en-US" sz="1400" b="0" i="0" u="none" strike="noStrike" noProof="0">
                          <a:effectLst/>
                        </a:rPr>
                        <a:t>Can cement or epoxy be used to secure the implant to the bone?</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r>
                        <a:rPr lang="en-US" sz="1400">
                          <a:effectLst/>
                          <a:latin typeface="Calibri"/>
                        </a:rPr>
                        <a:t>  </a:t>
                      </a:r>
                      <a:endParaRPr lang="en-US"/>
                    </a:p>
                  </a:txBody>
                  <a:tcPr/>
                </a:tc>
                <a:extLst>
                  <a:ext uri="{0D108BD9-81ED-4DB2-BD59-A6C34878D82A}">
                    <a16:rowId xmlns:a16="http://schemas.microsoft.com/office/drawing/2014/main" val="1857249379"/>
                  </a:ext>
                </a:extLst>
              </a:tr>
            </a:tbl>
          </a:graphicData>
        </a:graphic>
      </p:graphicFrame>
    </p:spTree>
    <p:extLst>
      <p:ext uri="{BB962C8B-B14F-4D97-AF65-F5344CB8AC3E}">
        <p14:creationId xmlns:p14="http://schemas.microsoft.com/office/powerpoint/2010/main" val="243732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A989A0-E2A5-4EA2-722C-13DE4F2B4898}"/>
              </a:ext>
            </a:extLst>
          </p:cNvPr>
          <p:cNvGraphicFramePr>
            <a:graphicFrameLocks noGrp="1"/>
          </p:cNvGraphicFramePr>
          <p:nvPr>
            <p:ph idx="1"/>
            <p:extLst>
              <p:ext uri="{D42A27DB-BD31-4B8C-83A1-F6EECF244321}">
                <p14:modId xmlns:p14="http://schemas.microsoft.com/office/powerpoint/2010/main" val="2840797747"/>
              </p:ext>
            </p:extLst>
          </p:nvPr>
        </p:nvGraphicFramePr>
        <p:xfrm>
          <a:off x="533400" y="1825625"/>
          <a:ext cx="9601199" cy="3505200"/>
        </p:xfrm>
        <a:graphic>
          <a:graphicData uri="http://schemas.openxmlformats.org/drawingml/2006/table">
            <a:tbl>
              <a:tblPr firstRow="1" bandRow="1">
                <a:tableStyleId>{5C22544A-7EE6-4342-B048-85BDC9FD1C3A}</a:tableStyleId>
              </a:tblPr>
              <a:tblGrid>
                <a:gridCol w="3881148">
                  <a:extLst>
                    <a:ext uri="{9D8B030D-6E8A-4147-A177-3AD203B41FA5}">
                      <a16:colId xmlns:a16="http://schemas.microsoft.com/office/drawing/2014/main" val="1419920809"/>
                    </a:ext>
                  </a:extLst>
                </a:gridCol>
                <a:gridCol w="1874267">
                  <a:extLst>
                    <a:ext uri="{9D8B030D-6E8A-4147-A177-3AD203B41FA5}">
                      <a16:colId xmlns:a16="http://schemas.microsoft.com/office/drawing/2014/main" val="80329934"/>
                    </a:ext>
                  </a:extLst>
                </a:gridCol>
                <a:gridCol w="1971517">
                  <a:extLst>
                    <a:ext uri="{9D8B030D-6E8A-4147-A177-3AD203B41FA5}">
                      <a16:colId xmlns:a16="http://schemas.microsoft.com/office/drawing/2014/main" val="2949647253"/>
                    </a:ext>
                  </a:extLst>
                </a:gridCol>
                <a:gridCol w="1874267">
                  <a:extLst>
                    <a:ext uri="{9D8B030D-6E8A-4147-A177-3AD203B41FA5}">
                      <a16:colId xmlns:a16="http://schemas.microsoft.com/office/drawing/2014/main" val="223868876"/>
                    </a:ext>
                  </a:extLst>
                </a:gridCol>
              </a:tblGrid>
              <a:tr h="600075">
                <a:tc>
                  <a:txBody>
                    <a:bodyPr/>
                    <a:lstStyle/>
                    <a:p>
                      <a:pPr algn="ctr" fontAlgn="base"/>
                      <a:r>
                        <a:rPr lang="en-US" sz="2800" b="1" i="0">
                          <a:solidFill>
                            <a:srgbClr val="FFFFFF"/>
                          </a:solidFill>
                          <a:effectLst/>
                          <a:latin typeface="Calibri"/>
                        </a:rPr>
                        <a:t>Function​</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Stability​</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Ergonomics​</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Adaptable​</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417702351"/>
                  </a:ext>
                </a:extLst>
              </a:tr>
              <a:tr h="619125">
                <a:tc>
                  <a:txBody>
                    <a:bodyPr/>
                    <a:lstStyle/>
                    <a:p>
                      <a:pPr algn="ctr" fontAlgn="base"/>
                      <a:r>
                        <a:rPr lang="en-US" sz="2400" b="0" i="0" u="none" strike="noStrike">
                          <a:solidFill>
                            <a:srgbClr val="000000"/>
                          </a:solidFill>
                          <a:effectLst/>
                          <a:latin typeface="Calibri"/>
                        </a:rPr>
                        <a:t>Resist Rocking moments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extLst>
                  <a:ext uri="{0D108BD9-81ED-4DB2-BD59-A6C34878D82A}">
                    <a16:rowId xmlns:a16="http://schemas.microsoft.com/office/drawing/2014/main" val="3311895588"/>
                  </a:ext>
                </a:extLst>
              </a:tr>
              <a:tr h="571500">
                <a:tc>
                  <a:txBody>
                    <a:bodyPr/>
                    <a:lstStyle/>
                    <a:p>
                      <a:pPr algn="ctr" fontAlgn="base"/>
                      <a:r>
                        <a:rPr lang="en-US" sz="2400" b="0" i="0" u="none" strike="noStrike">
                          <a:solidFill>
                            <a:srgbClr val="000000"/>
                          </a:solidFill>
                          <a:effectLst/>
                          <a:latin typeface="Calibri"/>
                        </a:rPr>
                        <a:t>Resist Shear forces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1570217493"/>
                  </a:ext>
                </a:extLst>
              </a:tr>
              <a:tr h="571500">
                <a:tc>
                  <a:txBody>
                    <a:bodyPr/>
                    <a:lstStyle/>
                    <a:p>
                      <a:pPr algn="ctr" fontAlgn="base"/>
                      <a:r>
                        <a:rPr lang="en-US" sz="2400" b="0" i="0" u="none" strike="noStrike">
                          <a:solidFill>
                            <a:srgbClr val="000000"/>
                          </a:solidFill>
                          <a:effectLst/>
                          <a:latin typeface="Calibri"/>
                        </a:rPr>
                        <a:t>Resist Torque</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109053543"/>
                  </a:ext>
                </a:extLst>
              </a:tr>
              <a:tr h="571500">
                <a:tc>
                  <a:txBody>
                    <a:bodyPr/>
                    <a:lstStyle/>
                    <a:p>
                      <a:pPr algn="ctr" fontAlgn="base"/>
                      <a:r>
                        <a:rPr lang="en-US" sz="2400" b="0" i="0" u="none" strike="noStrike">
                          <a:solidFill>
                            <a:srgbClr val="000000"/>
                          </a:solidFill>
                          <a:effectLst/>
                          <a:latin typeface="Calibri"/>
                        </a:rPr>
                        <a:t>Easier to Implant</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u="none" strike="noStrike">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2184339573"/>
                  </a:ext>
                </a:extLst>
              </a:tr>
              <a:tr h="571500">
                <a:tc>
                  <a:txBody>
                    <a:bodyPr/>
                    <a:lstStyle/>
                    <a:p>
                      <a:pPr algn="ctr" fontAlgn="base"/>
                      <a:r>
                        <a:rPr lang="en-US" sz="2400" b="0" i="0" u="none" strike="noStrike">
                          <a:solidFill>
                            <a:srgbClr val="000000"/>
                          </a:solidFill>
                          <a:effectLst/>
                          <a:latin typeface="Calibri"/>
                        </a:rPr>
                        <a:t>Variable Sized Implants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3536928233"/>
                  </a:ext>
                </a:extLst>
              </a:tr>
            </a:tbl>
          </a:graphicData>
        </a:graphic>
      </p:graphicFrame>
      <p:sp>
        <p:nvSpPr>
          <p:cNvPr id="3" name="Footer Placeholder 2">
            <a:extLst>
              <a:ext uri="{FF2B5EF4-FFF2-40B4-BE49-F238E27FC236}">
                <a16:creationId xmlns:a16="http://schemas.microsoft.com/office/drawing/2014/main" id="{891C5CD5-38CA-12D9-C855-C22E60D77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90A7A-6524-A668-1A4B-44D4C9751D9F}"/>
              </a:ext>
            </a:extLst>
          </p:cNvPr>
          <p:cNvSpPr>
            <a:spLocks noGrp="1"/>
          </p:cNvSpPr>
          <p:nvPr>
            <p:ph type="sldNum" sz="quarter" idx="12"/>
          </p:nvPr>
        </p:nvSpPr>
        <p:spPr/>
        <p:txBody>
          <a:bodyPr/>
          <a:lstStyle/>
          <a:p>
            <a:fld id="{A5AEF524-62EC-C340-82A1-9F47B6C43E55}" type="slidenum">
              <a:rPr lang="en-US" dirty="0" smtClean="0"/>
              <a:t>23</a:t>
            </a:fld>
            <a:endParaRPr lang="en-US"/>
          </a:p>
        </p:txBody>
      </p:sp>
      <p:sp>
        <p:nvSpPr>
          <p:cNvPr id="5" name="Title 4">
            <a:extLst>
              <a:ext uri="{FF2B5EF4-FFF2-40B4-BE49-F238E27FC236}">
                <a16:creationId xmlns:a16="http://schemas.microsoft.com/office/drawing/2014/main" id="{46F827EE-1E3C-0500-9A05-B2F46F3CCAA6}"/>
              </a:ext>
            </a:extLst>
          </p:cNvPr>
          <p:cNvSpPr>
            <a:spLocks noGrp="1"/>
          </p:cNvSpPr>
          <p:nvPr>
            <p:ph type="title"/>
          </p:nvPr>
        </p:nvSpPr>
        <p:spPr/>
        <p:txBody>
          <a:bodyPr/>
          <a:lstStyle/>
          <a:p>
            <a:r>
              <a:rPr lang="en-US"/>
              <a:t>Functional Decomposition</a:t>
            </a:r>
          </a:p>
        </p:txBody>
      </p:sp>
      <p:sp>
        <p:nvSpPr>
          <p:cNvPr id="8" name="TextBox 7">
            <a:extLst>
              <a:ext uri="{FF2B5EF4-FFF2-40B4-BE49-F238E27FC236}">
                <a16:creationId xmlns:a16="http://schemas.microsoft.com/office/drawing/2014/main" id="{46B19D05-ACDE-236D-BBAF-FCC9A6BC4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a:cs typeface="Times"/>
            </a:endParaRPr>
          </a:p>
        </p:txBody>
      </p:sp>
    </p:spTree>
    <p:extLst>
      <p:ext uri="{BB962C8B-B14F-4D97-AF65-F5344CB8AC3E}">
        <p14:creationId xmlns:p14="http://schemas.microsoft.com/office/powerpoint/2010/main" val="1493718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A5B66A-91CC-74AD-98C3-F86CA2A4B70F}"/>
              </a:ext>
            </a:extLst>
          </p:cNvPr>
          <p:cNvSpPr>
            <a:spLocks noGrp="1"/>
          </p:cNvSpPr>
          <p:nvPr>
            <p:ph idx="1"/>
          </p:nvPr>
        </p:nvSpPr>
        <p:spPr/>
        <p:txBody>
          <a:bodyPr vert="horz" lIns="0" tIns="0" rIns="0" bIns="0" rtlCol="0" anchor="t">
            <a:noAutofit/>
          </a:bodyPr>
          <a:lstStyle/>
          <a:p>
            <a:r>
              <a:rPr lang="en-US">
                <a:latin typeface="Calibri"/>
                <a:cs typeface="Calibri"/>
              </a:rPr>
              <a:t>Objective</a:t>
            </a:r>
          </a:p>
          <a:p>
            <a:r>
              <a:rPr lang="en-US">
                <a:latin typeface="Calibri"/>
                <a:cs typeface="Calibri"/>
              </a:rPr>
              <a:t>Key Goals</a:t>
            </a:r>
          </a:p>
          <a:p>
            <a:r>
              <a:rPr lang="en-US">
                <a:latin typeface="Calibri"/>
                <a:cs typeface="Calibri"/>
              </a:rPr>
              <a:t>Primary Market</a:t>
            </a:r>
          </a:p>
          <a:p>
            <a:r>
              <a:rPr lang="en-US">
                <a:latin typeface="Calibri"/>
                <a:cs typeface="Calibri"/>
              </a:rPr>
              <a:t>Secondary Market</a:t>
            </a:r>
          </a:p>
          <a:p>
            <a:r>
              <a:rPr lang="en-US">
                <a:latin typeface="Calibri"/>
                <a:cs typeface="Calibri"/>
              </a:rPr>
              <a:t>Assumptions</a:t>
            </a:r>
          </a:p>
          <a:p>
            <a:r>
              <a:rPr lang="en-US">
                <a:latin typeface="Calibri"/>
                <a:cs typeface="Calibri"/>
              </a:rPr>
              <a:t>Stakeholders</a:t>
            </a:r>
          </a:p>
          <a:p>
            <a:endParaRPr lang="en-US">
              <a:cs typeface="Calibri"/>
            </a:endParaRPr>
          </a:p>
        </p:txBody>
      </p:sp>
      <p:sp>
        <p:nvSpPr>
          <p:cNvPr id="3" name="Footer Placeholder 2">
            <a:extLst>
              <a:ext uri="{FF2B5EF4-FFF2-40B4-BE49-F238E27FC236}">
                <a16:creationId xmlns:a16="http://schemas.microsoft.com/office/drawing/2014/main" id="{31BA4025-7974-44CB-D926-5DD9A8045733}"/>
              </a:ext>
            </a:extLst>
          </p:cNvPr>
          <p:cNvSpPr>
            <a:spLocks noGrp="1"/>
          </p:cNvSpPr>
          <p:nvPr>
            <p:ph type="ftr" sz="quarter" idx="11"/>
          </p:nvPr>
        </p:nvSpPr>
        <p:spPr/>
        <p:txBody>
          <a:bodyPr/>
          <a:lstStyle/>
          <a:p>
            <a:r>
              <a:rPr lang="en-US" sz="1200">
                <a:solidFill>
                  <a:srgbClr val="898989"/>
                </a:solidFill>
                <a:latin typeface="Calibri"/>
              </a:rPr>
              <a:t>William Wartman</a:t>
            </a:r>
            <a:endParaRPr lang="en-US"/>
          </a:p>
        </p:txBody>
      </p:sp>
      <p:sp>
        <p:nvSpPr>
          <p:cNvPr id="4" name="Slide Number Placeholder 3">
            <a:extLst>
              <a:ext uri="{FF2B5EF4-FFF2-40B4-BE49-F238E27FC236}">
                <a16:creationId xmlns:a16="http://schemas.microsoft.com/office/drawing/2014/main" id="{AC9CCE97-A35C-3108-CA80-93C6487FBADF}"/>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73619E58-26DA-BF63-7D17-93FFDD70A1A6}"/>
              </a:ext>
            </a:extLst>
          </p:cNvPr>
          <p:cNvSpPr>
            <a:spLocks noGrp="1"/>
          </p:cNvSpPr>
          <p:nvPr>
            <p:ph type="title"/>
          </p:nvPr>
        </p:nvSpPr>
        <p:spPr/>
        <p:txBody>
          <a:bodyPr/>
          <a:lstStyle/>
          <a:p>
            <a:r>
              <a:rPr lang="en-US"/>
              <a:t>Project Scope</a:t>
            </a:r>
          </a:p>
        </p:txBody>
      </p:sp>
    </p:spTree>
    <p:extLst>
      <p:ext uri="{BB962C8B-B14F-4D97-AF65-F5344CB8AC3E}">
        <p14:creationId xmlns:p14="http://schemas.microsoft.com/office/powerpoint/2010/main" val="1265778959"/>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6DFB58-90C3-FE4B-B9FD-E1FD300F5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FC60-200D-F00F-C447-E97963333004}"/>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32382E6C-03E0-96A9-CE10-83B6C909A884}"/>
              </a:ext>
            </a:extLst>
          </p:cNvPr>
          <p:cNvSpPr>
            <a:spLocks noGrp="1"/>
          </p:cNvSpPr>
          <p:nvPr>
            <p:ph type="title"/>
          </p:nvPr>
        </p:nvSpPr>
        <p:spPr/>
        <p:txBody>
          <a:bodyPr/>
          <a:lstStyle/>
          <a:p>
            <a:r>
              <a:rPr lang="en-US"/>
              <a:t>Inlay vs Onlay</a:t>
            </a:r>
          </a:p>
        </p:txBody>
      </p:sp>
      <p:pic>
        <p:nvPicPr>
          <p:cNvPr id="7" name="Picture 6" descr="A x-ray of a bone&#10;&#10;Description automatically generated">
            <a:extLst>
              <a:ext uri="{FF2B5EF4-FFF2-40B4-BE49-F238E27FC236}">
                <a16:creationId xmlns:a16="http://schemas.microsoft.com/office/drawing/2014/main" id="{90306CB4-6169-0725-D6C1-42DCB970C32A}"/>
              </a:ext>
            </a:extLst>
          </p:cNvPr>
          <p:cNvPicPr>
            <a:picLocks noChangeAspect="1"/>
          </p:cNvPicPr>
          <p:nvPr/>
        </p:nvPicPr>
        <p:blipFill>
          <a:blip r:embed="rId2"/>
          <a:stretch>
            <a:fillRect/>
          </a:stretch>
        </p:blipFill>
        <p:spPr>
          <a:xfrm>
            <a:off x="691299" y="1538318"/>
            <a:ext cx="9277546" cy="4464808"/>
          </a:xfrm>
          <a:prstGeom prst="rect">
            <a:avLst/>
          </a:prstGeom>
        </p:spPr>
      </p:pic>
    </p:spTree>
    <p:extLst>
      <p:ext uri="{BB962C8B-B14F-4D97-AF65-F5344CB8AC3E}">
        <p14:creationId xmlns:p14="http://schemas.microsoft.com/office/powerpoint/2010/main" val="1045550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26</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27</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28</a:t>
            </a:fld>
            <a:endParaRPr lang="en-US"/>
          </a:p>
        </p:txBody>
      </p:sp>
    </p:spTree>
    <p:extLst>
      <p:ext uri="{BB962C8B-B14F-4D97-AF65-F5344CB8AC3E}">
        <p14:creationId xmlns:p14="http://schemas.microsoft.com/office/powerpoint/2010/main" val="2741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29</a:t>
            </a:fld>
            <a:endParaRPr lang="en-US"/>
          </a:p>
        </p:txBody>
      </p:sp>
    </p:spTree>
    <p:extLst>
      <p:ext uri="{BB962C8B-B14F-4D97-AF65-F5344CB8AC3E}">
        <p14:creationId xmlns:p14="http://schemas.microsoft.com/office/powerpoint/2010/main" val="204165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Advisors</a:t>
            </a:r>
          </a:p>
        </p:txBody>
      </p:sp>
      <p:sp>
        <p:nvSpPr>
          <p:cNvPr id="12" name="TextBox 11">
            <a:extLst>
              <a:ext uri="{FF2B5EF4-FFF2-40B4-BE49-F238E27FC236}">
                <a16:creationId xmlns:a16="http://schemas.microsoft.com/office/drawing/2014/main" id="{602AFC1E-7AB1-CD43-56B5-210304222E34}"/>
              </a:ext>
            </a:extLst>
          </p:cNvPr>
          <p:cNvSpPr txBox="1"/>
          <p:nvPr/>
        </p:nvSpPr>
        <p:spPr>
          <a:xfrm>
            <a:off x="473012" y="4776170"/>
            <a:ext cx="2550800" cy="1200329"/>
          </a:xfrm>
          <a:prstGeom prst="rect">
            <a:avLst/>
          </a:prstGeom>
          <a:noFill/>
        </p:spPr>
        <p:txBody>
          <a:bodyPr wrap="square" lIns="91440" tIns="45720" rIns="91440" bIns="45720" rtlCol="0" anchor="t">
            <a:spAutoFit/>
          </a:bodyPr>
          <a:lstStyle/>
          <a:p>
            <a:pPr algn="ctr"/>
            <a:r>
              <a:rPr lang="en-US" u="sng"/>
              <a:t>Engineering Mentor</a:t>
            </a:r>
            <a:endParaRPr lang="en-US"/>
          </a:p>
          <a:p>
            <a:pPr algn="ctr"/>
            <a:r>
              <a:rPr lang="en-US"/>
              <a:t>Tom </a:t>
            </a:r>
            <a:r>
              <a:rPr lang="en-US" err="1"/>
              <a:t>Vanasse</a:t>
            </a:r>
            <a:endParaRPr lang="en-US">
              <a:cs typeface="Calibri"/>
            </a:endParaRPr>
          </a:p>
          <a:p>
            <a:pPr algn="ctr"/>
            <a:r>
              <a:rPr lang="en-US" i="1"/>
              <a:t>Liaison Engineer at </a:t>
            </a:r>
            <a:r>
              <a:rPr lang="en-US" i="1" err="1"/>
              <a:t>Exactech</a:t>
            </a:r>
            <a:endParaRPr lang="en-US" i="1">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630561" y="4776170"/>
            <a:ext cx="2552938" cy="923330"/>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Shayne McConomy, Ph.D.</a:t>
            </a:r>
            <a:endParaRPr lang="en-US">
              <a:cs typeface="Calibri"/>
            </a:endParaRPr>
          </a:p>
          <a:p>
            <a:pPr algn="ctr"/>
            <a:r>
              <a:rPr lang="en-US" i="1">
                <a:cs typeface="Calibri"/>
              </a:rPr>
              <a:t>Teaching Faculty II</a:t>
            </a:r>
          </a:p>
        </p:txBody>
      </p:sp>
      <p:sp>
        <p:nvSpPr>
          <p:cNvPr id="22" name="TextBox 21">
            <a:extLst>
              <a:ext uri="{FF2B5EF4-FFF2-40B4-BE49-F238E27FC236}">
                <a16:creationId xmlns:a16="http://schemas.microsoft.com/office/drawing/2014/main" id="{8FAF3793-1B7B-A975-C546-688C43E62791}"/>
              </a:ext>
            </a:extLst>
          </p:cNvPr>
          <p:cNvSpPr txBox="1">
            <a:spLocks noChangeAspect="1"/>
          </p:cNvSpPr>
          <p:nvPr/>
        </p:nvSpPr>
        <p:spPr>
          <a:xfrm>
            <a:off x="4055626" y="4778314"/>
            <a:ext cx="2554076" cy="915634"/>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Stephan Acre, Ph.D.</a:t>
            </a:r>
            <a:endParaRPr lang="en-US" i="1"/>
          </a:p>
          <a:p>
            <a:pPr algn="ctr"/>
            <a:r>
              <a:rPr lang="en-US" i="1"/>
              <a:t>Teaching Faculty III</a:t>
            </a:r>
            <a:endParaRPr lang="en-US" i="1">
              <a:cs typeface="Calibri"/>
            </a:endParaRPr>
          </a:p>
        </p:txBody>
      </p:sp>
      <p:pic>
        <p:nvPicPr>
          <p:cNvPr id="7" name="Content Placeholder 6" descr="A close-up of a person smiling&#10;&#10;Description automatically generated">
            <a:extLst>
              <a:ext uri="{FF2B5EF4-FFF2-40B4-BE49-F238E27FC236}">
                <a16:creationId xmlns:a16="http://schemas.microsoft.com/office/drawing/2014/main" id="{2ED5E7B1-75B6-5D09-EFE9-492C531E5613}"/>
              </a:ext>
            </a:extLst>
          </p:cNvPr>
          <p:cNvPicPr>
            <a:picLocks noGrp="1" noChangeAspect="1"/>
          </p:cNvPicPr>
          <p:nvPr>
            <p:ph sz="half" idx="2"/>
          </p:nvPr>
        </p:nvPicPr>
        <p:blipFill>
          <a:blip r:embed="rId2"/>
          <a:stretch>
            <a:fillRect/>
          </a:stretch>
        </p:blipFill>
        <p:spPr>
          <a:xfrm>
            <a:off x="7986569" y="1894363"/>
            <a:ext cx="1842655" cy="2731078"/>
          </a:xfrm>
        </p:spPr>
      </p:pic>
      <p:pic>
        <p:nvPicPr>
          <p:cNvPr id="9" name="Picture 8" descr="A person wearing glasses smiling&#10;&#10;Description automatically generated">
            <a:extLst>
              <a:ext uri="{FF2B5EF4-FFF2-40B4-BE49-F238E27FC236}">
                <a16:creationId xmlns:a16="http://schemas.microsoft.com/office/drawing/2014/main" id="{9C3F2F9A-5675-C8D9-D80C-5B1EDB306CCA}"/>
              </a:ext>
            </a:extLst>
          </p:cNvPr>
          <p:cNvPicPr>
            <a:picLocks noChangeAspect="1"/>
          </p:cNvPicPr>
          <p:nvPr/>
        </p:nvPicPr>
        <p:blipFill>
          <a:blip r:embed="rId3"/>
          <a:stretch>
            <a:fillRect/>
          </a:stretch>
        </p:blipFill>
        <p:spPr>
          <a:xfrm>
            <a:off x="4411114" y="1893569"/>
            <a:ext cx="1833996" cy="2731078"/>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D75F2462-D0F0-7390-FEA2-6A86C20E2AFD}"/>
              </a:ext>
            </a:extLst>
          </p:cNvPr>
          <p:cNvPicPr>
            <a:picLocks noChangeAspect="1"/>
          </p:cNvPicPr>
          <p:nvPr/>
        </p:nvPicPr>
        <p:blipFill>
          <a:blip r:embed="rId4"/>
          <a:stretch>
            <a:fillRect/>
          </a:stretch>
        </p:blipFill>
        <p:spPr>
          <a:xfrm>
            <a:off x="832138" y="1892781"/>
            <a:ext cx="1833995" cy="2732809"/>
          </a:xfrm>
          <a:prstGeom prst="rect">
            <a:avLst/>
          </a:prstGeom>
        </p:spPr>
      </p:pic>
      <p:sp>
        <p:nvSpPr>
          <p:cNvPr id="3" name="TextBox 2">
            <a:extLst>
              <a:ext uri="{FF2B5EF4-FFF2-40B4-BE49-F238E27FC236}">
                <a16:creationId xmlns:a16="http://schemas.microsoft.com/office/drawing/2014/main" id="{8A408233-B67E-E671-DB01-ECD00C57654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dirty="0">
              <a:solidFill>
                <a:srgbClr val="000000"/>
              </a:solidFill>
              <a:ea typeface="Calibri"/>
              <a:cs typeface="Calibri"/>
            </a:endParaRP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30</a:t>
            </a:fld>
            <a:endParaRPr lang="en-US"/>
          </a:p>
        </p:txBody>
      </p:sp>
    </p:spTree>
    <p:extLst>
      <p:ext uri="{BB962C8B-B14F-4D97-AF65-F5344CB8AC3E}">
        <p14:creationId xmlns:p14="http://schemas.microsoft.com/office/powerpoint/2010/main" val="2344322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31</a:t>
            </a:fld>
            <a:endParaRPr lang="en-US"/>
          </a:p>
        </p:txBody>
      </p:sp>
    </p:spTree>
    <p:extLst>
      <p:ext uri="{BB962C8B-B14F-4D97-AF65-F5344CB8AC3E}">
        <p14:creationId xmlns:p14="http://schemas.microsoft.com/office/powerpoint/2010/main" val="4291870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32</a:t>
            </a:fld>
            <a:endParaRPr lang="en-US"/>
          </a:p>
        </p:txBody>
      </p:sp>
    </p:spTree>
    <p:extLst>
      <p:ext uri="{BB962C8B-B14F-4D97-AF65-F5344CB8AC3E}">
        <p14:creationId xmlns:p14="http://schemas.microsoft.com/office/powerpoint/2010/main" val="859581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33</a:t>
            </a:fld>
            <a:endParaRPr lang="en-US"/>
          </a:p>
        </p:txBody>
      </p:sp>
    </p:spTree>
    <p:extLst>
      <p:ext uri="{BB962C8B-B14F-4D97-AF65-F5344CB8AC3E}">
        <p14:creationId xmlns:p14="http://schemas.microsoft.com/office/powerpoint/2010/main" val="126487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34</a:t>
            </a:fld>
            <a:endParaRPr lang="en-US"/>
          </a:p>
        </p:txBody>
      </p:sp>
    </p:spTree>
    <p:extLst>
      <p:ext uri="{BB962C8B-B14F-4D97-AF65-F5344CB8AC3E}">
        <p14:creationId xmlns:p14="http://schemas.microsoft.com/office/powerpoint/2010/main" val="1612267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dirty="0" smtClean="0"/>
              <a:t>35</a:t>
            </a:fld>
            <a:endParaRPr lang="en-US"/>
          </a:p>
        </p:txBody>
      </p:sp>
    </p:spTree>
    <p:extLst>
      <p:ext uri="{BB962C8B-B14F-4D97-AF65-F5344CB8AC3E}">
        <p14:creationId xmlns:p14="http://schemas.microsoft.com/office/powerpoint/2010/main" val="380774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F853-1A7B-9FB6-ED7F-626F46B9F642}"/>
              </a:ext>
            </a:extLst>
          </p:cNvPr>
          <p:cNvSpPr>
            <a:spLocks noGrp="1"/>
          </p:cNvSpPr>
          <p:nvPr>
            <p:ph idx="1"/>
          </p:nvPr>
        </p:nvSpPr>
        <p:spPr>
          <a:xfrm>
            <a:off x="533400" y="1825625"/>
            <a:ext cx="9601200" cy="2822575"/>
          </a:xfrm>
        </p:spPr>
        <p:txBody>
          <a:bodyPr vert="horz" lIns="0" tIns="0" rIns="0" bIns="0" rtlCol="0" anchor="t">
            <a:noAutofit/>
          </a:bodyPr>
          <a:lstStyle/>
          <a:p>
            <a:r>
              <a:rPr lang="en-US">
                <a:ea typeface="Calibri"/>
                <a:cs typeface="Calibri"/>
              </a:rPr>
              <a:t>To develop a method of testing reversible stemless shoulder implants</a:t>
            </a:r>
            <a:endParaRPr lang="en-US">
              <a:ea typeface="+mn-lt"/>
              <a:cs typeface="+mn-lt"/>
            </a:endParaRPr>
          </a:p>
          <a:p>
            <a:r>
              <a:rPr lang="en-US">
                <a:ea typeface="+mn-lt"/>
                <a:cs typeface="+mn-lt"/>
              </a:rPr>
              <a:t>To further explore plausible reasons for dislodgement of the implant from the bone</a:t>
            </a:r>
          </a:p>
          <a:p>
            <a:r>
              <a:rPr lang="en-US">
                <a:ea typeface="+mn-lt"/>
                <a:cs typeface="+mn-lt"/>
              </a:rPr>
              <a:t>Finally, to develop a new model that addresses the issue of dislodgement</a:t>
            </a: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FE5C76-E737-E1EE-1866-F7FB66BA0AB3}"/>
              </a:ext>
            </a:extLst>
          </p:cNvPr>
          <p:cNvSpPr>
            <a:spLocks noGrp="1"/>
          </p:cNvSpPr>
          <p:nvPr>
            <p:ph type="title"/>
          </p:nvPr>
        </p:nvSpPr>
        <p:spPr/>
        <p:txBody>
          <a:bodyPr/>
          <a:lstStyle/>
          <a:p>
            <a:r>
              <a:rPr lang="en-US"/>
              <a:t>Objective</a:t>
            </a:r>
          </a:p>
        </p:txBody>
      </p:sp>
      <p:sp>
        <p:nvSpPr>
          <p:cNvPr id="3" name="TextBox 2">
            <a:extLst>
              <a:ext uri="{FF2B5EF4-FFF2-40B4-BE49-F238E27FC236}">
                <a16:creationId xmlns:a16="http://schemas.microsoft.com/office/drawing/2014/main" id="{FFD12014-8117-E8A1-18AD-E80A30E673D0}"/>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Kiersten Cady</a:t>
            </a:r>
          </a:p>
          <a:p>
            <a:endParaRPr lang="en-US" sz="1700" dirty="0">
              <a:solidFill>
                <a:srgbClr val="000000"/>
              </a:solidFill>
              <a:ea typeface="Calibri"/>
              <a:cs typeface="Calibri"/>
            </a:endParaRPr>
          </a:p>
        </p:txBody>
      </p:sp>
    </p:spTree>
    <p:extLst>
      <p:ext uri="{BB962C8B-B14F-4D97-AF65-F5344CB8AC3E}">
        <p14:creationId xmlns:p14="http://schemas.microsoft.com/office/powerpoint/2010/main" val="2658901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5DC44C-6E0D-D0A6-EED1-D4BFD72D9BBA}"/>
              </a:ext>
            </a:extLst>
          </p:cNvPr>
          <p:cNvSpPr>
            <a:spLocks noGrp="1"/>
          </p:cNvSpPr>
          <p:nvPr>
            <p:ph idx="1"/>
          </p:nvPr>
        </p:nvSpPr>
        <p:spPr/>
        <p:txBody>
          <a:bodyPr vert="horz" lIns="0" tIns="0" rIns="0" bIns="0" rtlCol="0" anchor="t">
            <a:noAutofit/>
          </a:bodyPr>
          <a:lstStyle/>
          <a:p>
            <a:r>
              <a:rPr lang="en-US">
                <a:cs typeface="Calibri"/>
              </a:rPr>
              <a:t>Shoulder joint complications are becoming more prevalent, especially with the aging population, diseases, and accidents.</a:t>
            </a:r>
          </a:p>
          <a:p>
            <a:r>
              <a:rPr lang="en-US">
                <a:cs typeface="Calibri"/>
              </a:rPr>
              <a:t>The glenohumeral (shoulder) joint is the most mobile in the body.</a:t>
            </a:r>
          </a:p>
          <a:p>
            <a:endParaRPr lang="en-US">
              <a:ea typeface="Calibri"/>
              <a:cs typeface="Calibri"/>
            </a:endParaRPr>
          </a:p>
          <a:p>
            <a:r>
              <a:rPr lang="en-US">
                <a:ea typeface="Calibri"/>
                <a:cs typeface="Calibri"/>
              </a:rPr>
              <a:t>Current Models: </a:t>
            </a:r>
            <a:endParaRPr lang="en-US">
              <a:cs typeface="Calibri"/>
            </a:endParaRPr>
          </a:p>
          <a:p>
            <a:pPr lvl="1"/>
            <a:r>
              <a:rPr lang="en-US">
                <a:ea typeface="Calibri"/>
                <a:cs typeface="Calibri"/>
              </a:rPr>
              <a:t>Require extensive bone loss.</a:t>
            </a:r>
            <a:endParaRPr lang="en-US">
              <a:cs typeface="Calibri"/>
            </a:endParaRPr>
          </a:p>
          <a:p>
            <a:pPr lvl="1"/>
            <a:r>
              <a:rPr lang="en-US">
                <a:ea typeface="Calibri"/>
                <a:cs typeface="Calibri"/>
              </a:rPr>
              <a:t>Anatomic Implants typically impede upon range of motion.</a:t>
            </a:r>
          </a:p>
          <a:p>
            <a:pPr lvl="1"/>
            <a:r>
              <a:rPr lang="en-US">
                <a:ea typeface="Calibri"/>
                <a:cs typeface="Calibri"/>
              </a:rPr>
              <a:t>Patients desire for increased range of motions.</a:t>
            </a:r>
          </a:p>
          <a:p>
            <a:endParaRPr lang="en-US">
              <a:cs typeface="Calibri"/>
            </a:endParaRPr>
          </a:p>
        </p:txBody>
      </p:sp>
      <p:sp>
        <p:nvSpPr>
          <p:cNvPr id="4" name="Slide Number Placeholder 3">
            <a:extLst>
              <a:ext uri="{FF2B5EF4-FFF2-40B4-BE49-F238E27FC236}">
                <a16:creationId xmlns:a16="http://schemas.microsoft.com/office/drawing/2014/main" id="{3F725FFB-232E-932A-0644-321ECB804CC5}"/>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F54A29C8-6AFE-8F78-8EF5-3A462FBF070C}"/>
              </a:ext>
            </a:extLst>
          </p:cNvPr>
          <p:cNvSpPr>
            <a:spLocks noGrp="1"/>
          </p:cNvSpPr>
          <p:nvPr>
            <p:ph type="title"/>
          </p:nvPr>
        </p:nvSpPr>
        <p:spPr/>
        <p:txBody>
          <a:bodyPr/>
          <a:lstStyle/>
          <a:p>
            <a:r>
              <a:rPr lang="en-US"/>
              <a:t>Background</a:t>
            </a:r>
          </a:p>
        </p:txBody>
      </p:sp>
      <p:sp>
        <p:nvSpPr>
          <p:cNvPr id="6" name="TextBox 5">
            <a:extLst>
              <a:ext uri="{FF2B5EF4-FFF2-40B4-BE49-F238E27FC236}">
                <a16:creationId xmlns:a16="http://schemas.microsoft.com/office/drawing/2014/main" id="{5A40518C-E7EB-C5EF-0097-277C869B4171}"/>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John Sorensen</a:t>
            </a:r>
            <a:endParaRPr lang="en-US" dirty="0"/>
          </a:p>
          <a:p>
            <a:endParaRPr lang="en-US" sz="1700" dirty="0">
              <a:ea typeface="Calibri"/>
              <a:cs typeface="Calibri"/>
            </a:endParaRPr>
          </a:p>
        </p:txBody>
      </p:sp>
    </p:spTree>
    <p:extLst>
      <p:ext uri="{BB962C8B-B14F-4D97-AF65-F5344CB8AC3E}">
        <p14:creationId xmlns:p14="http://schemas.microsoft.com/office/powerpoint/2010/main" val="782292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houlder implant&#10;&#10;Description automatically generated">
            <a:extLst>
              <a:ext uri="{FF2B5EF4-FFF2-40B4-BE49-F238E27FC236}">
                <a16:creationId xmlns:a16="http://schemas.microsoft.com/office/drawing/2014/main" id="{EA67D479-5E7E-3682-6C10-B163F4003866}"/>
              </a:ext>
            </a:extLst>
          </p:cNvPr>
          <p:cNvPicPr>
            <a:picLocks noGrp="1" noChangeAspect="1"/>
          </p:cNvPicPr>
          <p:nvPr>
            <p:ph idx="1"/>
          </p:nvPr>
        </p:nvPicPr>
        <p:blipFill>
          <a:blip r:embed="rId3"/>
          <a:stretch>
            <a:fillRect/>
          </a:stretch>
        </p:blipFill>
        <p:spPr>
          <a:xfrm>
            <a:off x="1222963" y="1437011"/>
            <a:ext cx="8203259" cy="4945063"/>
          </a:xfrm>
        </p:spPr>
      </p:pic>
      <p:sp>
        <p:nvSpPr>
          <p:cNvPr id="4" name="Slide Number Placeholder 3">
            <a:extLst>
              <a:ext uri="{FF2B5EF4-FFF2-40B4-BE49-F238E27FC236}">
                <a16:creationId xmlns:a16="http://schemas.microsoft.com/office/drawing/2014/main" id="{C5C7137D-8527-0AD0-02E0-564E4DED53CE}"/>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03BF63F7-F1E7-B691-2885-5C9C723DEF26}"/>
              </a:ext>
            </a:extLst>
          </p:cNvPr>
          <p:cNvSpPr>
            <a:spLocks noGrp="1"/>
          </p:cNvSpPr>
          <p:nvPr>
            <p:ph type="title"/>
          </p:nvPr>
        </p:nvSpPr>
        <p:spPr/>
        <p:txBody>
          <a:bodyPr/>
          <a:lstStyle/>
          <a:p>
            <a:r>
              <a:rPr lang="en-US"/>
              <a:t>Stemmed vs Stemless</a:t>
            </a:r>
          </a:p>
        </p:txBody>
      </p:sp>
      <p:sp>
        <p:nvSpPr>
          <p:cNvPr id="7" name="Oval 6">
            <a:extLst>
              <a:ext uri="{FF2B5EF4-FFF2-40B4-BE49-F238E27FC236}">
                <a16:creationId xmlns:a16="http://schemas.microsoft.com/office/drawing/2014/main" id="{EB7B63CD-93B6-EF05-0D74-B0ACE2342712}"/>
              </a:ext>
            </a:extLst>
          </p:cNvPr>
          <p:cNvSpPr/>
          <p:nvPr/>
        </p:nvSpPr>
        <p:spPr>
          <a:xfrm>
            <a:off x="2134432" y="4786636"/>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1F9D27-11E4-1814-E600-D7571EA10CF5}"/>
              </a:ext>
            </a:extLst>
          </p:cNvPr>
          <p:cNvCxnSpPr/>
          <p:nvPr/>
        </p:nvCxnSpPr>
        <p:spPr>
          <a:xfrm flipH="1">
            <a:off x="3549588" y="4129669"/>
            <a:ext cx="905230" cy="123991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B84D63C-1831-AEBE-704B-9C969C094C48}"/>
              </a:ext>
            </a:extLst>
          </p:cNvPr>
          <p:cNvSpPr/>
          <p:nvPr/>
        </p:nvSpPr>
        <p:spPr>
          <a:xfrm>
            <a:off x="6166374" y="4794034"/>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DEE307-9870-0B4D-AA06-BF3222F5775D}"/>
              </a:ext>
            </a:extLst>
          </p:cNvPr>
          <p:cNvCxnSpPr>
            <a:cxnSpLocks/>
          </p:cNvCxnSpPr>
          <p:nvPr/>
        </p:nvCxnSpPr>
        <p:spPr>
          <a:xfrm flipH="1">
            <a:off x="7581530" y="4140839"/>
            <a:ext cx="920319" cy="122859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1FE110-7597-CBAE-1E70-87E5EC6830DB}"/>
              </a:ext>
            </a:extLst>
          </p:cNvPr>
          <p:cNvSpPr txBox="1"/>
          <p:nvPr/>
        </p:nvSpPr>
        <p:spPr>
          <a:xfrm>
            <a:off x="1220429" y="5343831"/>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Stemmed shoulder implant</a:t>
            </a:r>
          </a:p>
        </p:txBody>
      </p:sp>
      <p:sp>
        <p:nvSpPr>
          <p:cNvPr id="12" name="TextBox 11">
            <a:extLst>
              <a:ext uri="{FF2B5EF4-FFF2-40B4-BE49-F238E27FC236}">
                <a16:creationId xmlns:a16="http://schemas.microsoft.com/office/drawing/2014/main" id="{5FFC2894-B53F-9338-8D15-43F36FFAD195}"/>
              </a:ext>
            </a:extLst>
          </p:cNvPr>
          <p:cNvSpPr txBox="1"/>
          <p:nvPr/>
        </p:nvSpPr>
        <p:spPr>
          <a:xfrm>
            <a:off x="5331541" y="5411427"/>
            <a:ext cx="2740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Stemless shoulder implant</a:t>
            </a:r>
          </a:p>
        </p:txBody>
      </p:sp>
      <p:sp>
        <p:nvSpPr>
          <p:cNvPr id="13" name="TextBox 12">
            <a:extLst>
              <a:ext uri="{FF2B5EF4-FFF2-40B4-BE49-F238E27FC236}">
                <a16:creationId xmlns:a16="http://schemas.microsoft.com/office/drawing/2014/main" id="{2D13EA05-FC6B-1670-1A09-666F7DB6FDD9}"/>
              </a:ext>
            </a:extLst>
          </p:cNvPr>
          <p:cNvSpPr txBox="1"/>
          <p:nvPr/>
        </p:nvSpPr>
        <p:spPr>
          <a:xfrm>
            <a:off x="3121741" y="1536289"/>
            <a:ext cx="4547419" cy="4001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err="1">
                <a:cs typeface="Calibri"/>
              </a:rPr>
              <a:t>InSet</a:t>
            </a:r>
            <a:r>
              <a:rPr lang="en-US" sz="2000" b="1" baseline="30000" err="1">
                <a:cs typeface="Calibri"/>
              </a:rPr>
              <a:t>TM</a:t>
            </a:r>
            <a:r>
              <a:rPr lang="en-US" sz="2000" b="1" baseline="30000">
                <a:cs typeface="Calibri"/>
              </a:rPr>
              <a:t> </a:t>
            </a:r>
            <a:r>
              <a:rPr lang="en-US" sz="2000" b="1">
                <a:cs typeface="Calibri"/>
              </a:rPr>
              <a:t>Shoulder Implants </a:t>
            </a:r>
          </a:p>
        </p:txBody>
      </p:sp>
      <p:sp>
        <p:nvSpPr>
          <p:cNvPr id="3" name="TextBox 2">
            <a:extLst>
              <a:ext uri="{FF2B5EF4-FFF2-40B4-BE49-F238E27FC236}">
                <a16:creationId xmlns:a16="http://schemas.microsoft.com/office/drawing/2014/main" id="{FFD66588-72DA-D2AC-D44D-71371E52E73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Santiago Lazarte</a:t>
            </a:r>
            <a:endParaRPr lang="en-US" dirty="0"/>
          </a:p>
          <a:p>
            <a:endParaRPr lang="en-US" sz="1700" dirty="0">
              <a:ea typeface="Calibri"/>
              <a:cs typeface="Calibri"/>
            </a:endParaRPr>
          </a:p>
        </p:txBody>
      </p:sp>
    </p:spTree>
    <p:extLst>
      <p:ext uri="{BB962C8B-B14F-4D97-AF65-F5344CB8AC3E}">
        <p14:creationId xmlns:p14="http://schemas.microsoft.com/office/powerpoint/2010/main" val="399672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X-ray of shoulder joint with a screw&#10;&#10;Description automatically generated">
            <a:extLst>
              <a:ext uri="{FF2B5EF4-FFF2-40B4-BE49-F238E27FC236}">
                <a16:creationId xmlns:a16="http://schemas.microsoft.com/office/drawing/2014/main" id="{8903687A-E174-6AA9-16C1-DE520A2E0BB3}"/>
              </a:ext>
            </a:extLst>
          </p:cNvPr>
          <p:cNvPicPr>
            <a:picLocks noGrp="1" noChangeAspect="1"/>
          </p:cNvPicPr>
          <p:nvPr>
            <p:ph idx="1"/>
          </p:nvPr>
        </p:nvPicPr>
        <p:blipFill>
          <a:blip r:embed="rId2"/>
          <a:stretch>
            <a:fillRect/>
          </a:stretch>
        </p:blipFill>
        <p:spPr>
          <a:xfrm>
            <a:off x="1187787" y="1678106"/>
            <a:ext cx="3343275" cy="4114800"/>
          </a:xfrm>
        </p:spPr>
      </p:pic>
      <p:sp>
        <p:nvSpPr>
          <p:cNvPr id="4" name="Slide Number Placeholder 3">
            <a:extLst>
              <a:ext uri="{FF2B5EF4-FFF2-40B4-BE49-F238E27FC236}">
                <a16:creationId xmlns:a16="http://schemas.microsoft.com/office/drawing/2014/main" id="{1669642D-69F4-8AE4-6929-9DFD66B071C4}"/>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BF0563E2-617A-6C23-1B49-DC4C5CC6468D}"/>
              </a:ext>
            </a:extLst>
          </p:cNvPr>
          <p:cNvSpPr>
            <a:spLocks noGrp="1"/>
          </p:cNvSpPr>
          <p:nvPr>
            <p:ph type="title"/>
          </p:nvPr>
        </p:nvSpPr>
        <p:spPr>
          <a:xfrm>
            <a:off x="1505119" y="730488"/>
            <a:ext cx="2320383" cy="683186"/>
          </a:xfrm>
        </p:spPr>
        <p:txBody>
          <a:bodyPr/>
          <a:lstStyle/>
          <a:p>
            <a:pPr algn="ctr"/>
            <a:r>
              <a:rPr lang="en-US"/>
              <a:t>Reverse</a:t>
            </a:r>
          </a:p>
        </p:txBody>
      </p:sp>
      <p:sp>
        <p:nvSpPr>
          <p:cNvPr id="8" name="Title 4">
            <a:extLst>
              <a:ext uri="{FF2B5EF4-FFF2-40B4-BE49-F238E27FC236}">
                <a16:creationId xmlns:a16="http://schemas.microsoft.com/office/drawing/2014/main" id="{106FC7EB-88C6-251A-E762-8E411502D450}"/>
              </a:ext>
            </a:extLst>
          </p:cNvPr>
          <p:cNvSpPr txBox="1">
            <a:spLocks/>
          </p:cNvSpPr>
          <p:nvPr/>
        </p:nvSpPr>
        <p:spPr>
          <a:xfrm>
            <a:off x="6060998" y="734205"/>
            <a:ext cx="3293129" cy="68318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lgn="ctr"/>
            <a:r>
              <a:rPr lang="en-US"/>
              <a:t>Anatomical</a:t>
            </a:r>
          </a:p>
        </p:txBody>
      </p:sp>
      <p:pic>
        <p:nvPicPr>
          <p:cNvPr id="2" name="Picture 1" descr="Standard (Anatomic) Total Shoulder Replacement | Dr. Gordon Groh">
            <a:extLst>
              <a:ext uri="{FF2B5EF4-FFF2-40B4-BE49-F238E27FC236}">
                <a16:creationId xmlns:a16="http://schemas.microsoft.com/office/drawing/2014/main" id="{A1ACD822-4DFC-B00A-66D6-3FC8DB2BEF8C}"/>
              </a:ext>
            </a:extLst>
          </p:cNvPr>
          <p:cNvPicPr>
            <a:picLocks noChangeAspect="1"/>
          </p:cNvPicPr>
          <p:nvPr/>
        </p:nvPicPr>
        <p:blipFill rotWithShape="1">
          <a:blip r:embed="rId3"/>
          <a:srcRect l="27202" r="234" b="10667"/>
          <a:stretch/>
        </p:blipFill>
        <p:spPr>
          <a:xfrm>
            <a:off x="6036526" y="1676399"/>
            <a:ext cx="3341670" cy="4113955"/>
          </a:xfrm>
          <a:prstGeom prst="rect">
            <a:avLst/>
          </a:prstGeom>
        </p:spPr>
      </p:pic>
      <p:sp>
        <p:nvSpPr>
          <p:cNvPr id="3" name="TextBox 2">
            <a:extLst>
              <a:ext uri="{FF2B5EF4-FFF2-40B4-BE49-F238E27FC236}">
                <a16:creationId xmlns:a16="http://schemas.microsoft.com/office/drawing/2014/main" id="{AB69012E-611A-9FC4-577A-2915927263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Lazarte</a:t>
            </a:r>
            <a:endParaRPr lang="en-US"/>
          </a:p>
        </p:txBody>
      </p:sp>
      <p:sp>
        <p:nvSpPr>
          <p:cNvPr id="9" name="TextBox 8">
            <a:extLst>
              <a:ext uri="{FF2B5EF4-FFF2-40B4-BE49-F238E27FC236}">
                <a16:creationId xmlns:a16="http://schemas.microsoft.com/office/drawing/2014/main" id="{4E3F5871-17BA-036F-C733-F2E9BDA61D90}"/>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Angelina Lanh</a:t>
            </a:r>
            <a:endParaRPr lang="en-US" dirty="0"/>
          </a:p>
          <a:p>
            <a:endParaRPr lang="en-US" sz="1700" dirty="0">
              <a:ea typeface="Calibri"/>
              <a:cs typeface="Calibri"/>
            </a:endParaRPr>
          </a:p>
        </p:txBody>
      </p:sp>
    </p:spTree>
    <p:extLst>
      <p:ext uri="{BB962C8B-B14F-4D97-AF65-F5344CB8AC3E}">
        <p14:creationId xmlns:p14="http://schemas.microsoft.com/office/powerpoint/2010/main" val="399027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EE245C09-DCAF-3B92-C459-D58E9F638F0D}"/>
              </a:ext>
            </a:extLst>
          </p:cNvPr>
          <p:cNvSpPr>
            <a:spLocks noGrp="1"/>
          </p:cNvSpPr>
          <p:nvPr>
            <p:ph type="ftr" sz="quarter" idx="11"/>
          </p:nvPr>
        </p:nvSpPr>
        <p:spPr>
          <a:xfrm>
            <a:off x="533400" y="6377940"/>
            <a:ext cx="4274813" cy="274320"/>
          </a:xfrm>
        </p:spPr>
        <p:txBody>
          <a:bodyPr/>
          <a:lstStyle/>
          <a:p>
            <a:endParaRPr lang="en-US"/>
          </a:p>
        </p:txBody>
      </p:sp>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a:xfrm>
            <a:off x="4960614" y="6377940"/>
            <a:ext cx="731520" cy="274320"/>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A5AEF524-62EC-C340-82A1-9F47B6C43E55}" type="slidenum">
              <a:rPr kumimoji="0" lang="en-US" b="0" i="0" u="none" strike="noStrike" kern="1200" cap="none" spc="0" normalizeH="0" baseline="0" noProof="0" dirty="0" smtClean="0">
                <a:ln>
                  <a:noFill/>
                </a:ln>
                <a:effectLst/>
                <a:uLnTx/>
                <a:uFillTx/>
              </a:rPr>
              <a:pPr marL="0" marR="0" lvl="0" indent="0" defTabSz="9144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a:ln>
                <a:noFill/>
              </a:ln>
              <a:effectLst/>
              <a:uLnTx/>
              <a:uFillTx/>
            </a:endParaRPr>
          </a:p>
        </p:txBody>
      </p:sp>
      <p:sp>
        <p:nvSpPr>
          <p:cNvPr id="5" name="Title 4">
            <a:extLst>
              <a:ext uri="{FF2B5EF4-FFF2-40B4-BE49-F238E27FC236}">
                <a16:creationId xmlns:a16="http://schemas.microsoft.com/office/drawing/2014/main" id="{9FFE5C76-E737-E1EE-1866-F7FB66BA0AB3}"/>
              </a:ext>
            </a:extLst>
          </p:cNvPr>
          <p:cNvSpPr>
            <a:spLocks noGrp="1"/>
          </p:cNvSpPr>
          <p:nvPr>
            <p:ph type="title"/>
          </p:nvPr>
        </p:nvSpPr>
        <p:spPr>
          <a:xfrm>
            <a:off x="533400" y="457200"/>
            <a:ext cx="9601200" cy="960276"/>
          </a:xfrm>
        </p:spPr>
        <p:txBody>
          <a:bodyPr anchor="b">
            <a:normAutofit/>
          </a:bodyPr>
          <a:lstStyle/>
          <a:p>
            <a:r>
              <a:rPr lang="en-US"/>
              <a:t>Key Goals</a:t>
            </a:r>
          </a:p>
        </p:txBody>
      </p:sp>
      <p:graphicFrame>
        <p:nvGraphicFramePr>
          <p:cNvPr id="6" name="Diagram 5">
            <a:extLst>
              <a:ext uri="{FF2B5EF4-FFF2-40B4-BE49-F238E27FC236}">
                <a16:creationId xmlns:a16="http://schemas.microsoft.com/office/drawing/2014/main" id="{D06BC047-0007-BF8B-EF64-2EDFBDE24FA4}"/>
              </a:ext>
            </a:extLst>
          </p:cNvPr>
          <p:cNvGraphicFramePr/>
          <p:nvPr>
            <p:extLst>
              <p:ext uri="{D42A27DB-BD31-4B8C-83A1-F6EECF244321}">
                <p14:modId xmlns:p14="http://schemas.microsoft.com/office/powerpoint/2010/main" val="3240146001"/>
              </p:ext>
            </p:extLst>
          </p:nvPr>
        </p:nvGraphicFramePr>
        <p:xfrm>
          <a:off x="533400" y="1825625"/>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TextBox 38">
            <a:extLst>
              <a:ext uri="{FF2B5EF4-FFF2-40B4-BE49-F238E27FC236}">
                <a16:creationId xmlns:a16="http://schemas.microsoft.com/office/drawing/2014/main" id="{6AC5FA63-1E71-D915-3E0A-55C116A7A5D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41203999"/>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168D9B8-F9D7-D816-7ED4-53764B7BFDE5}"/>
              </a:ext>
            </a:extLst>
          </p:cNvPr>
          <p:cNvSpPr>
            <a:spLocks noGrp="1"/>
          </p:cNvSpPr>
          <p:nvPr>
            <p:ph sz="half" idx="1"/>
          </p:nvPr>
        </p:nvSpPr>
        <p:spPr/>
        <p:txBody>
          <a:bodyPr vert="horz" lIns="0" tIns="0" rIns="0" bIns="0" rtlCol="0" anchor="t">
            <a:noAutofit/>
          </a:bodyPr>
          <a:lstStyle/>
          <a:p>
            <a:r>
              <a:rPr lang="en-US"/>
              <a:t>Primary</a:t>
            </a:r>
          </a:p>
          <a:p>
            <a:pPr lvl="1"/>
            <a:r>
              <a:rPr lang="en-US"/>
              <a:t>Hospitals</a:t>
            </a:r>
            <a:endParaRPr lang="en-US">
              <a:cs typeface="Calibri"/>
            </a:endParaRPr>
          </a:p>
          <a:p>
            <a:pPr lvl="1"/>
            <a:r>
              <a:rPr lang="en-US"/>
              <a:t>Biomedical companies</a:t>
            </a:r>
            <a:endParaRPr lang="en-US">
              <a:cs typeface="Calibri"/>
            </a:endParaRPr>
          </a:p>
          <a:p>
            <a:pPr lvl="1"/>
            <a:r>
              <a:rPr lang="en-US"/>
              <a:t>Private practices</a:t>
            </a:r>
            <a:endParaRPr lang="en-US">
              <a:cs typeface="Calibri"/>
            </a:endParaRPr>
          </a:p>
          <a:p>
            <a:pPr lvl="1"/>
            <a:r>
              <a:rPr lang="en-US"/>
              <a:t>Exactech</a:t>
            </a:r>
          </a:p>
          <a:p>
            <a:endParaRPr lang="en-US">
              <a:cs typeface="Calibri"/>
            </a:endParaRPr>
          </a:p>
        </p:txBody>
      </p:sp>
      <p:sp>
        <p:nvSpPr>
          <p:cNvPr id="2" name="Content Placeholder 1">
            <a:extLst>
              <a:ext uri="{FF2B5EF4-FFF2-40B4-BE49-F238E27FC236}">
                <a16:creationId xmlns:a16="http://schemas.microsoft.com/office/drawing/2014/main" id="{01C43E7D-3673-E189-8E3D-BD1B5A74A9ED}"/>
              </a:ext>
            </a:extLst>
          </p:cNvPr>
          <p:cNvSpPr>
            <a:spLocks noGrp="1"/>
          </p:cNvSpPr>
          <p:nvPr>
            <p:ph sz="half" idx="2"/>
          </p:nvPr>
        </p:nvSpPr>
        <p:spPr/>
        <p:txBody>
          <a:bodyPr vert="horz" lIns="0" tIns="0" rIns="0" bIns="0" rtlCol="0" anchor="t">
            <a:noAutofit/>
          </a:bodyPr>
          <a:lstStyle/>
          <a:p>
            <a:pPr marL="228600" lvl="0" indent="-228600" rtl="0">
              <a:buChar char="•"/>
            </a:pPr>
            <a:r>
              <a:rPr lang="en-US" sz="2800">
                <a:latin typeface="Calibri"/>
                <a:ea typeface="Arial"/>
                <a:cs typeface="Arial"/>
              </a:rPr>
              <a:t>Secondary​</a:t>
            </a:r>
          </a:p>
          <a:p>
            <a:pPr marL="685800" lvl="2" indent="-228600" rtl="0">
              <a:buChar char="•"/>
            </a:pPr>
            <a:r>
              <a:rPr lang="en-US" sz="2400">
                <a:latin typeface="Calibri"/>
                <a:ea typeface="Arial"/>
                <a:cs typeface="Arial"/>
              </a:rPr>
              <a:t>Health organizations​</a:t>
            </a:r>
          </a:p>
          <a:p>
            <a:pPr marL="685800" lvl="2" indent="-228600" rtl="0">
              <a:buChar char="•"/>
            </a:pPr>
            <a:r>
              <a:rPr lang="en-US" sz="2400">
                <a:latin typeface="Calibri"/>
                <a:ea typeface="Arial"/>
                <a:cs typeface="Arial"/>
              </a:rPr>
              <a:t>Veteran’s Affairs​</a:t>
            </a:r>
          </a:p>
          <a:p>
            <a:pPr marL="685800" lvl="2" indent="-228600" rtl="0">
              <a:buChar char="•"/>
            </a:pPr>
            <a:r>
              <a:rPr lang="en-US" sz="2400">
                <a:latin typeface="Calibri"/>
                <a:ea typeface="Arial"/>
                <a:cs typeface="Arial"/>
              </a:rPr>
              <a:t>Physical rehab company</a:t>
            </a:r>
            <a:endParaRPr lang="en-US" sz="2400">
              <a:cs typeface="Calibri"/>
            </a:endParaRPr>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p:txBody>
          <a:bodyPr/>
          <a:lstStyle/>
          <a:p>
            <a:r>
              <a:rPr lang="en-US"/>
              <a:t>Markets</a:t>
            </a:r>
          </a:p>
        </p:txBody>
      </p:sp>
      <p:sp>
        <p:nvSpPr>
          <p:cNvPr id="4" name="TextBox 3">
            <a:extLst>
              <a:ext uri="{FF2B5EF4-FFF2-40B4-BE49-F238E27FC236}">
                <a16:creationId xmlns:a16="http://schemas.microsoft.com/office/drawing/2014/main" id="{7810CE18-4C84-7103-8CC3-DE89DC65229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Calibri"/>
                <a:cs typeface="Calibri"/>
              </a:rPr>
              <a:t>William Wartman</a:t>
            </a:r>
            <a:endParaRPr lang="en-US" dirty="0"/>
          </a:p>
          <a:p>
            <a:endParaRPr lang="en-US" sz="1700" dirty="0">
              <a:ea typeface="Calibri"/>
              <a:cs typeface="Calibri"/>
            </a:endParaRPr>
          </a:p>
        </p:txBody>
      </p:sp>
    </p:spTree>
    <p:extLst>
      <p:ext uri="{BB962C8B-B14F-4D97-AF65-F5344CB8AC3E}">
        <p14:creationId xmlns:p14="http://schemas.microsoft.com/office/powerpoint/2010/main" val="744701987"/>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2155</Words>
  <Application>Microsoft Macintosh PowerPoint</Application>
  <PresentationFormat>Widescreen</PresentationFormat>
  <Paragraphs>549</Paragraphs>
  <Slides>35</Slides>
  <Notes>10</Notes>
  <HiddenSlides>17</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Arial Black</vt:lpstr>
      <vt:lpstr>Calibri</vt:lpstr>
      <vt:lpstr>Times</vt:lpstr>
      <vt:lpstr>Orange with Logo</vt:lpstr>
      <vt:lpstr>Garnet with Logo</vt:lpstr>
      <vt:lpstr>Reversible Stemless Shoulder Arthroplasty</vt:lpstr>
      <vt:lpstr>Team Introductions</vt:lpstr>
      <vt:lpstr>Sponsor and Advisors</vt:lpstr>
      <vt:lpstr>Objective</vt:lpstr>
      <vt:lpstr>Background</vt:lpstr>
      <vt:lpstr>Stemmed vs Stemless</vt:lpstr>
      <vt:lpstr>Reverse</vt:lpstr>
      <vt:lpstr>Key Goals</vt:lpstr>
      <vt:lpstr>Markets</vt:lpstr>
      <vt:lpstr>Assumptions</vt:lpstr>
      <vt:lpstr>Stakeholders</vt:lpstr>
      <vt:lpstr>Customer Needs</vt:lpstr>
      <vt:lpstr>Customer Needs Continued</vt:lpstr>
      <vt:lpstr>Customer Needs Continued</vt:lpstr>
      <vt:lpstr>Functional Decomposition</vt:lpstr>
      <vt:lpstr>Overview</vt:lpstr>
      <vt:lpstr>Future Work</vt:lpstr>
      <vt:lpstr>References</vt:lpstr>
      <vt:lpstr>Backup Slides</vt:lpstr>
      <vt:lpstr>Customer Needs</vt:lpstr>
      <vt:lpstr>Customer Needs continued...</vt:lpstr>
      <vt:lpstr>Customer Needs continued...</vt:lpstr>
      <vt:lpstr>Functional Decomposition</vt:lpstr>
      <vt:lpstr>Project Scope</vt:lpstr>
      <vt:lpstr>Inlay vs Onlay</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Kiersten Cady</cp:lastModifiedBy>
  <cp:revision>143</cp:revision>
  <dcterms:created xsi:type="dcterms:W3CDTF">2023-10-03T17:48:03Z</dcterms:created>
  <dcterms:modified xsi:type="dcterms:W3CDTF">2024-03-02T18:25:06Z</dcterms:modified>
</cp:coreProperties>
</file>